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3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4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5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theme/theme6.xml" ContentType="application/vnd.openxmlformats-officedocument.theme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theme/theme7.xml" ContentType="application/vnd.openxmlformats-officedocument.theme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33" r:id="rId4"/>
    <p:sldMasterId id="2147483692" r:id="rId5"/>
    <p:sldMasterId id="2147483700" r:id="rId6"/>
    <p:sldMasterId id="2147483796" r:id="rId7"/>
    <p:sldMasterId id="2147483878" r:id="rId8"/>
    <p:sldMasterId id="2147484005" r:id="rId9"/>
    <p:sldMasterId id="2147484114" r:id="rId10"/>
    <p:sldMasterId id="2147484334" r:id="rId11"/>
  </p:sldMasterIdLst>
  <p:notesMasterIdLst>
    <p:notesMasterId r:id="rId47"/>
  </p:notesMasterIdLst>
  <p:sldIdLst>
    <p:sldId id="2908" r:id="rId12"/>
    <p:sldId id="2905" r:id="rId13"/>
    <p:sldId id="2909" r:id="rId14"/>
    <p:sldId id="280" r:id="rId15"/>
    <p:sldId id="4614" r:id="rId16"/>
    <p:sldId id="4612" r:id="rId17"/>
    <p:sldId id="2808" r:id="rId18"/>
    <p:sldId id="1979422503" r:id="rId19"/>
    <p:sldId id="2817" r:id="rId20"/>
    <p:sldId id="2804" r:id="rId21"/>
    <p:sldId id="1979422502" r:id="rId22"/>
    <p:sldId id="2898" r:id="rId23"/>
    <p:sldId id="925" r:id="rId24"/>
    <p:sldId id="1979422505" r:id="rId25"/>
    <p:sldId id="1979422504" r:id="rId26"/>
    <p:sldId id="1979422506" r:id="rId27"/>
    <p:sldId id="4617" r:id="rId28"/>
    <p:sldId id="4620" r:id="rId29"/>
    <p:sldId id="4621" r:id="rId30"/>
    <p:sldId id="4618" r:id="rId31"/>
    <p:sldId id="4616" r:id="rId32"/>
    <p:sldId id="4619" r:id="rId33"/>
    <p:sldId id="282" r:id="rId34"/>
    <p:sldId id="283" r:id="rId35"/>
    <p:sldId id="931" r:id="rId36"/>
    <p:sldId id="284" r:id="rId37"/>
    <p:sldId id="289" r:id="rId38"/>
    <p:sldId id="290" r:id="rId39"/>
    <p:sldId id="2858" r:id="rId40"/>
    <p:sldId id="288" r:id="rId41"/>
    <p:sldId id="928" r:id="rId42"/>
    <p:sldId id="2857" r:id="rId43"/>
    <p:sldId id="2855" r:id="rId44"/>
    <p:sldId id="2856" r:id="rId45"/>
    <p:sldId id="1979422507" r:id="rId46"/>
  </p:sldIdLst>
  <p:sldSz cx="12192000" cy="6858000"/>
  <p:notesSz cx="6858000" cy="9144000"/>
  <p:defaultTextStyle>
    <a:defPPr>
      <a:defRPr lang="en-US"/>
    </a:defPPr>
    <a:lvl1pPr marL="0" algn="l" defTabSz="2285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554" algn="l" defTabSz="2285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109" algn="l" defTabSz="2285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663" algn="l" defTabSz="2285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217" algn="l" defTabSz="2285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2771" algn="l" defTabSz="2285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326" algn="l" defTabSz="2285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599880" algn="l" defTabSz="2285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434" algn="l" defTabSz="2285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 and Intro" id="{04BF9110-037F-4953-A944-E9AC8A119DA7}">
          <p14:sldIdLst>
            <p14:sldId id="2908"/>
            <p14:sldId id="2905"/>
            <p14:sldId id="2909"/>
          </p14:sldIdLst>
        </p14:section>
        <p14:section name="1) Geoverse 2020 Recap" id="{FCDFAEAE-0694-444A-B0E6-33E008BD9962}">
          <p14:sldIdLst>
            <p14:sldId id="280"/>
            <p14:sldId id="4614"/>
            <p14:sldId id="4612"/>
            <p14:sldId id="2808"/>
            <p14:sldId id="1979422503"/>
            <p14:sldId id="2817"/>
            <p14:sldId id="2804"/>
            <p14:sldId id="1979422502"/>
            <p14:sldId id="2898"/>
            <p14:sldId id="925"/>
          </p14:sldIdLst>
        </p14:section>
        <p14:section name="2) Mobile Experts" id="{82A5D740-E32B-475E-BAEA-BDC5B389D33E}">
          <p14:sldIdLst>
            <p14:sldId id="1979422505"/>
          </p14:sldIdLst>
        </p14:section>
        <p14:section name="3) 7 Cedars Video" id="{A6BF7766-B0B3-4895-92C0-33A026245C54}">
          <p14:sldIdLst>
            <p14:sldId id="1979422504"/>
          </p14:sldIdLst>
        </p14:section>
        <p14:section name="4) Solutions and Partner Program-Jim" id="{1E087FAE-C38E-4766-8F29-DDFEE998BFC4}">
          <p14:sldIdLst>
            <p14:sldId id="1979422506"/>
            <p14:sldId id="4617"/>
            <p14:sldId id="4620"/>
            <p14:sldId id="4621"/>
            <p14:sldId id="4618"/>
            <p14:sldId id="4616"/>
            <p14:sldId id="4619"/>
          </p14:sldIdLst>
        </p14:section>
        <p14:section name="4.1 Solutions and Partner Program - Alan" id="{01D8971E-5192-43A5-B110-03F11B6E0E19}">
          <p14:sldIdLst>
            <p14:sldId id="282"/>
            <p14:sldId id="283"/>
            <p14:sldId id="931"/>
            <p14:sldId id="284"/>
            <p14:sldId id="289"/>
            <p14:sldId id="290"/>
            <p14:sldId id="2858"/>
            <p14:sldId id="288"/>
            <p14:sldId id="928"/>
            <p14:sldId id="2857"/>
            <p14:sldId id="2855"/>
            <p14:sldId id="2856"/>
          </p14:sldIdLst>
        </p14:section>
        <p14:section name="5) Conclusion" id="{FC52823A-DC39-4730-BED2-3A3A19562BA5}">
          <p14:sldIdLst>
            <p14:sldId id="197942250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es Lian" initials="CL" lastIdx="12" clrIdx="0">
    <p:extLst>
      <p:ext uri="{19B8F6BF-5375-455C-9EA6-DF929625EA0E}">
        <p15:presenceInfo xmlns:p15="http://schemas.microsoft.com/office/powerpoint/2012/main" userId="0f4e740b26bfc4f5" providerId="Windows Live"/>
      </p:ext>
    </p:extLst>
  </p:cmAuthor>
  <p:cmAuthor id="2" name="Alisha Meherally | Geoverse" initials="AM|G" lastIdx="7" clrIdx="1">
    <p:extLst>
      <p:ext uri="{19B8F6BF-5375-455C-9EA6-DF929625EA0E}">
        <p15:presenceInfo xmlns:p15="http://schemas.microsoft.com/office/powerpoint/2012/main" userId="S::alisha.meherally@geoverse.io::98db426a-534a-497a-8ed3-a6c0c724695a" providerId="AD"/>
      </p:ext>
    </p:extLst>
  </p:cmAuthor>
  <p:cmAuthor id="3" name="Carl Gunell" initials="CG" lastIdx="3" clrIdx="2">
    <p:extLst>
      <p:ext uri="{19B8F6BF-5375-455C-9EA6-DF929625EA0E}">
        <p15:presenceInfo xmlns:p15="http://schemas.microsoft.com/office/powerpoint/2012/main" userId="Carl Gun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8B59"/>
    <a:srgbClr val="0F1A42"/>
    <a:srgbClr val="143C5F"/>
    <a:srgbClr val="7CDD75"/>
    <a:srgbClr val="04604A"/>
    <a:srgbClr val="09112A"/>
    <a:srgbClr val="0F1A3E"/>
    <a:srgbClr val="04614B"/>
    <a:srgbClr val="015C4A"/>
    <a:srgbClr val="2831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ny Eigen" userId="b4e73892-a3e9-42d9-b21e-c1a2bdc8c1cd" providerId="ADAL" clId="{58438C84-1A73-49A0-9A2E-1508E2E46C67}"/>
    <pc:docChg chg="undo custSel delSld modSld sldOrd addSection delSection modSection">
      <pc:chgData name="Tony Eigen" userId="b4e73892-a3e9-42d9-b21e-c1a2bdc8c1cd" providerId="ADAL" clId="{58438C84-1A73-49A0-9A2E-1508E2E46C67}" dt="2020-12-09T16:54:45.543" v="366" actId="20577"/>
      <pc:docMkLst>
        <pc:docMk/>
      </pc:docMkLst>
      <pc:sldChg chg="addSp modSp mod ord">
        <pc:chgData name="Tony Eigen" userId="b4e73892-a3e9-42d9-b21e-c1a2bdc8c1cd" providerId="ADAL" clId="{58438C84-1A73-49A0-9A2E-1508E2E46C67}" dt="2020-12-09T04:00:14.866" v="63"/>
        <pc:sldMkLst>
          <pc:docMk/>
          <pc:sldMk cId="3719436024" sldId="280"/>
        </pc:sldMkLst>
        <pc:spChg chg="mod">
          <ac:chgData name="Tony Eigen" userId="b4e73892-a3e9-42d9-b21e-c1a2bdc8c1cd" providerId="ADAL" clId="{58438C84-1A73-49A0-9A2E-1508E2E46C67}" dt="2020-12-09T03:45:03.602" v="20" actId="20577"/>
          <ac:spMkLst>
            <pc:docMk/>
            <pc:sldMk cId="3719436024" sldId="280"/>
            <ac:spMk id="14" creationId="{D0EDDC97-3896-495C-AFF7-04606FFB7FF9}"/>
          </ac:spMkLst>
        </pc:spChg>
        <pc:picChg chg="add">
          <ac:chgData name="Tony Eigen" userId="b4e73892-a3e9-42d9-b21e-c1a2bdc8c1cd" providerId="ADAL" clId="{58438C84-1A73-49A0-9A2E-1508E2E46C67}" dt="2020-12-09T03:45:20.851" v="21" actId="22"/>
          <ac:picMkLst>
            <pc:docMk/>
            <pc:sldMk cId="3719436024" sldId="280"/>
            <ac:picMk id="2" creationId="{5AB5C111-863D-4A20-AF57-0565E726A51F}"/>
          </ac:picMkLst>
        </pc:picChg>
      </pc:sldChg>
      <pc:sldChg chg="ord">
        <pc:chgData name="Tony Eigen" userId="b4e73892-a3e9-42d9-b21e-c1a2bdc8c1cd" providerId="ADAL" clId="{58438C84-1A73-49A0-9A2E-1508E2E46C67}" dt="2020-12-09T04:06:29.304" v="90"/>
        <pc:sldMkLst>
          <pc:docMk/>
          <pc:sldMk cId="3258561853" sldId="282"/>
        </pc:sldMkLst>
      </pc:sldChg>
      <pc:sldChg chg="ord">
        <pc:chgData name="Tony Eigen" userId="b4e73892-a3e9-42d9-b21e-c1a2bdc8c1cd" providerId="ADAL" clId="{58438C84-1A73-49A0-9A2E-1508E2E46C67}" dt="2020-12-09T04:06:29.304" v="90"/>
        <pc:sldMkLst>
          <pc:docMk/>
          <pc:sldMk cId="799756541" sldId="283"/>
        </pc:sldMkLst>
      </pc:sldChg>
      <pc:sldChg chg="modSp mod ord">
        <pc:chgData name="Tony Eigen" userId="b4e73892-a3e9-42d9-b21e-c1a2bdc8c1cd" providerId="ADAL" clId="{58438C84-1A73-49A0-9A2E-1508E2E46C67}" dt="2020-12-09T04:30:48.126" v="243" actId="14100"/>
        <pc:sldMkLst>
          <pc:docMk/>
          <pc:sldMk cId="2051923719" sldId="284"/>
        </pc:sldMkLst>
        <pc:spChg chg="mod">
          <ac:chgData name="Tony Eigen" userId="b4e73892-a3e9-42d9-b21e-c1a2bdc8c1cd" providerId="ADAL" clId="{58438C84-1A73-49A0-9A2E-1508E2E46C67}" dt="2020-12-09T04:30:48.126" v="243" actId="14100"/>
          <ac:spMkLst>
            <pc:docMk/>
            <pc:sldMk cId="2051923719" sldId="284"/>
            <ac:spMk id="5" creationId="{138792C9-17DE-4676-8A41-60A6F9BB2884}"/>
          </ac:spMkLst>
        </pc:spChg>
      </pc:sldChg>
      <pc:sldChg chg="modSp mod ord">
        <pc:chgData name="Tony Eigen" userId="b4e73892-a3e9-42d9-b21e-c1a2bdc8c1cd" providerId="ADAL" clId="{58438C84-1A73-49A0-9A2E-1508E2E46C67}" dt="2020-12-09T04:36:33.383" v="293" actId="20577"/>
        <pc:sldMkLst>
          <pc:docMk/>
          <pc:sldMk cId="3558085978" sldId="288"/>
        </pc:sldMkLst>
        <pc:spChg chg="mod">
          <ac:chgData name="Tony Eigen" userId="b4e73892-a3e9-42d9-b21e-c1a2bdc8c1cd" providerId="ADAL" clId="{58438C84-1A73-49A0-9A2E-1508E2E46C67}" dt="2020-12-09T04:36:33.383" v="293" actId="20577"/>
          <ac:spMkLst>
            <pc:docMk/>
            <pc:sldMk cId="3558085978" sldId="288"/>
            <ac:spMk id="16" creationId="{00000000-0000-0000-0000-000000000000}"/>
          </ac:spMkLst>
        </pc:spChg>
        <pc:spChg chg="mod">
          <ac:chgData name="Tony Eigen" userId="b4e73892-a3e9-42d9-b21e-c1a2bdc8c1cd" providerId="ADAL" clId="{58438C84-1A73-49A0-9A2E-1508E2E46C67}" dt="2020-12-09T04:36:04.401" v="282" actId="1076"/>
          <ac:spMkLst>
            <pc:docMk/>
            <pc:sldMk cId="3558085978" sldId="288"/>
            <ac:spMk id="22" creationId="{00000000-0000-0000-0000-000000000000}"/>
          </ac:spMkLst>
        </pc:spChg>
      </pc:sldChg>
      <pc:sldChg chg="ord">
        <pc:chgData name="Tony Eigen" userId="b4e73892-a3e9-42d9-b21e-c1a2bdc8c1cd" providerId="ADAL" clId="{58438C84-1A73-49A0-9A2E-1508E2E46C67}" dt="2020-12-09T04:06:29.304" v="90"/>
        <pc:sldMkLst>
          <pc:docMk/>
          <pc:sldMk cId="4133640166" sldId="289"/>
        </pc:sldMkLst>
      </pc:sldChg>
      <pc:sldChg chg="modSp mod ord">
        <pc:chgData name="Tony Eigen" userId="b4e73892-a3e9-42d9-b21e-c1a2bdc8c1cd" providerId="ADAL" clId="{58438C84-1A73-49A0-9A2E-1508E2E46C67}" dt="2020-12-09T04:35:50.163" v="280" actId="1076"/>
        <pc:sldMkLst>
          <pc:docMk/>
          <pc:sldMk cId="1632409855" sldId="290"/>
        </pc:sldMkLst>
        <pc:spChg chg="mod">
          <ac:chgData name="Tony Eigen" userId="b4e73892-a3e9-42d9-b21e-c1a2bdc8c1cd" providerId="ADAL" clId="{58438C84-1A73-49A0-9A2E-1508E2E46C67}" dt="2020-12-09T04:35:38.670" v="279" actId="1037"/>
          <ac:spMkLst>
            <pc:docMk/>
            <pc:sldMk cId="1632409855" sldId="290"/>
            <ac:spMk id="3" creationId="{00000000-0000-0000-0000-000000000000}"/>
          </ac:spMkLst>
        </pc:spChg>
        <pc:spChg chg="mod">
          <ac:chgData name="Tony Eigen" userId="b4e73892-a3e9-42d9-b21e-c1a2bdc8c1cd" providerId="ADAL" clId="{58438C84-1A73-49A0-9A2E-1508E2E46C67}" dt="2020-12-09T04:35:38.670" v="279" actId="1037"/>
          <ac:spMkLst>
            <pc:docMk/>
            <pc:sldMk cId="1632409855" sldId="290"/>
            <ac:spMk id="5" creationId="{00000000-0000-0000-0000-000000000000}"/>
          </ac:spMkLst>
        </pc:spChg>
        <pc:spChg chg="mod">
          <ac:chgData name="Tony Eigen" userId="b4e73892-a3e9-42d9-b21e-c1a2bdc8c1cd" providerId="ADAL" clId="{58438C84-1A73-49A0-9A2E-1508E2E46C67}" dt="2020-12-09T04:35:38.670" v="279" actId="1037"/>
          <ac:spMkLst>
            <pc:docMk/>
            <pc:sldMk cId="1632409855" sldId="290"/>
            <ac:spMk id="7" creationId="{00000000-0000-0000-0000-000000000000}"/>
          </ac:spMkLst>
        </pc:spChg>
        <pc:spChg chg="mod">
          <ac:chgData name="Tony Eigen" userId="b4e73892-a3e9-42d9-b21e-c1a2bdc8c1cd" providerId="ADAL" clId="{58438C84-1A73-49A0-9A2E-1508E2E46C67}" dt="2020-12-09T04:35:50.163" v="280" actId="1076"/>
          <ac:spMkLst>
            <pc:docMk/>
            <pc:sldMk cId="1632409855" sldId="290"/>
            <ac:spMk id="15" creationId="{00000000-0000-0000-0000-000000000000}"/>
          </ac:spMkLst>
        </pc:spChg>
        <pc:picChg chg="mod">
          <ac:chgData name="Tony Eigen" userId="b4e73892-a3e9-42d9-b21e-c1a2bdc8c1cd" providerId="ADAL" clId="{58438C84-1A73-49A0-9A2E-1508E2E46C67}" dt="2020-12-09T04:35:38.670" v="279" actId="1037"/>
          <ac:picMkLst>
            <pc:docMk/>
            <pc:sldMk cId="1632409855" sldId="290"/>
            <ac:picMk id="16" creationId="{E5C1245D-FE09-4715-9A16-6E5D5FCE3CE6}"/>
          </ac:picMkLst>
        </pc:picChg>
        <pc:picChg chg="mod">
          <ac:chgData name="Tony Eigen" userId="b4e73892-a3e9-42d9-b21e-c1a2bdc8c1cd" providerId="ADAL" clId="{58438C84-1A73-49A0-9A2E-1508E2E46C67}" dt="2020-12-09T04:35:38.670" v="279" actId="1037"/>
          <ac:picMkLst>
            <pc:docMk/>
            <pc:sldMk cId="1632409855" sldId="290"/>
            <ac:picMk id="17" creationId="{2B36411A-5125-4E63-8B2B-1D39706126B3}"/>
          </ac:picMkLst>
        </pc:picChg>
        <pc:picChg chg="mod">
          <ac:chgData name="Tony Eigen" userId="b4e73892-a3e9-42d9-b21e-c1a2bdc8c1cd" providerId="ADAL" clId="{58438C84-1A73-49A0-9A2E-1508E2E46C67}" dt="2020-12-09T04:35:38.670" v="279" actId="1037"/>
          <ac:picMkLst>
            <pc:docMk/>
            <pc:sldMk cId="1632409855" sldId="290"/>
            <ac:picMk id="20" creationId="{EE97ECFC-B518-4199-B9FB-91C6FB0AFAAE}"/>
          </ac:picMkLst>
        </pc:picChg>
      </pc:sldChg>
      <pc:sldChg chg="addSp delSp modSp mod ord">
        <pc:chgData name="Tony Eigen" userId="b4e73892-a3e9-42d9-b21e-c1a2bdc8c1cd" providerId="ADAL" clId="{58438C84-1A73-49A0-9A2E-1508E2E46C67}" dt="2020-12-09T04:16:44.082" v="175" actId="1076"/>
        <pc:sldMkLst>
          <pc:docMk/>
          <pc:sldMk cId="3963161715" sldId="925"/>
        </pc:sldMkLst>
        <pc:spChg chg="del">
          <ac:chgData name="Tony Eigen" userId="b4e73892-a3e9-42d9-b21e-c1a2bdc8c1cd" providerId="ADAL" clId="{58438C84-1A73-49A0-9A2E-1508E2E46C67}" dt="2020-12-09T04:16:35.110" v="172" actId="478"/>
          <ac:spMkLst>
            <pc:docMk/>
            <pc:sldMk cId="3963161715" sldId="925"/>
            <ac:spMk id="3" creationId="{13661CDF-BB05-3A4F-93A6-85B65378F665}"/>
          </ac:spMkLst>
        </pc:spChg>
        <pc:spChg chg="add mod">
          <ac:chgData name="Tony Eigen" userId="b4e73892-a3e9-42d9-b21e-c1a2bdc8c1cd" providerId="ADAL" clId="{58438C84-1A73-49A0-9A2E-1508E2E46C67}" dt="2020-12-09T04:16:44.082" v="175" actId="1076"/>
          <ac:spMkLst>
            <pc:docMk/>
            <pc:sldMk cId="3963161715" sldId="925"/>
            <ac:spMk id="8" creationId="{F52F6DAD-38F8-4451-BDFF-F810D453F09E}"/>
          </ac:spMkLst>
        </pc:spChg>
      </pc:sldChg>
      <pc:sldChg chg="modSp mod ord">
        <pc:chgData name="Tony Eigen" userId="b4e73892-a3e9-42d9-b21e-c1a2bdc8c1cd" providerId="ADAL" clId="{58438C84-1A73-49A0-9A2E-1508E2E46C67}" dt="2020-12-09T04:36:49.727" v="294" actId="207"/>
        <pc:sldMkLst>
          <pc:docMk/>
          <pc:sldMk cId="878362975" sldId="928"/>
        </pc:sldMkLst>
        <pc:spChg chg="mod">
          <ac:chgData name="Tony Eigen" userId="b4e73892-a3e9-42d9-b21e-c1a2bdc8c1cd" providerId="ADAL" clId="{58438C84-1A73-49A0-9A2E-1508E2E46C67}" dt="2020-12-09T04:36:49.727" v="294" actId="207"/>
          <ac:spMkLst>
            <pc:docMk/>
            <pc:sldMk cId="878362975" sldId="928"/>
            <ac:spMk id="2" creationId="{47AEE0B3-A12F-49E0-97B4-5338D3821DDB}"/>
          </ac:spMkLst>
        </pc:spChg>
      </pc:sldChg>
      <pc:sldChg chg="addSp delSp modSp mod ord">
        <pc:chgData name="Tony Eigen" userId="b4e73892-a3e9-42d9-b21e-c1a2bdc8c1cd" providerId="ADAL" clId="{58438C84-1A73-49A0-9A2E-1508E2E46C67}" dt="2020-12-09T04:34:54.202" v="260" actId="255"/>
        <pc:sldMkLst>
          <pc:docMk/>
          <pc:sldMk cId="1271527735" sldId="931"/>
        </pc:sldMkLst>
        <pc:spChg chg="add mod">
          <ac:chgData name="Tony Eigen" userId="b4e73892-a3e9-42d9-b21e-c1a2bdc8c1cd" providerId="ADAL" clId="{58438C84-1A73-49A0-9A2E-1508E2E46C67}" dt="2020-12-09T04:30:13.835" v="242" actId="1076"/>
          <ac:spMkLst>
            <pc:docMk/>
            <pc:sldMk cId="1271527735" sldId="931"/>
            <ac:spMk id="2" creationId="{45A3500A-322E-444F-B609-CB0422C8BB50}"/>
          </ac:spMkLst>
        </pc:spChg>
        <pc:spChg chg="del">
          <ac:chgData name="Tony Eigen" userId="b4e73892-a3e9-42d9-b21e-c1a2bdc8c1cd" providerId="ADAL" clId="{58438C84-1A73-49A0-9A2E-1508E2E46C67}" dt="2020-12-09T04:30:08.762" v="240" actId="478"/>
          <ac:spMkLst>
            <pc:docMk/>
            <pc:sldMk cId="1271527735" sldId="931"/>
            <ac:spMk id="3" creationId="{13661CDF-BB05-3A4F-93A6-85B65378F665}"/>
          </ac:spMkLst>
        </pc:spChg>
        <pc:spChg chg="mod">
          <ac:chgData name="Tony Eigen" userId="b4e73892-a3e9-42d9-b21e-c1a2bdc8c1cd" providerId="ADAL" clId="{58438C84-1A73-49A0-9A2E-1508E2E46C67}" dt="2020-12-09T04:34:54.202" v="260" actId="255"/>
          <ac:spMkLst>
            <pc:docMk/>
            <pc:sldMk cId="1271527735" sldId="931"/>
            <ac:spMk id="4" creationId="{EA876BF8-3CD6-D346-AC7C-1583324F30C9}"/>
          </ac:spMkLst>
        </pc:spChg>
      </pc:sldChg>
      <pc:sldChg chg="del">
        <pc:chgData name="Tony Eigen" userId="b4e73892-a3e9-42d9-b21e-c1a2bdc8c1cd" providerId="ADAL" clId="{58438C84-1A73-49A0-9A2E-1508E2E46C67}" dt="2020-12-09T04:03:47.180" v="74" actId="2696"/>
        <pc:sldMkLst>
          <pc:docMk/>
          <pc:sldMk cId="360985688" sldId="2786"/>
        </pc:sldMkLst>
      </pc:sldChg>
      <pc:sldChg chg="modSp ord">
        <pc:chgData name="Tony Eigen" userId="b4e73892-a3e9-42d9-b21e-c1a2bdc8c1cd" providerId="ADAL" clId="{58438C84-1A73-49A0-9A2E-1508E2E46C67}" dt="2020-12-09T04:15:27.359" v="149" actId="20577"/>
        <pc:sldMkLst>
          <pc:docMk/>
          <pc:sldMk cId="3644050981" sldId="2804"/>
        </pc:sldMkLst>
        <pc:spChg chg="mod">
          <ac:chgData name="Tony Eigen" userId="b4e73892-a3e9-42d9-b21e-c1a2bdc8c1cd" providerId="ADAL" clId="{58438C84-1A73-49A0-9A2E-1508E2E46C67}" dt="2020-12-09T04:15:27.359" v="149" actId="20577"/>
          <ac:spMkLst>
            <pc:docMk/>
            <pc:sldMk cId="3644050981" sldId="2804"/>
            <ac:spMk id="3" creationId="{0542D432-D4FC-224D-9A94-13E61A2F82BE}"/>
          </ac:spMkLst>
        </pc:spChg>
        <pc:spChg chg="mod">
          <ac:chgData name="Tony Eigen" userId="b4e73892-a3e9-42d9-b21e-c1a2bdc8c1cd" providerId="ADAL" clId="{58438C84-1A73-49A0-9A2E-1508E2E46C67}" dt="2020-12-09T04:15:15.699" v="140" actId="113"/>
          <ac:spMkLst>
            <pc:docMk/>
            <pc:sldMk cId="3644050981" sldId="2804"/>
            <ac:spMk id="38" creationId="{00000000-0000-0000-0000-000000000000}"/>
          </ac:spMkLst>
        </pc:spChg>
      </pc:sldChg>
      <pc:sldChg chg="ord">
        <pc:chgData name="Tony Eigen" userId="b4e73892-a3e9-42d9-b21e-c1a2bdc8c1cd" providerId="ADAL" clId="{58438C84-1A73-49A0-9A2E-1508E2E46C67}" dt="2020-12-09T04:00:14.866" v="63"/>
        <pc:sldMkLst>
          <pc:docMk/>
          <pc:sldMk cId="823340997" sldId="2808"/>
        </pc:sldMkLst>
      </pc:sldChg>
      <pc:sldChg chg="ord">
        <pc:chgData name="Tony Eigen" userId="b4e73892-a3e9-42d9-b21e-c1a2bdc8c1cd" providerId="ADAL" clId="{58438C84-1A73-49A0-9A2E-1508E2E46C67}" dt="2020-12-09T04:00:14.866" v="63"/>
        <pc:sldMkLst>
          <pc:docMk/>
          <pc:sldMk cId="2071601878" sldId="2817"/>
        </pc:sldMkLst>
      </pc:sldChg>
      <pc:sldChg chg="delSp modSp del mod ord">
        <pc:chgData name="Tony Eigen" userId="b4e73892-a3e9-42d9-b21e-c1a2bdc8c1cd" providerId="ADAL" clId="{58438C84-1A73-49A0-9A2E-1508E2E46C67}" dt="2020-12-09T04:11:44.755" v="94" actId="47"/>
        <pc:sldMkLst>
          <pc:docMk/>
          <pc:sldMk cId="88325614" sldId="2834"/>
        </pc:sldMkLst>
        <pc:spChg chg="mod">
          <ac:chgData name="Tony Eigen" userId="b4e73892-a3e9-42d9-b21e-c1a2bdc8c1cd" providerId="ADAL" clId="{58438C84-1A73-49A0-9A2E-1508E2E46C67}" dt="2020-12-09T03:50:10.099" v="36" actId="1076"/>
          <ac:spMkLst>
            <pc:docMk/>
            <pc:sldMk cId="88325614" sldId="2834"/>
            <ac:spMk id="12" creationId="{4F922C38-5B12-4087-B4FA-EE491ED88E36}"/>
          </ac:spMkLst>
        </pc:spChg>
        <pc:graphicFrameChg chg="del mod">
          <ac:chgData name="Tony Eigen" userId="b4e73892-a3e9-42d9-b21e-c1a2bdc8c1cd" providerId="ADAL" clId="{58438C84-1A73-49A0-9A2E-1508E2E46C67}" dt="2020-12-09T03:49:59.716" v="34" actId="478"/>
          <ac:graphicFrameMkLst>
            <pc:docMk/>
            <pc:sldMk cId="88325614" sldId="2834"/>
            <ac:graphicFrameMk id="13" creationId="{AC2C170B-C7F9-4C39-B3EF-672B4B606BCB}"/>
          </ac:graphicFrameMkLst>
        </pc:graphicFrameChg>
      </pc:sldChg>
      <pc:sldChg chg="modSp mod ord">
        <pc:chgData name="Tony Eigen" userId="b4e73892-a3e9-42d9-b21e-c1a2bdc8c1cd" providerId="ADAL" clId="{58438C84-1A73-49A0-9A2E-1508E2E46C67}" dt="2020-12-09T04:06:29.304" v="90"/>
        <pc:sldMkLst>
          <pc:docMk/>
          <pc:sldMk cId="890428711" sldId="2855"/>
        </pc:sldMkLst>
        <pc:spChg chg="mod">
          <ac:chgData name="Tony Eigen" userId="b4e73892-a3e9-42d9-b21e-c1a2bdc8c1cd" providerId="ADAL" clId="{58438C84-1A73-49A0-9A2E-1508E2E46C67}" dt="2020-12-09T03:46:28.818" v="30" actId="20577"/>
          <ac:spMkLst>
            <pc:docMk/>
            <pc:sldMk cId="890428711" sldId="2855"/>
            <ac:spMk id="3" creationId="{9D8F76A0-4DDC-4CB3-8A16-8C43BD611827}"/>
          </ac:spMkLst>
        </pc:spChg>
      </pc:sldChg>
      <pc:sldChg chg="modSp mod ord">
        <pc:chgData name="Tony Eigen" userId="b4e73892-a3e9-42d9-b21e-c1a2bdc8c1cd" providerId="ADAL" clId="{58438C84-1A73-49A0-9A2E-1508E2E46C67}" dt="2020-12-09T04:37:24.061" v="297" actId="255"/>
        <pc:sldMkLst>
          <pc:docMk/>
          <pc:sldMk cId="3787714708" sldId="2856"/>
        </pc:sldMkLst>
        <pc:spChg chg="mod">
          <ac:chgData name="Tony Eigen" userId="b4e73892-a3e9-42d9-b21e-c1a2bdc8c1cd" providerId="ADAL" clId="{58438C84-1A73-49A0-9A2E-1508E2E46C67}" dt="2020-12-09T04:37:24.061" v="297" actId="255"/>
          <ac:spMkLst>
            <pc:docMk/>
            <pc:sldMk cId="3787714708" sldId="2856"/>
            <ac:spMk id="3" creationId="{FDAB22C6-C784-4C69-B7EF-2185D39FA130}"/>
          </ac:spMkLst>
        </pc:spChg>
      </pc:sldChg>
      <pc:sldChg chg="addSp modSp mod ord">
        <pc:chgData name="Tony Eigen" userId="b4e73892-a3e9-42d9-b21e-c1a2bdc8c1cd" providerId="ADAL" clId="{58438C84-1A73-49A0-9A2E-1508E2E46C67}" dt="2020-12-09T04:37:07.836" v="296" actId="1076"/>
        <pc:sldMkLst>
          <pc:docMk/>
          <pc:sldMk cId="1325055054" sldId="2857"/>
        </pc:sldMkLst>
        <pc:spChg chg="mod">
          <ac:chgData name="Tony Eigen" userId="b4e73892-a3e9-42d9-b21e-c1a2bdc8c1cd" providerId="ADAL" clId="{58438C84-1A73-49A0-9A2E-1508E2E46C67}" dt="2020-12-09T04:37:07.836" v="296" actId="1076"/>
          <ac:spMkLst>
            <pc:docMk/>
            <pc:sldMk cId="1325055054" sldId="2857"/>
            <ac:spMk id="2" creationId="{7DCE9471-A5DE-461C-A82F-A04779320DAD}"/>
          </ac:spMkLst>
        </pc:spChg>
        <pc:picChg chg="add mod modCrop">
          <ac:chgData name="Tony Eigen" userId="b4e73892-a3e9-42d9-b21e-c1a2bdc8c1cd" providerId="ADAL" clId="{58438C84-1A73-49A0-9A2E-1508E2E46C67}" dt="2020-12-09T03:54:06.896" v="41" actId="1076"/>
          <ac:picMkLst>
            <pc:docMk/>
            <pc:sldMk cId="1325055054" sldId="2857"/>
            <ac:picMk id="3" creationId="{E1DC39FD-2996-469D-BE0C-7D52F4FA0287}"/>
          </ac:picMkLst>
        </pc:picChg>
      </pc:sldChg>
      <pc:sldChg chg="modSp mod ord">
        <pc:chgData name="Tony Eigen" userId="b4e73892-a3e9-42d9-b21e-c1a2bdc8c1cd" providerId="ADAL" clId="{58438C84-1A73-49A0-9A2E-1508E2E46C67}" dt="2020-12-09T04:32:07.026" v="246" actId="255"/>
        <pc:sldMkLst>
          <pc:docMk/>
          <pc:sldMk cId="4232726340" sldId="2858"/>
        </pc:sldMkLst>
        <pc:spChg chg="mod">
          <ac:chgData name="Tony Eigen" userId="b4e73892-a3e9-42d9-b21e-c1a2bdc8c1cd" providerId="ADAL" clId="{58438C84-1A73-49A0-9A2E-1508E2E46C67}" dt="2020-12-09T04:32:07.026" v="246" actId="255"/>
          <ac:spMkLst>
            <pc:docMk/>
            <pc:sldMk cId="4232726340" sldId="2858"/>
            <ac:spMk id="3" creationId="{22115C1C-5909-4D33-8824-DC75BCE7158B}"/>
          </ac:spMkLst>
        </pc:spChg>
      </pc:sldChg>
      <pc:sldChg chg="ord">
        <pc:chgData name="Tony Eigen" userId="b4e73892-a3e9-42d9-b21e-c1a2bdc8c1cd" providerId="ADAL" clId="{58438C84-1A73-49A0-9A2E-1508E2E46C67}" dt="2020-12-09T04:00:14.866" v="63"/>
        <pc:sldMkLst>
          <pc:docMk/>
          <pc:sldMk cId="3175097306" sldId="2898"/>
        </pc:sldMkLst>
      </pc:sldChg>
      <pc:sldChg chg="modSp mod ord">
        <pc:chgData name="Tony Eigen" userId="b4e73892-a3e9-42d9-b21e-c1a2bdc8c1cd" providerId="ADAL" clId="{58438C84-1A73-49A0-9A2E-1508E2E46C67}" dt="2020-12-09T04:21:18.116" v="196" actId="20577"/>
        <pc:sldMkLst>
          <pc:docMk/>
          <pc:sldMk cId="3720635286" sldId="2905"/>
        </pc:sldMkLst>
        <pc:spChg chg="mod">
          <ac:chgData name="Tony Eigen" userId="b4e73892-a3e9-42d9-b21e-c1a2bdc8c1cd" providerId="ADAL" clId="{58438C84-1A73-49A0-9A2E-1508E2E46C67}" dt="2020-12-09T04:21:18.116" v="196" actId="20577"/>
          <ac:spMkLst>
            <pc:docMk/>
            <pc:sldMk cId="3720635286" sldId="2905"/>
            <ac:spMk id="5" creationId="{021A8C38-F29E-4D33-884B-0926E9E4EB40}"/>
          </ac:spMkLst>
        </pc:spChg>
      </pc:sldChg>
      <pc:sldChg chg="ord">
        <pc:chgData name="Tony Eigen" userId="b4e73892-a3e9-42d9-b21e-c1a2bdc8c1cd" providerId="ADAL" clId="{58438C84-1A73-49A0-9A2E-1508E2E46C67}" dt="2020-12-09T03:59:43.001" v="61"/>
        <pc:sldMkLst>
          <pc:docMk/>
          <pc:sldMk cId="3400156211" sldId="2908"/>
        </pc:sldMkLst>
      </pc:sldChg>
      <pc:sldChg chg="modSp mod ord">
        <pc:chgData name="Tony Eigen" userId="b4e73892-a3e9-42d9-b21e-c1a2bdc8c1cd" providerId="ADAL" clId="{58438C84-1A73-49A0-9A2E-1508E2E46C67}" dt="2020-12-09T04:13:34.320" v="136" actId="1037"/>
        <pc:sldMkLst>
          <pc:docMk/>
          <pc:sldMk cId="3188079907" sldId="2909"/>
        </pc:sldMkLst>
        <pc:spChg chg="mod">
          <ac:chgData name="Tony Eigen" userId="b4e73892-a3e9-42d9-b21e-c1a2bdc8c1cd" providerId="ADAL" clId="{58438C84-1A73-49A0-9A2E-1508E2E46C67}" dt="2020-12-09T03:44:06.426" v="0" actId="1076"/>
          <ac:spMkLst>
            <pc:docMk/>
            <pc:sldMk cId="3188079907" sldId="2909"/>
            <ac:spMk id="2" creationId="{8008D0E1-A1D3-4068-ADF3-ADD56280C4A7}"/>
          </ac:spMkLst>
        </pc:spChg>
        <pc:spChg chg="mod">
          <ac:chgData name="Tony Eigen" userId="b4e73892-a3e9-42d9-b21e-c1a2bdc8c1cd" providerId="ADAL" clId="{58438C84-1A73-49A0-9A2E-1508E2E46C67}" dt="2020-12-09T04:13:18.281" v="128" actId="1038"/>
          <ac:spMkLst>
            <pc:docMk/>
            <pc:sldMk cId="3188079907" sldId="2909"/>
            <ac:spMk id="3" creationId="{D29BE74E-1144-4355-8630-6A0AF7D92A40}"/>
          </ac:spMkLst>
        </pc:spChg>
        <pc:spChg chg="mod">
          <ac:chgData name="Tony Eigen" userId="b4e73892-a3e9-42d9-b21e-c1a2bdc8c1cd" providerId="ADAL" clId="{58438C84-1A73-49A0-9A2E-1508E2E46C67}" dt="2020-12-09T04:13:34.320" v="136" actId="1037"/>
          <ac:spMkLst>
            <pc:docMk/>
            <pc:sldMk cId="3188079907" sldId="2909"/>
            <ac:spMk id="6" creationId="{35C5B803-FB32-4D92-A881-9AC366F26E98}"/>
          </ac:spMkLst>
        </pc:spChg>
        <pc:spChg chg="mod">
          <ac:chgData name="Tony Eigen" userId="b4e73892-a3e9-42d9-b21e-c1a2bdc8c1cd" providerId="ADAL" clId="{58438C84-1A73-49A0-9A2E-1508E2E46C67}" dt="2020-12-09T04:13:18.281" v="128" actId="1038"/>
          <ac:spMkLst>
            <pc:docMk/>
            <pc:sldMk cId="3188079907" sldId="2909"/>
            <ac:spMk id="8" creationId="{917408FC-F336-4CA9-8D49-6DAAC474C017}"/>
          </ac:spMkLst>
        </pc:spChg>
        <pc:spChg chg="mod">
          <ac:chgData name="Tony Eigen" userId="b4e73892-a3e9-42d9-b21e-c1a2bdc8c1cd" providerId="ADAL" clId="{58438C84-1A73-49A0-9A2E-1508E2E46C67}" dt="2020-12-09T04:13:00.217" v="106" actId="20577"/>
          <ac:spMkLst>
            <pc:docMk/>
            <pc:sldMk cId="3188079907" sldId="2909"/>
            <ac:spMk id="12" creationId="{22AB4A0A-F299-4149-917E-B265914912DA}"/>
          </ac:spMkLst>
        </pc:spChg>
        <pc:spChg chg="mod">
          <ac:chgData name="Tony Eigen" userId="b4e73892-a3e9-42d9-b21e-c1a2bdc8c1cd" providerId="ADAL" clId="{58438C84-1A73-49A0-9A2E-1508E2E46C67}" dt="2020-12-09T04:13:03.369" v="109" actId="20577"/>
          <ac:spMkLst>
            <pc:docMk/>
            <pc:sldMk cId="3188079907" sldId="2909"/>
            <ac:spMk id="16" creationId="{1FF2F9FB-8CDE-4728-9C95-F8EF20933338}"/>
          </ac:spMkLst>
        </pc:spChg>
        <pc:picChg chg="mod">
          <ac:chgData name="Tony Eigen" userId="b4e73892-a3e9-42d9-b21e-c1a2bdc8c1cd" providerId="ADAL" clId="{58438C84-1A73-49A0-9A2E-1508E2E46C67}" dt="2020-12-09T04:13:18.281" v="128" actId="1038"/>
          <ac:picMkLst>
            <pc:docMk/>
            <pc:sldMk cId="3188079907" sldId="2909"/>
            <ac:picMk id="6146" creationId="{94E8086A-052C-4405-B774-654D4179BDAC}"/>
          </ac:picMkLst>
        </pc:picChg>
        <pc:picChg chg="mod">
          <ac:chgData name="Tony Eigen" userId="b4e73892-a3e9-42d9-b21e-c1a2bdc8c1cd" providerId="ADAL" clId="{58438C84-1A73-49A0-9A2E-1508E2E46C67}" dt="2020-12-09T04:13:18.281" v="128" actId="1038"/>
          <ac:picMkLst>
            <pc:docMk/>
            <pc:sldMk cId="3188079907" sldId="2909"/>
            <ac:picMk id="6148" creationId="{8337171D-84D5-4700-8EE9-9FD6F5129BBD}"/>
          </ac:picMkLst>
        </pc:picChg>
        <pc:picChg chg="mod">
          <ac:chgData name="Tony Eigen" userId="b4e73892-a3e9-42d9-b21e-c1a2bdc8c1cd" providerId="ADAL" clId="{58438C84-1A73-49A0-9A2E-1508E2E46C67}" dt="2020-12-09T04:13:23.303" v="131" actId="1037"/>
          <ac:picMkLst>
            <pc:docMk/>
            <pc:sldMk cId="3188079907" sldId="2909"/>
            <ac:picMk id="6150" creationId="{3009564F-2B4E-49CD-BEF3-BB0CE0718A7C}"/>
          </ac:picMkLst>
        </pc:picChg>
      </pc:sldChg>
      <pc:sldChg chg="ord">
        <pc:chgData name="Tony Eigen" userId="b4e73892-a3e9-42d9-b21e-c1a2bdc8c1cd" providerId="ADAL" clId="{58438C84-1A73-49A0-9A2E-1508E2E46C67}" dt="2020-12-09T04:00:14.866" v="63"/>
        <pc:sldMkLst>
          <pc:docMk/>
          <pc:sldMk cId="1168769882" sldId="4612"/>
        </pc:sldMkLst>
      </pc:sldChg>
      <pc:sldChg chg="ord modNotesTx">
        <pc:chgData name="Tony Eigen" userId="b4e73892-a3e9-42d9-b21e-c1a2bdc8c1cd" providerId="ADAL" clId="{58438C84-1A73-49A0-9A2E-1508E2E46C67}" dt="2020-12-09T04:14:39.639" v="137" actId="20577"/>
        <pc:sldMkLst>
          <pc:docMk/>
          <pc:sldMk cId="3218958293" sldId="4614"/>
        </pc:sldMkLst>
      </pc:sldChg>
      <pc:sldChg chg="modSp mod ord">
        <pc:chgData name="Tony Eigen" userId="b4e73892-a3e9-42d9-b21e-c1a2bdc8c1cd" providerId="ADAL" clId="{58438C84-1A73-49A0-9A2E-1508E2E46C67}" dt="2020-12-09T04:25:29.768" v="215" actId="255"/>
        <pc:sldMkLst>
          <pc:docMk/>
          <pc:sldMk cId="402814315" sldId="4616"/>
        </pc:sldMkLst>
        <pc:spChg chg="mod">
          <ac:chgData name="Tony Eigen" userId="b4e73892-a3e9-42d9-b21e-c1a2bdc8c1cd" providerId="ADAL" clId="{58438C84-1A73-49A0-9A2E-1508E2E46C67}" dt="2020-12-09T04:23:26.857" v="197" actId="207"/>
          <ac:spMkLst>
            <pc:docMk/>
            <pc:sldMk cId="402814315" sldId="4616"/>
            <ac:spMk id="2" creationId="{31836AF6-3C3D-40DC-A8E2-C9EC80EF8A9B}"/>
          </ac:spMkLst>
        </pc:spChg>
        <pc:spChg chg="mod">
          <ac:chgData name="Tony Eigen" userId="b4e73892-a3e9-42d9-b21e-c1a2bdc8c1cd" providerId="ADAL" clId="{58438C84-1A73-49A0-9A2E-1508E2E46C67}" dt="2020-12-09T04:23:31.669" v="198" actId="207"/>
          <ac:spMkLst>
            <pc:docMk/>
            <pc:sldMk cId="402814315" sldId="4616"/>
            <ac:spMk id="3" creationId="{E8AD350B-9837-4651-927A-E9DC96D4A96F}"/>
          </ac:spMkLst>
        </pc:spChg>
        <pc:spChg chg="mod">
          <ac:chgData name="Tony Eigen" userId="b4e73892-a3e9-42d9-b21e-c1a2bdc8c1cd" providerId="ADAL" clId="{58438C84-1A73-49A0-9A2E-1508E2E46C67}" dt="2020-12-09T04:25:29.768" v="215" actId="255"/>
          <ac:spMkLst>
            <pc:docMk/>
            <pc:sldMk cId="402814315" sldId="4616"/>
            <ac:spMk id="4" creationId="{73361C06-CCDA-4543-AA32-0B4669965ADD}"/>
          </ac:spMkLst>
        </pc:spChg>
      </pc:sldChg>
      <pc:sldChg chg="ord">
        <pc:chgData name="Tony Eigen" userId="b4e73892-a3e9-42d9-b21e-c1a2bdc8c1cd" providerId="ADAL" clId="{58438C84-1A73-49A0-9A2E-1508E2E46C67}" dt="2020-12-09T04:06:04.348" v="88"/>
        <pc:sldMkLst>
          <pc:docMk/>
          <pc:sldMk cId="3470751124" sldId="4617"/>
        </pc:sldMkLst>
      </pc:sldChg>
      <pc:sldChg chg="ord">
        <pc:chgData name="Tony Eigen" userId="b4e73892-a3e9-42d9-b21e-c1a2bdc8c1cd" providerId="ADAL" clId="{58438C84-1A73-49A0-9A2E-1508E2E46C67}" dt="2020-12-09T04:06:04.348" v="88"/>
        <pc:sldMkLst>
          <pc:docMk/>
          <pc:sldMk cId="383574223" sldId="4618"/>
        </pc:sldMkLst>
      </pc:sldChg>
      <pc:sldChg chg="delSp modSp mod ord">
        <pc:chgData name="Tony Eigen" userId="b4e73892-a3e9-42d9-b21e-c1a2bdc8c1cd" providerId="ADAL" clId="{58438C84-1A73-49A0-9A2E-1508E2E46C67}" dt="2020-12-09T04:27:43.481" v="224" actId="255"/>
        <pc:sldMkLst>
          <pc:docMk/>
          <pc:sldMk cId="119819178" sldId="4619"/>
        </pc:sldMkLst>
        <pc:spChg chg="mod">
          <ac:chgData name="Tony Eigen" userId="b4e73892-a3e9-42d9-b21e-c1a2bdc8c1cd" providerId="ADAL" clId="{58438C84-1A73-49A0-9A2E-1508E2E46C67}" dt="2020-12-09T04:27:43.481" v="224" actId="255"/>
          <ac:spMkLst>
            <pc:docMk/>
            <pc:sldMk cId="119819178" sldId="4619"/>
            <ac:spMk id="4" creationId="{73361C06-CCDA-4543-AA32-0B4669965ADD}"/>
          </ac:spMkLst>
        </pc:spChg>
        <pc:spChg chg="mod">
          <ac:chgData name="Tony Eigen" userId="b4e73892-a3e9-42d9-b21e-c1a2bdc8c1cd" providerId="ADAL" clId="{58438C84-1A73-49A0-9A2E-1508E2E46C67}" dt="2020-12-09T04:24:05.532" v="205" actId="20577"/>
          <ac:spMkLst>
            <pc:docMk/>
            <pc:sldMk cId="119819178" sldId="4619"/>
            <ac:spMk id="6" creationId="{D802ABFE-666D-4789-9C1A-65252740B036}"/>
          </ac:spMkLst>
        </pc:spChg>
        <pc:spChg chg="del mod">
          <ac:chgData name="Tony Eigen" userId="b4e73892-a3e9-42d9-b21e-c1a2bdc8c1cd" providerId="ADAL" clId="{58438C84-1A73-49A0-9A2E-1508E2E46C67}" dt="2020-12-09T04:27:22.814" v="220" actId="478"/>
          <ac:spMkLst>
            <pc:docMk/>
            <pc:sldMk cId="119819178" sldId="4619"/>
            <ac:spMk id="20" creationId="{C02AC042-E257-443C-B2A9-FD28E68460D0}"/>
          </ac:spMkLst>
        </pc:spChg>
      </pc:sldChg>
      <pc:sldChg chg="ord">
        <pc:chgData name="Tony Eigen" userId="b4e73892-a3e9-42d9-b21e-c1a2bdc8c1cd" providerId="ADAL" clId="{58438C84-1A73-49A0-9A2E-1508E2E46C67}" dt="2020-12-09T04:06:04.348" v="88"/>
        <pc:sldMkLst>
          <pc:docMk/>
          <pc:sldMk cId="1629068485" sldId="4620"/>
        </pc:sldMkLst>
      </pc:sldChg>
      <pc:sldChg chg="ord">
        <pc:chgData name="Tony Eigen" userId="b4e73892-a3e9-42d9-b21e-c1a2bdc8c1cd" providerId="ADAL" clId="{58438C84-1A73-49A0-9A2E-1508E2E46C67}" dt="2020-12-09T04:06:04.348" v="88"/>
        <pc:sldMkLst>
          <pc:docMk/>
          <pc:sldMk cId="3644897811" sldId="4621"/>
        </pc:sldMkLst>
      </pc:sldChg>
      <pc:sldChg chg="ord">
        <pc:chgData name="Tony Eigen" userId="b4e73892-a3e9-42d9-b21e-c1a2bdc8c1cd" providerId="ADAL" clId="{58438C84-1A73-49A0-9A2E-1508E2E46C67}" dt="2020-12-09T04:00:14.866" v="63"/>
        <pc:sldMkLst>
          <pc:docMk/>
          <pc:sldMk cId="2001692774" sldId="1979422502"/>
        </pc:sldMkLst>
      </pc:sldChg>
      <pc:sldChg chg="modSp ord modNotesTx">
        <pc:chgData name="Tony Eigen" userId="b4e73892-a3e9-42d9-b21e-c1a2bdc8c1cd" providerId="ADAL" clId="{58438C84-1A73-49A0-9A2E-1508E2E46C67}" dt="2020-12-09T15:12:18.734" v="299" actId="1037"/>
        <pc:sldMkLst>
          <pc:docMk/>
          <pc:sldMk cId="979671996" sldId="1979422503"/>
        </pc:sldMkLst>
        <pc:picChg chg="mod">
          <ac:chgData name="Tony Eigen" userId="b4e73892-a3e9-42d9-b21e-c1a2bdc8c1cd" providerId="ADAL" clId="{58438C84-1A73-49A0-9A2E-1508E2E46C67}" dt="2020-12-09T15:12:18.734" v="299" actId="1037"/>
          <ac:picMkLst>
            <pc:docMk/>
            <pc:sldMk cId="979671996" sldId="1979422503"/>
            <ac:picMk id="41" creationId="{C7B9FBE2-0562-423F-A048-BEC645EA3F99}"/>
          </ac:picMkLst>
        </pc:picChg>
      </pc:sldChg>
      <pc:sldChg chg="addSp delSp modSp mod ord">
        <pc:chgData name="Tony Eigen" userId="b4e73892-a3e9-42d9-b21e-c1a2bdc8c1cd" providerId="ADAL" clId="{58438C84-1A73-49A0-9A2E-1508E2E46C67}" dt="2020-12-09T15:31:22.751" v="347" actId="20577"/>
        <pc:sldMkLst>
          <pc:docMk/>
          <pc:sldMk cId="2869378387" sldId="1979422504"/>
        </pc:sldMkLst>
        <pc:spChg chg="mod">
          <ac:chgData name="Tony Eigen" userId="b4e73892-a3e9-42d9-b21e-c1a2bdc8c1cd" providerId="ADAL" clId="{58438C84-1A73-49A0-9A2E-1508E2E46C67}" dt="2020-12-09T15:31:22.751" v="347" actId="20577"/>
          <ac:spMkLst>
            <pc:docMk/>
            <pc:sldMk cId="2869378387" sldId="1979422504"/>
            <ac:spMk id="8" creationId="{F11E7F03-CCCA-4B22-8310-1EB1F431C8DD}"/>
          </ac:spMkLst>
        </pc:spChg>
        <pc:picChg chg="add">
          <ac:chgData name="Tony Eigen" userId="b4e73892-a3e9-42d9-b21e-c1a2bdc8c1cd" providerId="ADAL" clId="{58438C84-1A73-49A0-9A2E-1508E2E46C67}" dt="2020-12-09T03:45:39.783" v="23" actId="22"/>
          <ac:picMkLst>
            <pc:docMk/>
            <pc:sldMk cId="2869378387" sldId="1979422504"/>
            <ac:picMk id="12" creationId="{2E7204C0-497F-47DD-B649-9A5BDC54ABFF}"/>
          </ac:picMkLst>
        </pc:picChg>
        <pc:picChg chg="mod">
          <ac:chgData name="Tony Eigen" userId="b4e73892-a3e9-42d9-b21e-c1a2bdc8c1cd" providerId="ADAL" clId="{58438C84-1A73-49A0-9A2E-1508E2E46C67}" dt="2020-12-09T15:31:11.358" v="318" actId="1036"/>
          <ac:picMkLst>
            <pc:docMk/>
            <pc:sldMk cId="2869378387" sldId="1979422504"/>
            <ac:picMk id="1026" creationId="{664AD430-8464-4BE6-8199-05A460D929EF}"/>
          </ac:picMkLst>
        </pc:picChg>
        <pc:picChg chg="del mod">
          <ac:chgData name="Tony Eigen" userId="b4e73892-a3e9-42d9-b21e-c1a2bdc8c1cd" providerId="ADAL" clId="{58438C84-1A73-49A0-9A2E-1508E2E46C67}" dt="2020-12-09T04:19:41.801" v="185" actId="478"/>
          <ac:picMkLst>
            <pc:docMk/>
            <pc:sldMk cId="2869378387" sldId="1979422504"/>
            <ac:picMk id="1028" creationId="{234708D4-0360-4423-A447-6936305C23EE}"/>
          </ac:picMkLst>
        </pc:picChg>
        <pc:picChg chg="mod">
          <ac:chgData name="Tony Eigen" userId="b4e73892-a3e9-42d9-b21e-c1a2bdc8c1cd" providerId="ADAL" clId="{58438C84-1A73-49A0-9A2E-1508E2E46C67}" dt="2020-12-09T15:31:11.358" v="318" actId="1036"/>
          <ac:picMkLst>
            <pc:docMk/>
            <pc:sldMk cId="2869378387" sldId="1979422504"/>
            <ac:picMk id="1030" creationId="{B215FC91-5232-44C3-82C7-7FE8E1A5DDBD}"/>
          </ac:picMkLst>
        </pc:picChg>
        <pc:picChg chg="add mod">
          <ac:chgData name="Tony Eigen" userId="b4e73892-a3e9-42d9-b21e-c1a2bdc8c1cd" providerId="ADAL" clId="{58438C84-1A73-49A0-9A2E-1508E2E46C67}" dt="2020-12-09T15:31:11.358" v="318" actId="1036"/>
          <ac:picMkLst>
            <pc:docMk/>
            <pc:sldMk cId="2869378387" sldId="1979422504"/>
            <ac:picMk id="1032" creationId="{937D7668-D1B5-4A1F-8B29-E55585F924B0}"/>
          </ac:picMkLst>
        </pc:picChg>
      </pc:sldChg>
      <pc:sldChg chg="addSp mod ord">
        <pc:chgData name="Tony Eigen" userId="b4e73892-a3e9-42d9-b21e-c1a2bdc8c1cd" providerId="ADAL" clId="{58438C84-1A73-49A0-9A2E-1508E2E46C67}" dt="2020-12-09T04:05:08.990" v="83"/>
        <pc:sldMkLst>
          <pc:docMk/>
          <pc:sldMk cId="133923264" sldId="1979422505"/>
        </pc:sldMkLst>
        <pc:picChg chg="add">
          <ac:chgData name="Tony Eigen" userId="b4e73892-a3e9-42d9-b21e-c1a2bdc8c1cd" providerId="ADAL" clId="{58438C84-1A73-49A0-9A2E-1508E2E46C67}" dt="2020-12-09T03:45:35.974" v="22" actId="22"/>
          <ac:picMkLst>
            <pc:docMk/>
            <pc:sldMk cId="133923264" sldId="1979422505"/>
            <ac:picMk id="9" creationId="{A9BA584A-58DF-483F-86CF-E7A94D4CE2D6}"/>
          </ac:picMkLst>
        </pc:picChg>
      </pc:sldChg>
      <pc:sldChg chg="addSp modSp mod ord">
        <pc:chgData name="Tony Eigen" userId="b4e73892-a3e9-42d9-b21e-c1a2bdc8c1cd" providerId="ADAL" clId="{58438C84-1A73-49A0-9A2E-1508E2E46C67}" dt="2020-12-09T16:54:45.543" v="366" actId="20577"/>
        <pc:sldMkLst>
          <pc:docMk/>
          <pc:sldMk cId="1621932818" sldId="1979422506"/>
        </pc:sldMkLst>
        <pc:spChg chg="mod">
          <ac:chgData name="Tony Eigen" userId="b4e73892-a3e9-42d9-b21e-c1a2bdc8c1cd" providerId="ADAL" clId="{58438C84-1A73-49A0-9A2E-1508E2E46C67}" dt="2020-12-09T16:54:45.543" v="366" actId="20577"/>
          <ac:spMkLst>
            <pc:docMk/>
            <pc:sldMk cId="1621932818" sldId="1979422506"/>
            <ac:spMk id="3" creationId="{D9949B74-4F4D-4C4A-A43B-97E180A8906F}"/>
          </ac:spMkLst>
        </pc:spChg>
        <pc:picChg chg="add">
          <ac:chgData name="Tony Eigen" userId="b4e73892-a3e9-42d9-b21e-c1a2bdc8c1cd" providerId="ADAL" clId="{58438C84-1A73-49A0-9A2E-1508E2E46C67}" dt="2020-12-09T03:45:45.886" v="24" actId="22"/>
          <ac:picMkLst>
            <pc:docMk/>
            <pc:sldMk cId="1621932818" sldId="1979422506"/>
            <ac:picMk id="5" creationId="{52E94F27-2209-4D0E-A818-7E8AB1684DA2}"/>
          </ac:picMkLst>
        </pc:picChg>
      </pc:sldChg>
      <pc:sldChg chg="addSp modSp mod ord">
        <pc:chgData name="Tony Eigen" userId="b4e73892-a3e9-42d9-b21e-c1a2bdc8c1cd" providerId="ADAL" clId="{58438C84-1A73-49A0-9A2E-1508E2E46C67}" dt="2020-12-09T04:06:56.840" v="92"/>
        <pc:sldMkLst>
          <pc:docMk/>
          <pc:sldMk cId="3062873" sldId="1979422507"/>
        </pc:sldMkLst>
        <pc:spChg chg="mod">
          <ac:chgData name="Tony Eigen" userId="b4e73892-a3e9-42d9-b21e-c1a2bdc8c1cd" providerId="ADAL" clId="{58438C84-1A73-49A0-9A2E-1508E2E46C67}" dt="2020-12-09T03:46:46.368" v="31" actId="179"/>
          <ac:spMkLst>
            <pc:docMk/>
            <pc:sldMk cId="3062873" sldId="1979422507"/>
            <ac:spMk id="4" creationId="{32AB38A8-6671-49CC-8525-BF0D33B933F3}"/>
          </ac:spMkLst>
        </pc:spChg>
        <pc:picChg chg="add">
          <ac:chgData name="Tony Eigen" userId="b4e73892-a3e9-42d9-b21e-c1a2bdc8c1cd" providerId="ADAL" clId="{58438C84-1A73-49A0-9A2E-1508E2E46C67}" dt="2020-12-09T03:46:01.221" v="25" actId="22"/>
          <ac:picMkLst>
            <pc:docMk/>
            <pc:sldMk cId="3062873" sldId="1979422507"/>
            <ac:picMk id="6" creationId="{8BD32B42-FDD5-4502-B083-3DC69A2BC763}"/>
          </ac:picMkLst>
        </pc:picChg>
      </pc:sldChg>
    </pc:docChg>
  </pc:docChgLst>
  <pc:docChgLst>
    <pc:chgData name="Rod Nelson" userId="806f40f9-53bc-41ef-9d54-0bdcf0a04c67" providerId="ADAL" clId="{4591C95D-F415-AE4F-AED4-23D667A7AB78}"/>
    <pc:docChg chg="modSld">
      <pc:chgData name="Rod Nelson" userId="806f40f9-53bc-41ef-9d54-0bdcf0a04c67" providerId="ADAL" clId="{4591C95D-F415-AE4F-AED4-23D667A7AB78}" dt="2020-12-09T14:15:14.701" v="0" actId="729"/>
      <pc:docMkLst>
        <pc:docMk/>
      </pc:docMkLst>
      <pc:sldChg chg="mod modShow">
        <pc:chgData name="Rod Nelson" userId="806f40f9-53bc-41ef-9d54-0bdcf0a04c67" providerId="ADAL" clId="{4591C95D-F415-AE4F-AED4-23D667A7AB78}" dt="2020-12-09T14:15:14.701" v="0" actId="729"/>
        <pc:sldMkLst>
          <pc:docMk/>
          <pc:sldMk cId="823340997" sldId="280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BD45E-C776-4A59-9C45-01C399D0BF2F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FF07A4-C066-4727-B8EA-86300723F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713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2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4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6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F07A4-C066-4727-B8EA-86300723FF6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1566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43100" y="784225"/>
            <a:ext cx="3876675" cy="21812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512385">
              <a:defRPr/>
            </a:pPr>
            <a:fld id="{97F8E1DE-2B0A-B84B-B8C1-38D4BBFCC2FF}" type="slidenum">
              <a:rPr lang="en-US">
                <a:solidFill>
                  <a:prstClr val="black"/>
                </a:solidFill>
              </a:rPr>
              <a:pPr defTabSz="512385"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751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4882" indent="-244882" defTabSz="941857">
              <a:lnSpc>
                <a:spcPct val="95000"/>
              </a:lnSpc>
              <a:spcBef>
                <a:spcPts val="1484"/>
              </a:spcBef>
              <a:buFont typeface="Wingdings" pitchFamily="2" charset="2"/>
              <a:buChar char="§"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BBDDF-F52B-447E-B149-61A377633B6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89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42289">
              <a:defRPr/>
            </a:pPr>
            <a:r>
              <a:rPr lang="en-US" b="1"/>
              <a:t>The Toolkit</a:t>
            </a:r>
            <a:r>
              <a:rPr lang="en-US"/>
              <a:t> is for Partner Account teams whose partners have invested in </a:t>
            </a:r>
            <a:r>
              <a:rPr lang="en-US" err="1"/>
              <a:t>Geoverse</a:t>
            </a:r>
            <a:r>
              <a:rPr lang="en-US"/>
              <a:t> to Private Cellular services to understand </a:t>
            </a:r>
            <a:r>
              <a:rPr lang="en-US" err="1"/>
              <a:t>Geoverse’s</a:t>
            </a:r>
            <a:r>
              <a:rPr lang="en-US"/>
              <a:t> GTM capabilities and guide a GTM engagement with their partner. 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2A093-0D66-4155-BD5C-FBAB61B69F7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877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F07A4-C066-4727-B8EA-86300723FF6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9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F07A4-C066-4727-B8EA-86300723FF6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91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sn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F07A4-C066-4727-B8EA-86300723FF6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310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567E39-ADDD-7742-90C3-0E2138D790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53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Removed cities we aren’t in yet – these are all newsworthy announcements. Please do not tell the </a:t>
            </a:r>
            <a:r>
              <a:rPr lang="en-US" b="1"/>
              <a:t>media</a:t>
            </a:r>
            <a:r>
              <a:rPr lang="en-US"/>
              <a:t> any unannounced cities.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FF07A4-C066-4727-B8EA-86300723FF6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81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/>
              <a:t>US States Map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This slide contains</a:t>
            </a:r>
            <a:r>
              <a:rPr lang="en-GB" baseline="0"/>
              <a:t> a map of the US. The map is comprised of individual states. The map is grouped, but ungrouping will allow you to select specific states as required. You can re-size and re-colour any element of the map using standard PowerPoint functions and formatting options.</a:t>
            </a:r>
            <a:endParaRPr lang="en-GB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B9A7B-5249-432F-9154-B098F2A1AC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2285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866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88139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Ruckus Wireless Confidential</a:t>
            </a:r>
          </a:p>
        </p:txBody>
      </p:sp>
    </p:spTree>
    <p:extLst>
      <p:ext uri="{BB962C8B-B14F-4D97-AF65-F5344CB8AC3E}">
        <p14:creationId xmlns:p14="http://schemas.microsoft.com/office/powerpoint/2010/main" val="3327669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88139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Ruckus Wireless Confidential</a:t>
            </a:r>
          </a:p>
        </p:txBody>
      </p:sp>
    </p:spTree>
    <p:extLst>
      <p:ext uri="{BB962C8B-B14F-4D97-AF65-F5344CB8AC3E}">
        <p14:creationId xmlns:p14="http://schemas.microsoft.com/office/powerpoint/2010/main" val="1644578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88139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Ruckus Wireless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61151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5.png"/></Relationships>
</file>

<file path=ppt/slideLayouts/_rels/slideLayout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5.png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5.png"/></Relationships>
</file>

<file path=ppt/slideLayouts/_rels/slideLayout5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5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5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5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5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32443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1D5EBA8-9F5A-4358-8131-E98737E09DE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541500" y="1975786"/>
            <a:ext cx="1722213" cy="2906429"/>
          </a:xfrm>
          <a:custGeom>
            <a:avLst/>
            <a:gdLst>
              <a:gd name="connsiteX0" fmla="*/ 1762034 w 3444875"/>
              <a:gd name="connsiteY0" fmla="*/ 0 h 5812857"/>
              <a:gd name="connsiteX1" fmla="*/ 2546040 w 3444875"/>
              <a:gd name="connsiteY1" fmla="*/ 191896 h 5812857"/>
              <a:gd name="connsiteX2" fmla="*/ 3349844 w 3444875"/>
              <a:gd name="connsiteY2" fmla="*/ 891518 h 5812857"/>
              <a:gd name="connsiteX3" fmla="*/ 2577717 w 3444875"/>
              <a:gd name="connsiteY3" fmla="*/ 1579146 h 5812857"/>
              <a:gd name="connsiteX4" fmla="*/ 1746195 w 3444875"/>
              <a:gd name="connsiteY4" fmla="*/ 1007455 h 5812857"/>
              <a:gd name="connsiteX5" fmla="*/ 1409627 w 3444875"/>
              <a:gd name="connsiteY5" fmla="*/ 1119395 h 5812857"/>
              <a:gd name="connsiteX6" fmla="*/ 1278960 w 3444875"/>
              <a:gd name="connsiteY6" fmla="*/ 1367261 h 5812857"/>
              <a:gd name="connsiteX7" fmla="*/ 1373991 w 3444875"/>
              <a:gd name="connsiteY7" fmla="*/ 1631118 h 5812857"/>
              <a:gd name="connsiteX8" fmla="*/ 2138198 w 3444875"/>
              <a:gd name="connsiteY8" fmla="*/ 2342733 h 5812857"/>
              <a:gd name="connsiteX9" fmla="*/ 2862810 w 3444875"/>
              <a:gd name="connsiteY9" fmla="*/ 2978390 h 5812857"/>
              <a:gd name="connsiteX10" fmla="*/ 3314207 w 3444875"/>
              <a:gd name="connsiteY10" fmla="*/ 3598055 h 5812857"/>
              <a:gd name="connsiteX11" fmla="*/ 3444875 w 3444875"/>
              <a:gd name="connsiteY11" fmla="*/ 4245705 h 5812857"/>
              <a:gd name="connsiteX12" fmla="*/ 2981599 w 3444875"/>
              <a:gd name="connsiteY12" fmla="*/ 5369097 h 5812857"/>
              <a:gd name="connsiteX13" fmla="*/ 1762034 w 3444875"/>
              <a:gd name="connsiteY13" fmla="*/ 5812857 h 5812857"/>
              <a:gd name="connsiteX14" fmla="*/ 744410 w 3444875"/>
              <a:gd name="connsiteY14" fmla="*/ 5525012 h 5812857"/>
              <a:gd name="connsiteX15" fmla="*/ 0 w 3444875"/>
              <a:gd name="connsiteY15" fmla="*/ 4613506 h 5812857"/>
              <a:gd name="connsiteX16" fmla="*/ 875078 w 3444875"/>
              <a:gd name="connsiteY16" fmla="*/ 4077795 h 5812857"/>
              <a:gd name="connsiteX17" fmla="*/ 1785792 w 3444875"/>
              <a:gd name="connsiteY17" fmla="*/ 4813398 h 5812857"/>
              <a:gd name="connsiteX18" fmla="*/ 2237189 w 3444875"/>
              <a:gd name="connsiteY18" fmla="*/ 4653484 h 5812857"/>
              <a:gd name="connsiteX19" fmla="*/ 2419332 w 3444875"/>
              <a:gd name="connsiteY19" fmla="*/ 4289681 h 5812857"/>
              <a:gd name="connsiteX20" fmla="*/ 2284705 w 3444875"/>
              <a:gd name="connsiteY20" fmla="*/ 3913884 h 5812857"/>
              <a:gd name="connsiteX21" fmla="*/ 1674922 w 3444875"/>
              <a:gd name="connsiteY21" fmla="*/ 3338195 h 5812857"/>
              <a:gd name="connsiteX22" fmla="*/ 518711 w 3444875"/>
              <a:gd name="connsiteY22" fmla="*/ 2198811 h 5812857"/>
              <a:gd name="connsiteX23" fmla="*/ 257375 w 3444875"/>
              <a:gd name="connsiteY23" fmla="*/ 1399244 h 5812857"/>
              <a:gd name="connsiteX24" fmla="*/ 688975 w 3444875"/>
              <a:gd name="connsiteY24" fmla="*/ 411777 h 5812857"/>
              <a:gd name="connsiteX25" fmla="*/ 1762034 w 3444875"/>
              <a:gd name="connsiteY25" fmla="*/ 0 h 581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444875" h="5812857">
                <a:moveTo>
                  <a:pt x="1762034" y="0"/>
                </a:moveTo>
                <a:cubicBezTo>
                  <a:pt x="2035248" y="0"/>
                  <a:pt x="2296583" y="63965"/>
                  <a:pt x="2546040" y="191896"/>
                </a:cubicBezTo>
                <a:cubicBezTo>
                  <a:pt x="2791537" y="319827"/>
                  <a:pt x="3060791" y="551701"/>
                  <a:pt x="3349844" y="891518"/>
                </a:cubicBezTo>
                <a:cubicBezTo>
                  <a:pt x="2577717" y="1579146"/>
                  <a:pt x="2577717" y="1579146"/>
                  <a:pt x="2577717" y="1579146"/>
                </a:cubicBezTo>
                <a:cubicBezTo>
                  <a:pt x="2304503" y="1199352"/>
                  <a:pt x="2027329" y="1007455"/>
                  <a:pt x="1746195" y="1007455"/>
                </a:cubicBezTo>
                <a:cubicBezTo>
                  <a:pt x="1611568" y="1007455"/>
                  <a:pt x="1496739" y="1043436"/>
                  <a:pt x="1409627" y="1119395"/>
                </a:cubicBezTo>
                <a:cubicBezTo>
                  <a:pt x="1322515" y="1191356"/>
                  <a:pt x="1278960" y="1275311"/>
                  <a:pt x="1278960" y="1367261"/>
                </a:cubicBezTo>
                <a:cubicBezTo>
                  <a:pt x="1278960" y="1463209"/>
                  <a:pt x="1310637" y="1551161"/>
                  <a:pt x="1373991" y="1631118"/>
                </a:cubicBezTo>
                <a:cubicBezTo>
                  <a:pt x="1457143" y="1743058"/>
                  <a:pt x="1714518" y="1978930"/>
                  <a:pt x="2138198" y="2342733"/>
                </a:cubicBezTo>
                <a:cubicBezTo>
                  <a:pt x="2538121" y="2678552"/>
                  <a:pt x="2779658" y="2890437"/>
                  <a:pt x="2862810" y="2978390"/>
                </a:cubicBezTo>
                <a:cubicBezTo>
                  <a:pt x="3076630" y="3194273"/>
                  <a:pt x="3227096" y="3402161"/>
                  <a:pt x="3314207" y="3598055"/>
                </a:cubicBezTo>
                <a:cubicBezTo>
                  <a:pt x="3401319" y="3793949"/>
                  <a:pt x="3444875" y="4009832"/>
                  <a:pt x="3444875" y="4245705"/>
                </a:cubicBezTo>
                <a:cubicBezTo>
                  <a:pt x="3444875" y="4697460"/>
                  <a:pt x="3290450" y="5073257"/>
                  <a:pt x="2981599" y="5369097"/>
                </a:cubicBezTo>
                <a:cubicBezTo>
                  <a:pt x="2668788" y="5664937"/>
                  <a:pt x="2264906" y="5812857"/>
                  <a:pt x="1762034" y="5812857"/>
                </a:cubicBezTo>
                <a:cubicBezTo>
                  <a:pt x="1373991" y="5812857"/>
                  <a:pt x="1033463" y="5716909"/>
                  <a:pt x="744410" y="5525012"/>
                </a:cubicBezTo>
                <a:cubicBezTo>
                  <a:pt x="451397" y="5329118"/>
                  <a:pt x="205900" y="5025283"/>
                  <a:pt x="0" y="4613506"/>
                </a:cubicBezTo>
                <a:cubicBezTo>
                  <a:pt x="875078" y="4077795"/>
                  <a:pt x="875078" y="4077795"/>
                  <a:pt x="875078" y="4077795"/>
                </a:cubicBezTo>
                <a:cubicBezTo>
                  <a:pt x="1140373" y="4569530"/>
                  <a:pt x="1441304" y="4813398"/>
                  <a:pt x="1785792" y="4813398"/>
                </a:cubicBezTo>
                <a:cubicBezTo>
                  <a:pt x="1963975" y="4813398"/>
                  <a:pt x="2114441" y="4761426"/>
                  <a:pt x="2237189" y="4653484"/>
                </a:cubicBezTo>
                <a:cubicBezTo>
                  <a:pt x="2359937" y="4549540"/>
                  <a:pt x="2419332" y="4425607"/>
                  <a:pt x="2419332" y="4289681"/>
                </a:cubicBezTo>
                <a:cubicBezTo>
                  <a:pt x="2419332" y="4165748"/>
                  <a:pt x="2375776" y="4037817"/>
                  <a:pt x="2284705" y="3913884"/>
                </a:cubicBezTo>
                <a:cubicBezTo>
                  <a:pt x="2189674" y="3785953"/>
                  <a:pt x="1987733" y="3594057"/>
                  <a:pt x="1674922" y="3338195"/>
                </a:cubicBezTo>
                <a:cubicBezTo>
                  <a:pt x="1077019" y="2846461"/>
                  <a:pt x="692935" y="2466666"/>
                  <a:pt x="518711" y="2198811"/>
                </a:cubicBezTo>
                <a:cubicBezTo>
                  <a:pt x="344487" y="1930956"/>
                  <a:pt x="257375" y="1667099"/>
                  <a:pt x="257375" y="1399244"/>
                </a:cubicBezTo>
                <a:cubicBezTo>
                  <a:pt x="257375" y="1015451"/>
                  <a:pt x="399922" y="687628"/>
                  <a:pt x="688975" y="411777"/>
                </a:cubicBezTo>
                <a:cubicBezTo>
                  <a:pt x="981988" y="135926"/>
                  <a:pt x="1338354" y="0"/>
                  <a:pt x="1762034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</p:spTree>
    <p:extLst>
      <p:ext uri="{BB962C8B-B14F-4D97-AF65-F5344CB8AC3E}">
        <p14:creationId xmlns:p14="http://schemas.microsoft.com/office/powerpoint/2010/main" val="26860321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5FD2227-FD7F-47AC-9F85-863F1505E26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62673" y="1618488"/>
            <a:ext cx="2466654" cy="3617913"/>
          </a:xfrm>
          <a:custGeom>
            <a:avLst/>
            <a:gdLst>
              <a:gd name="connsiteX0" fmla="*/ 0 w 4933950"/>
              <a:gd name="connsiteY0" fmla="*/ 0 h 7235825"/>
              <a:gd name="connsiteX1" fmla="*/ 4933950 w 4933950"/>
              <a:gd name="connsiteY1" fmla="*/ 0 h 7235825"/>
              <a:gd name="connsiteX2" fmla="*/ 4933950 w 4933950"/>
              <a:gd name="connsiteY2" fmla="*/ 7235825 h 7235825"/>
              <a:gd name="connsiteX3" fmla="*/ 0 w 4933950"/>
              <a:gd name="connsiteY3" fmla="*/ 7235825 h 723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33950" h="7235825">
                <a:moveTo>
                  <a:pt x="0" y="0"/>
                </a:moveTo>
                <a:lnTo>
                  <a:pt x="4933950" y="0"/>
                </a:lnTo>
                <a:lnTo>
                  <a:pt x="4933950" y="7235825"/>
                </a:lnTo>
                <a:lnTo>
                  <a:pt x="0" y="723582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</p:spTree>
    <p:extLst>
      <p:ext uri="{BB962C8B-B14F-4D97-AF65-F5344CB8AC3E}">
        <p14:creationId xmlns:p14="http://schemas.microsoft.com/office/powerpoint/2010/main" val="63323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5BAAC93-68F1-4E56-AE8D-C41C467827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-1"/>
            <a:ext cx="5295211" cy="6858000"/>
          </a:xfrm>
          <a:custGeom>
            <a:avLst/>
            <a:gdLst>
              <a:gd name="connsiteX0" fmla="*/ 0 w 12193587"/>
              <a:gd name="connsiteY0" fmla="*/ 0 h 13716000"/>
              <a:gd name="connsiteX1" fmla="*/ 12193587 w 12193587"/>
              <a:gd name="connsiteY1" fmla="*/ 0 h 13716000"/>
              <a:gd name="connsiteX2" fmla="*/ 12193587 w 12193587"/>
              <a:gd name="connsiteY2" fmla="*/ 13716000 h 13716000"/>
              <a:gd name="connsiteX3" fmla="*/ 0 w 12193587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587" h="13716000">
                <a:moveTo>
                  <a:pt x="0" y="0"/>
                </a:moveTo>
                <a:lnTo>
                  <a:pt x="12193587" y="0"/>
                </a:lnTo>
                <a:lnTo>
                  <a:pt x="12193587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8501A47-0AFC-4D8C-B1CB-AA98363D71F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62682" y="-1"/>
            <a:ext cx="2933318" cy="7412183"/>
          </a:xfrm>
          <a:custGeom>
            <a:avLst/>
            <a:gdLst>
              <a:gd name="connsiteX0" fmla="*/ 0 w 5867399"/>
              <a:gd name="connsiteY0" fmla="*/ 0 h 13716000"/>
              <a:gd name="connsiteX1" fmla="*/ 5867399 w 5867399"/>
              <a:gd name="connsiteY1" fmla="*/ 0 h 13716000"/>
              <a:gd name="connsiteX2" fmla="*/ 5867399 w 5867399"/>
              <a:gd name="connsiteY2" fmla="*/ 13716000 h 13716000"/>
              <a:gd name="connsiteX3" fmla="*/ 0 w 5867399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67399" h="13716000">
                <a:moveTo>
                  <a:pt x="0" y="0"/>
                </a:moveTo>
                <a:lnTo>
                  <a:pt x="5867399" y="0"/>
                </a:lnTo>
                <a:lnTo>
                  <a:pt x="5867399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2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6E8C886-60EB-45DA-A2AF-B20177D8FF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36153" y="-1"/>
            <a:ext cx="9955848" cy="6685180"/>
          </a:xfrm>
          <a:custGeom>
            <a:avLst/>
            <a:gdLst>
              <a:gd name="connsiteX0" fmla="*/ 0 w 19914288"/>
              <a:gd name="connsiteY0" fmla="*/ 0 h 13370360"/>
              <a:gd name="connsiteX1" fmla="*/ 19914288 w 19914288"/>
              <a:gd name="connsiteY1" fmla="*/ 0 h 13370360"/>
              <a:gd name="connsiteX2" fmla="*/ 19914288 w 19914288"/>
              <a:gd name="connsiteY2" fmla="*/ 5371140 h 13370360"/>
              <a:gd name="connsiteX3" fmla="*/ 18761754 w 19914288"/>
              <a:gd name="connsiteY3" fmla="*/ 9485284 h 13370360"/>
              <a:gd name="connsiteX4" fmla="*/ 10984648 w 19914288"/>
              <a:gd name="connsiteY4" fmla="*/ 11538687 h 13370360"/>
              <a:gd name="connsiteX5" fmla="*/ 1429499 w 19914288"/>
              <a:gd name="connsiteY5" fmla="*/ 1983538 h 13370360"/>
              <a:gd name="connsiteX6" fmla="*/ 110310 w 19914288"/>
              <a:gd name="connsiteY6" fmla="*/ 230761 h 1337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914288" h="13370360">
                <a:moveTo>
                  <a:pt x="0" y="0"/>
                </a:moveTo>
                <a:lnTo>
                  <a:pt x="19914288" y="0"/>
                </a:lnTo>
                <a:lnTo>
                  <a:pt x="19914288" y="5371140"/>
                </a:lnTo>
                <a:lnTo>
                  <a:pt x="18761754" y="9485284"/>
                </a:lnTo>
                <a:cubicBezTo>
                  <a:pt x="17570608" y="13710310"/>
                  <a:pt x="14081078" y="14635118"/>
                  <a:pt x="10984648" y="11538687"/>
                </a:cubicBezTo>
                <a:cubicBezTo>
                  <a:pt x="1429499" y="1983538"/>
                  <a:pt x="1429499" y="1983538"/>
                  <a:pt x="1429499" y="1983538"/>
                </a:cubicBezTo>
                <a:cubicBezTo>
                  <a:pt x="848918" y="1402957"/>
                  <a:pt x="410807" y="812956"/>
                  <a:pt x="110310" y="230761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185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0EE9B1B-489F-4DDC-9BC1-3A2465FC1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0790" y="0"/>
            <a:ext cx="3511869" cy="6858000"/>
          </a:xfrm>
          <a:custGeom>
            <a:avLst/>
            <a:gdLst>
              <a:gd name="connsiteX0" fmla="*/ 0 w 7024653"/>
              <a:gd name="connsiteY0" fmla="*/ 0 h 13716000"/>
              <a:gd name="connsiteX1" fmla="*/ 7024653 w 7024653"/>
              <a:gd name="connsiteY1" fmla="*/ 0 h 13716000"/>
              <a:gd name="connsiteX2" fmla="*/ 7024653 w 7024653"/>
              <a:gd name="connsiteY2" fmla="*/ 13716000 h 13716000"/>
              <a:gd name="connsiteX3" fmla="*/ 0 w 7024653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24653" h="13716000">
                <a:moveTo>
                  <a:pt x="0" y="0"/>
                </a:moveTo>
                <a:lnTo>
                  <a:pt x="7024653" y="0"/>
                </a:lnTo>
                <a:lnTo>
                  <a:pt x="7024653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D175D46-B4D5-4D6D-92B2-52F4DE46BF0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40066" y="0"/>
            <a:ext cx="3511869" cy="6858000"/>
          </a:xfrm>
          <a:custGeom>
            <a:avLst/>
            <a:gdLst>
              <a:gd name="connsiteX0" fmla="*/ 0 w 7024653"/>
              <a:gd name="connsiteY0" fmla="*/ 0 h 13716000"/>
              <a:gd name="connsiteX1" fmla="*/ 7024653 w 7024653"/>
              <a:gd name="connsiteY1" fmla="*/ 0 h 13716000"/>
              <a:gd name="connsiteX2" fmla="*/ 7024653 w 7024653"/>
              <a:gd name="connsiteY2" fmla="*/ 13716000 h 13716000"/>
              <a:gd name="connsiteX3" fmla="*/ 0 w 7024653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24653" h="13716000">
                <a:moveTo>
                  <a:pt x="0" y="0"/>
                </a:moveTo>
                <a:lnTo>
                  <a:pt x="7024653" y="0"/>
                </a:lnTo>
                <a:lnTo>
                  <a:pt x="7024653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FED9DB4-37C7-4F3B-904C-EF3C82D3941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879342" y="0"/>
            <a:ext cx="3511869" cy="6858000"/>
          </a:xfrm>
          <a:custGeom>
            <a:avLst/>
            <a:gdLst>
              <a:gd name="connsiteX0" fmla="*/ 0 w 7024653"/>
              <a:gd name="connsiteY0" fmla="*/ 0 h 13716000"/>
              <a:gd name="connsiteX1" fmla="*/ 7024653 w 7024653"/>
              <a:gd name="connsiteY1" fmla="*/ 0 h 13716000"/>
              <a:gd name="connsiteX2" fmla="*/ 7024653 w 7024653"/>
              <a:gd name="connsiteY2" fmla="*/ 13716000 h 13716000"/>
              <a:gd name="connsiteX3" fmla="*/ 0 w 7024653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24653" h="13716000">
                <a:moveTo>
                  <a:pt x="0" y="0"/>
                </a:moveTo>
                <a:lnTo>
                  <a:pt x="7024653" y="0"/>
                </a:lnTo>
                <a:lnTo>
                  <a:pt x="7024653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490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00F11D8B-5817-49B3-B216-7157DA53FC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0789" y="-1"/>
            <a:ext cx="10590421" cy="6858000"/>
          </a:xfrm>
          <a:custGeom>
            <a:avLst/>
            <a:gdLst>
              <a:gd name="connsiteX0" fmla="*/ 0 w 21183600"/>
              <a:gd name="connsiteY0" fmla="*/ 0 h 13716000"/>
              <a:gd name="connsiteX1" fmla="*/ 21183600 w 21183600"/>
              <a:gd name="connsiteY1" fmla="*/ 0 h 13716000"/>
              <a:gd name="connsiteX2" fmla="*/ 21183600 w 21183600"/>
              <a:gd name="connsiteY2" fmla="*/ 13716000 h 13716000"/>
              <a:gd name="connsiteX3" fmla="*/ 0 w 211836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83600" h="13716000">
                <a:moveTo>
                  <a:pt x="0" y="0"/>
                </a:moveTo>
                <a:lnTo>
                  <a:pt x="21183600" y="0"/>
                </a:lnTo>
                <a:lnTo>
                  <a:pt x="21183600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323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00F11D8B-5817-49B3-B216-7157DA53FC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298735" y="-1"/>
            <a:ext cx="5594529" cy="6858000"/>
          </a:xfrm>
          <a:custGeom>
            <a:avLst/>
            <a:gdLst>
              <a:gd name="connsiteX0" fmla="*/ 0 w 21183600"/>
              <a:gd name="connsiteY0" fmla="*/ 0 h 13716000"/>
              <a:gd name="connsiteX1" fmla="*/ 21183600 w 21183600"/>
              <a:gd name="connsiteY1" fmla="*/ 0 h 13716000"/>
              <a:gd name="connsiteX2" fmla="*/ 21183600 w 21183600"/>
              <a:gd name="connsiteY2" fmla="*/ 13716000 h 13716000"/>
              <a:gd name="connsiteX3" fmla="*/ 0 w 211836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83600" h="13716000">
                <a:moveTo>
                  <a:pt x="0" y="0"/>
                </a:moveTo>
                <a:lnTo>
                  <a:pt x="21183600" y="0"/>
                </a:lnTo>
                <a:lnTo>
                  <a:pt x="21183600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05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3A211FA7-0CDE-4ED5-B916-4BC3E6FDFC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0789" y="0"/>
            <a:ext cx="2647605" cy="6858000"/>
          </a:xfrm>
          <a:custGeom>
            <a:avLst/>
            <a:gdLst>
              <a:gd name="connsiteX0" fmla="*/ 0 w 5295900"/>
              <a:gd name="connsiteY0" fmla="*/ 0 h 13716000"/>
              <a:gd name="connsiteX1" fmla="*/ 5295900 w 5295900"/>
              <a:gd name="connsiteY1" fmla="*/ 0 h 13716000"/>
              <a:gd name="connsiteX2" fmla="*/ 5295900 w 5295900"/>
              <a:gd name="connsiteY2" fmla="*/ 13716000 h 13716000"/>
              <a:gd name="connsiteX3" fmla="*/ 0 w 52959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13716000">
                <a:moveTo>
                  <a:pt x="0" y="0"/>
                </a:moveTo>
                <a:lnTo>
                  <a:pt x="5295900" y="0"/>
                </a:lnTo>
                <a:lnTo>
                  <a:pt x="5295900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EA16D7C-5DAB-42B1-AE16-E2BEF490B0E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48395" y="0"/>
            <a:ext cx="2647605" cy="6858000"/>
          </a:xfrm>
          <a:custGeom>
            <a:avLst/>
            <a:gdLst>
              <a:gd name="connsiteX0" fmla="*/ 0 w 5295900"/>
              <a:gd name="connsiteY0" fmla="*/ 0 h 13716000"/>
              <a:gd name="connsiteX1" fmla="*/ 5295900 w 5295900"/>
              <a:gd name="connsiteY1" fmla="*/ 0 h 13716000"/>
              <a:gd name="connsiteX2" fmla="*/ 5295900 w 5295900"/>
              <a:gd name="connsiteY2" fmla="*/ 13716000 h 13716000"/>
              <a:gd name="connsiteX3" fmla="*/ 0 w 52959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13716000">
                <a:moveTo>
                  <a:pt x="0" y="0"/>
                </a:moveTo>
                <a:lnTo>
                  <a:pt x="5295900" y="0"/>
                </a:lnTo>
                <a:lnTo>
                  <a:pt x="5295900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74A84ACA-7A5D-49CC-823F-94671ADE9F4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2647605" cy="6858000"/>
          </a:xfrm>
          <a:custGeom>
            <a:avLst/>
            <a:gdLst>
              <a:gd name="connsiteX0" fmla="*/ 0 w 5295900"/>
              <a:gd name="connsiteY0" fmla="*/ 0 h 13716000"/>
              <a:gd name="connsiteX1" fmla="*/ 5295900 w 5295900"/>
              <a:gd name="connsiteY1" fmla="*/ 0 h 13716000"/>
              <a:gd name="connsiteX2" fmla="*/ 5295900 w 5295900"/>
              <a:gd name="connsiteY2" fmla="*/ 13716000 h 13716000"/>
              <a:gd name="connsiteX3" fmla="*/ 0 w 52959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13716000">
                <a:moveTo>
                  <a:pt x="0" y="0"/>
                </a:moveTo>
                <a:lnTo>
                  <a:pt x="5295900" y="0"/>
                </a:lnTo>
                <a:lnTo>
                  <a:pt x="5295900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46D6EA88-CE13-4084-A841-0ABAA5A209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43605" y="0"/>
            <a:ext cx="2647605" cy="6858000"/>
          </a:xfrm>
          <a:custGeom>
            <a:avLst/>
            <a:gdLst>
              <a:gd name="connsiteX0" fmla="*/ 0 w 5295900"/>
              <a:gd name="connsiteY0" fmla="*/ 0 h 13716000"/>
              <a:gd name="connsiteX1" fmla="*/ 5295900 w 5295900"/>
              <a:gd name="connsiteY1" fmla="*/ 0 h 13716000"/>
              <a:gd name="connsiteX2" fmla="*/ 5295900 w 5295900"/>
              <a:gd name="connsiteY2" fmla="*/ 13716000 h 13716000"/>
              <a:gd name="connsiteX3" fmla="*/ 0 w 52959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13716000">
                <a:moveTo>
                  <a:pt x="0" y="0"/>
                </a:moveTo>
                <a:lnTo>
                  <a:pt x="5295900" y="0"/>
                </a:lnTo>
                <a:lnTo>
                  <a:pt x="5295900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09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EA16D7C-5DAB-42B1-AE16-E2BEF490B0E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00790" y="0"/>
            <a:ext cx="2647605" cy="6858000"/>
          </a:xfrm>
          <a:custGeom>
            <a:avLst/>
            <a:gdLst>
              <a:gd name="connsiteX0" fmla="*/ 0 w 5295900"/>
              <a:gd name="connsiteY0" fmla="*/ 0 h 13716000"/>
              <a:gd name="connsiteX1" fmla="*/ 5295900 w 5295900"/>
              <a:gd name="connsiteY1" fmla="*/ 0 h 13716000"/>
              <a:gd name="connsiteX2" fmla="*/ 5295900 w 5295900"/>
              <a:gd name="connsiteY2" fmla="*/ 13716000 h 13716000"/>
              <a:gd name="connsiteX3" fmla="*/ 0 w 52959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13716000">
                <a:moveTo>
                  <a:pt x="0" y="0"/>
                </a:moveTo>
                <a:lnTo>
                  <a:pt x="5295900" y="0"/>
                </a:lnTo>
                <a:lnTo>
                  <a:pt x="5295900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74A84ACA-7A5D-49CC-823F-94671ADE9F4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448395" y="0"/>
            <a:ext cx="2647605" cy="6858000"/>
          </a:xfrm>
          <a:custGeom>
            <a:avLst/>
            <a:gdLst>
              <a:gd name="connsiteX0" fmla="*/ 0 w 5295900"/>
              <a:gd name="connsiteY0" fmla="*/ 0 h 13716000"/>
              <a:gd name="connsiteX1" fmla="*/ 5295900 w 5295900"/>
              <a:gd name="connsiteY1" fmla="*/ 0 h 13716000"/>
              <a:gd name="connsiteX2" fmla="*/ 5295900 w 5295900"/>
              <a:gd name="connsiteY2" fmla="*/ 13716000 h 13716000"/>
              <a:gd name="connsiteX3" fmla="*/ 0 w 52959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13716000">
                <a:moveTo>
                  <a:pt x="0" y="0"/>
                </a:moveTo>
                <a:lnTo>
                  <a:pt x="5295900" y="0"/>
                </a:lnTo>
                <a:lnTo>
                  <a:pt x="5295900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46D6EA88-CE13-4084-A841-0ABAA5A209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2647605" cy="6858000"/>
          </a:xfrm>
          <a:custGeom>
            <a:avLst/>
            <a:gdLst>
              <a:gd name="connsiteX0" fmla="*/ 0 w 5295900"/>
              <a:gd name="connsiteY0" fmla="*/ 0 h 13716000"/>
              <a:gd name="connsiteX1" fmla="*/ 5295900 w 5295900"/>
              <a:gd name="connsiteY1" fmla="*/ 0 h 13716000"/>
              <a:gd name="connsiteX2" fmla="*/ 5295900 w 5295900"/>
              <a:gd name="connsiteY2" fmla="*/ 13716000 h 13716000"/>
              <a:gd name="connsiteX3" fmla="*/ 0 w 52959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13716000">
                <a:moveTo>
                  <a:pt x="0" y="0"/>
                </a:moveTo>
                <a:lnTo>
                  <a:pt x="5295900" y="0"/>
                </a:lnTo>
                <a:lnTo>
                  <a:pt x="5295900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41">
            <a:extLst>
              <a:ext uri="{FF2B5EF4-FFF2-40B4-BE49-F238E27FC236}">
                <a16:creationId xmlns:a16="http://schemas.microsoft.com/office/drawing/2014/main" id="{D9126DFD-F1EE-4A42-B208-C35B4CD0F0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43606" y="0"/>
            <a:ext cx="2647605" cy="6858000"/>
          </a:xfrm>
          <a:custGeom>
            <a:avLst/>
            <a:gdLst>
              <a:gd name="connsiteX0" fmla="*/ 0 w 5295900"/>
              <a:gd name="connsiteY0" fmla="*/ 0 h 13716000"/>
              <a:gd name="connsiteX1" fmla="*/ 5295900 w 5295900"/>
              <a:gd name="connsiteY1" fmla="*/ 0 h 13716000"/>
              <a:gd name="connsiteX2" fmla="*/ 5295900 w 5295900"/>
              <a:gd name="connsiteY2" fmla="*/ 13716000 h 13716000"/>
              <a:gd name="connsiteX3" fmla="*/ 0 w 52959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13716000">
                <a:moveTo>
                  <a:pt x="0" y="0"/>
                </a:moveTo>
                <a:lnTo>
                  <a:pt x="5295900" y="0"/>
                </a:lnTo>
                <a:lnTo>
                  <a:pt x="5295900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152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3A211FA7-0CDE-4ED5-B916-4BC3E6FDFC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0789" y="0"/>
            <a:ext cx="5295211" cy="6858000"/>
          </a:xfrm>
          <a:custGeom>
            <a:avLst/>
            <a:gdLst>
              <a:gd name="connsiteX0" fmla="*/ 0 w 5295900"/>
              <a:gd name="connsiteY0" fmla="*/ 0 h 13716000"/>
              <a:gd name="connsiteX1" fmla="*/ 5295900 w 5295900"/>
              <a:gd name="connsiteY1" fmla="*/ 0 h 13716000"/>
              <a:gd name="connsiteX2" fmla="*/ 5295900 w 5295900"/>
              <a:gd name="connsiteY2" fmla="*/ 13716000 h 13716000"/>
              <a:gd name="connsiteX3" fmla="*/ 0 w 52959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13716000">
                <a:moveTo>
                  <a:pt x="0" y="0"/>
                </a:moveTo>
                <a:lnTo>
                  <a:pt x="5295900" y="0"/>
                </a:lnTo>
                <a:lnTo>
                  <a:pt x="5295900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50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3895DC7-FAAC-44F8-A6A1-569FC37C729E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4061725" y="1394460"/>
            <a:ext cx="4068550" cy="4069080"/>
          </a:xfrm>
          <a:custGeom>
            <a:avLst/>
            <a:gdLst>
              <a:gd name="connsiteX0" fmla="*/ 4134850 w 8269700"/>
              <a:gd name="connsiteY0" fmla="*/ 0 h 8269700"/>
              <a:gd name="connsiteX1" fmla="*/ 8269700 w 8269700"/>
              <a:gd name="connsiteY1" fmla="*/ 4134850 h 8269700"/>
              <a:gd name="connsiteX2" fmla="*/ 4134850 w 8269700"/>
              <a:gd name="connsiteY2" fmla="*/ 8269700 h 8269700"/>
              <a:gd name="connsiteX3" fmla="*/ 0 w 8269700"/>
              <a:gd name="connsiteY3" fmla="*/ 4134850 h 8269700"/>
              <a:gd name="connsiteX4" fmla="*/ 4134850 w 8269700"/>
              <a:gd name="connsiteY4" fmla="*/ 0 h 82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9700" h="8269700">
                <a:moveTo>
                  <a:pt x="4134850" y="0"/>
                </a:moveTo>
                <a:cubicBezTo>
                  <a:pt x="6418465" y="0"/>
                  <a:pt x="8269700" y="1851235"/>
                  <a:pt x="8269700" y="4134850"/>
                </a:cubicBezTo>
                <a:cubicBezTo>
                  <a:pt x="8269700" y="6418465"/>
                  <a:pt x="6418465" y="8269700"/>
                  <a:pt x="4134850" y="8269700"/>
                </a:cubicBezTo>
                <a:cubicBezTo>
                  <a:pt x="1851235" y="8269700"/>
                  <a:pt x="0" y="6418465"/>
                  <a:pt x="0" y="4134850"/>
                </a:cubicBezTo>
                <a:cubicBezTo>
                  <a:pt x="0" y="1851235"/>
                  <a:pt x="1851235" y="0"/>
                  <a:pt x="413485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8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2C2FE2-63F9-4AFB-9790-0417C1CD7E0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00232" y="2310607"/>
            <a:ext cx="2604748" cy="2235200"/>
          </a:xfrm>
          <a:custGeom>
            <a:avLst/>
            <a:gdLst>
              <a:gd name="connsiteX0" fmla="*/ 0 w 5210175"/>
              <a:gd name="connsiteY0" fmla="*/ 0 h 4470400"/>
              <a:gd name="connsiteX1" fmla="*/ 825500 w 5210175"/>
              <a:gd name="connsiteY1" fmla="*/ 0 h 4470400"/>
              <a:gd name="connsiteX2" fmla="*/ 1463675 w 5210175"/>
              <a:gd name="connsiteY2" fmla="*/ 2855913 h 4470400"/>
              <a:gd name="connsiteX3" fmla="*/ 2251075 w 5210175"/>
              <a:gd name="connsiteY3" fmla="*/ 0 h 4470400"/>
              <a:gd name="connsiteX4" fmla="*/ 2949575 w 5210175"/>
              <a:gd name="connsiteY4" fmla="*/ 0 h 4470400"/>
              <a:gd name="connsiteX5" fmla="*/ 3749675 w 5210175"/>
              <a:gd name="connsiteY5" fmla="*/ 2855913 h 4470400"/>
              <a:gd name="connsiteX6" fmla="*/ 4381500 w 5210175"/>
              <a:gd name="connsiteY6" fmla="*/ 0 h 4470400"/>
              <a:gd name="connsiteX7" fmla="*/ 5210175 w 5210175"/>
              <a:gd name="connsiteY7" fmla="*/ 0 h 4470400"/>
              <a:gd name="connsiteX8" fmla="*/ 4214813 w 5210175"/>
              <a:gd name="connsiteY8" fmla="*/ 4470400 h 4470400"/>
              <a:gd name="connsiteX9" fmla="*/ 3408362 w 5210175"/>
              <a:gd name="connsiteY9" fmla="*/ 4470400 h 4470400"/>
              <a:gd name="connsiteX10" fmla="*/ 2595562 w 5210175"/>
              <a:gd name="connsiteY10" fmla="*/ 1579563 h 4470400"/>
              <a:gd name="connsiteX11" fmla="*/ 1795462 w 5210175"/>
              <a:gd name="connsiteY11" fmla="*/ 4470400 h 4470400"/>
              <a:gd name="connsiteX12" fmla="*/ 998537 w 5210175"/>
              <a:gd name="connsiteY12" fmla="*/ 4470400 h 447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10175" h="4470400">
                <a:moveTo>
                  <a:pt x="0" y="0"/>
                </a:moveTo>
                <a:lnTo>
                  <a:pt x="825500" y="0"/>
                </a:lnTo>
                <a:lnTo>
                  <a:pt x="1463675" y="2855913"/>
                </a:lnTo>
                <a:lnTo>
                  <a:pt x="2251075" y="0"/>
                </a:lnTo>
                <a:lnTo>
                  <a:pt x="2949575" y="0"/>
                </a:lnTo>
                <a:lnTo>
                  <a:pt x="3749675" y="2855913"/>
                </a:lnTo>
                <a:lnTo>
                  <a:pt x="4381500" y="0"/>
                </a:lnTo>
                <a:lnTo>
                  <a:pt x="5210175" y="0"/>
                </a:lnTo>
                <a:lnTo>
                  <a:pt x="4214813" y="4470400"/>
                </a:lnTo>
                <a:lnTo>
                  <a:pt x="3408362" y="4470400"/>
                </a:lnTo>
                <a:lnTo>
                  <a:pt x="2595562" y="1579563"/>
                </a:lnTo>
                <a:lnTo>
                  <a:pt x="1795462" y="4470400"/>
                </a:lnTo>
                <a:lnTo>
                  <a:pt x="998537" y="44704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</p:spTree>
    <p:extLst>
      <p:ext uri="{BB962C8B-B14F-4D97-AF65-F5344CB8AC3E}">
        <p14:creationId xmlns:p14="http://schemas.microsoft.com/office/powerpoint/2010/main" val="36682391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icture Placeholder 22">
            <a:extLst>
              <a:ext uri="{FF2B5EF4-FFF2-40B4-BE49-F238E27FC236}">
                <a16:creationId xmlns:a16="http://schemas.microsoft.com/office/drawing/2014/main" id="{111B0E70-EAAB-4D0B-B0D7-C41D85F99D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0789" y="-1"/>
            <a:ext cx="10590421" cy="6858000"/>
          </a:xfrm>
          <a:custGeom>
            <a:avLst/>
            <a:gdLst>
              <a:gd name="connsiteX0" fmla="*/ 0 w 21183600"/>
              <a:gd name="connsiteY0" fmla="*/ 0 h 13716000"/>
              <a:gd name="connsiteX1" fmla="*/ 21183600 w 21183600"/>
              <a:gd name="connsiteY1" fmla="*/ 0 h 13716000"/>
              <a:gd name="connsiteX2" fmla="*/ 21183600 w 21183600"/>
              <a:gd name="connsiteY2" fmla="*/ 13716000 h 13716000"/>
              <a:gd name="connsiteX3" fmla="*/ 0 w 211836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83600" h="13716000">
                <a:moveTo>
                  <a:pt x="0" y="0"/>
                </a:moveTo>
                <a:lnTo>
                  <a:pt x="21183600" y="0"/>
                </a:lnTo>
                <a:lnTo>
                  <a:pt x="21183600" y="13716000"/>
                </a:lnTo>
                <a:lnTo>
                  <a:pt x="0" y="13716000"/>
                </a:ln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  <a:p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BEEBF3FD-E301-4B9F-AA83-F27A9E6AE368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4085342" y="1500982"/>
            <a:ext cx="3495579" cy="3856038"/>
          </a:xfrm>
          <a:custGeom>
            <a:avLst/>
            <a:gdLst>
              <a:gd name="connsiteX0" fmla="*/ 5969766 w 6992069"/>
              <a:gd name="connsiteY0" fmla="*/ 0 h 7712075"/>
              <a:gd name="connsiteX1" fmla="*/ 6626936 w 6992069"/>
              <a:gd name="connsiteY1" fmla="*/ 259647 h 7712075"/>
              <a:gd name="connsiteX2" fmla="*/ 6991418 w 6992069"/>
              <a:gd name="connsiteY2" fmla="*/ 1463968 h 7712075"/>
              <a:gd name="connsiteX3" fmla="*/ 6903059 w 6992069"/>
              <a:gd name="connsiteY3" fmla="*/ 6234295 h 7712075"/>
              <a:gd name="connsiteX4" fmla="*/ 5765435 w 6992069"/>
              <a:gd name="connsiteY4" fmla="*/ 7712075 h 7712075"/>
              <a:gd name="connsiteX5" fmla="*/ 4804529 w 6992069"/>
              <a:gd name="connsiteY5" fmla="*/ 7419281 h 7712075"/>
              <a:gd name="connsiteX6" fmla="*/ 883592 w 6992069"/>
              <a:gd name="connsiteY6" fmla="*/ 5143225 h 7712075"/>
              <a:gd name="connsiteX7" fmla="*/ 0 w 6992069"/>
              <a:gd name="connsiteY7" fmla="*/ 3944428 h 7712075"/>
              <a:gd name="connsiteX8" fmla="*/ 869785 w 6992069"/>
              <a:gd name="connsiteY8" fmla="*/ 2751156 h 7712075"/>
              <a:gd name="connsiteX9" fmla="*/ 5017143 w 6992069"/>
              <a:gd name="connsiteY9" fmla="*/ 303842 h 7712075"/>
              <a:gd name="connsiteX10" fmla="*/ 5969766 w 6992069"/>
              <a:gd name="connsiteY10" fmla="*/ 0 h 771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92069" h="7712075">
                <a:moveTo>
                  <a:pt x="5969766" y="0"/>
                </a:moveTo>
                <a:cubicBezTo>
                  <a:pt x="6234843" y="0"/>
                  <a:pt x="6455740" y="88390"/>
                  <a:pt x="6626936" y="259647"/>
                </a:cubicBezTo>
                <a:cubicBezTo>
                  <a:pt x="6872686" y="511008"/>
                  <a:pt x="7002463" y="939150"/>
                  <a:pt x="6991418" y="1463968"/>
                </a:cubicBezTo>
                <a:cubicBezTo>
                  <a:pt x="6991418" y="1463968"/>
                  <a:pt x="6991418" y="1463968"/>
                  <a:pt x="6903059" y="6234295"/>
                </a:cubicBezTo>
                <a:cubicBezTo>
                  <a:pt x="6883730" y="7159634"/>
                  <a:pt x="6458502" y="7712075"/>
                  <a:pt x="5765435" y="7712075"/>
                </a:cubicBezTo>
                <a:cubicBezTo>
                  <a:pt x="5472745" y="7712075"/>
                  <a:pt x="5141398" y="7609873"/>
                  <a:pt x="4804529" y="7419281"/>
                </a:cubicBezTo>
                <a:lnTo>
                  <a:pt x="883592" y="5143225"/>
                </a:lnTo>
                <a:cubicBezTo>
                  <a:pt x="314780" y="4811761"/>
                  <a:pt x="2761" y="4386381"/>
                  <a:pt x="0" y="3944428"/>
                </a:cubicBezTo>
                <a:cubicBezTo>
                  <a:pt x="0" y="3505238"/>
                  <a:pt x="309257" y="3082620"/>
                  <a:pt x="869785" y="2751156"/>
                </a:cubicBezTo>
                <a:cubicBezTo>
                  <a:pt x="869785" y="2751156"/>
                  <a:pt x="869785" y="2751156"/>
                  <a:pt x="5017143" y="303842"/>
                </a:cubicBezTo>
                <a:cubicBezTo>
                  <a:pt x="5354012" y="104964"/>
                  <a:pt x="5685360" y="0"/>
                  <a:pt x="5969766" y="0"/>
                </a:cubicBez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455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CAD8DFF-F85E-8B49-9763-A929874DDD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88608" y="578352"/>
            <a:ext cx="9991725" cy="947737"/>
          </a:xfrm>
        </p:spPr>
        <p:txBody>
          <a:bodyPr>
            <a:normAutofit/>
          </a:bodyPr>
          <a:lstStyle>
            <a:lvl1pPr marL="0" indent="0">
              <a:buNone/>
              <a:defRPr sz="3600" b="0" i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7449FBA-068A-D744-8E77-E3CA4D0941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88608" y="1710929"/>
            <a:ext cx="9991725" cy="4491038"/>
          </a:xfr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19055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44086" y="1825625"/>
            <a:ext cx="4572000" cy="4351338"/>
          </a:xfrm>
        </p:spPr>
        <p:txBody>
          <a:bodyPr/>
          <a:lstStyle>
            <a:lvl1pPr marL="228600" indent="-228600">
              <a:buFont typeface="Wingdings" pitchFamily="2" charset="2"/>
              <a:buChar char="§"/>
              <a:defRPr sz="24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18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 sz="16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 sz="14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 sz="14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936" y="1847502"/>
            <a:ext cx="4572000" cy="4351338"/>
          </a:xfrm>
        </p:spPr>
        <p:txBody>
          <a:bodyPr/>
          <a:lstStyle>
            <a:lvl1pPr marL="228600" indent="-228600">
              <a:buFont typeface="Wingdings" pitchFamily="2" charset="2"/>
              <a:buChar char="§"/>
              <a:defRPr sz="24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53986" y="6374530"/>
            <a:ext cx="368995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79704" y="6373365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B9A800-EB99-7644-9D01-F960657B64C6}"/>
              </a:ext>
            </a:extLst>
          </p:cNvPr>
          <p:cNvSpPr txBox="1"/>
          <p:nvPr userDrawn="1"/>
        </p:nvSpPr>
        <p:spPr>
          <a:xfrm>
            <a:off x="1544087" y="770509"/>
            <a:ext cx="8906652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2400" b="1" spc="15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73920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87694" y="4816"/>
            <a:ext cx="11597950" cy="9699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idx="1"/>
          </p:nvPr>
        </p:nvSpPr>
        <p:spPr>
          <a:xfrm>
            <a:off x="287694" y="1175507"/>
            <a:ext cx="11597950" cy="4957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455598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3895DC7-FAAC-44F8-A6A1-569FC37C729E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4153153" y="1485900"/>
            <a:ext cx="3885694" cy="3886200"/>
          </a:xfrm>
          <a:custGeom>
            <a:avLst/>
            <a:gdLst>
              <a:gd name="connsiteX0" fmla="*/ 4134850 w 8269700"/>
              <a:gd name="connsiteY0" fmla="*/ 0 h 8269700"/>
              <a:gd name="connsiteX1" fmla="*/ 8269700 w 8269700"/>
              <a:gd name="connsiteY1" fmla="*/ 4134850 h 8269700"/>
              <a:gd name="connsiteX2" fmla="*/ 4134850 w 8269700"/>
              <a:gd name="connsiteY2" fmla="*/ 8269700 h 8269700"/>
              <a:gd name="connsiteX3" fmla="*/ 0 w 8269700"/>
              <a:gd name="connsiteY3" fmla="*/ 4134850 h 8269700"/>
              <a:gd name="connsiteX4" fmla="*/ 4134850 w 8269700"/>
              <a:gd name="connsiteY4" fmla="*/ 0 h 82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9700" h="8269700">
                <a:moveTo>
                  <a:pt x="4134850" y="0"/>
                </a:moveTo>
                <a:cubicBezTo>
                  <a:pt x="6418465" y="0"/>
                  <a:pt x="8269700" y="1851235"/>
                  <a:pt x="8269700" y="4134850"/>
                </a:cubicBezTo>
                <a:cubicBezTo>
                  <a:pt x="8269700" y="6418465"/>
                  <a:pt x="6418465" y="8269700"/>
                  <a:pt x="4134850" y="8269700"/>
                </a:cubicBezTo>
                <a:cubicBezTo>
                  <a:pt x="1851235" y="8269700"/>
                  <a:pt x="0" y="6418465"/>
                  <a:pt x="0" y="4134850"/>
                </a:cubicBezTo>
                <a:cubicBezTo>
                  <a:pt x="0" y="1851235"/>
                  <a:pt x="1851235" y="0"/>
                  <a:pt x="413485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79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270" y="432215"/>
            <a:ext cx="11451815" cy="838200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0540934"/>
      </p:ext>
    </p:extLst>
  </p:cSld>
  <p:clrMapOvr>
    <a:masterClrMapping/>
  </p:clrMapOvr>
  <p:transition>
    <p:wipe dir="r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270" y="432215"/>
            <a:ext cx="11451815" cy="838200"/>
          </a:xfrm>
        </p:spPr>
        <p:txBody>
          <a:bodyPr/>
          <a:lstStyle>
            <a:lvl1pPr algn="l" defTabSz="91399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600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96CA4B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 noChangeAspect="1"/>
          </p:cNvSpPr>
          <p:nvPr>
            <p:ph type="body" sz="quarter" idx="10"/>
          </p:nvPr>
        </p:nvSpPr>
        <p:spPr>
          <a:xfrm>
            <a:off x="319633" y="1339747"/>
            <a:ext cx="5496567" cy="4965700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1480"/>
              </a:spcBef>
              <a:defRPr sz="190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600"/>
              </a:spcBef>
              <a:defRPr sz="15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100">
                <a:solidFill>
                  <a:schemeClr val="bg1"/>
                </a:solidFill>
                <a:latin typeface="+mj-lt"/>
              </a:defRPr>
            </a:lvl4pPr>
            <a:lvl5pPr>
              <a:defRPr sz="11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75723" y="1339747"/>
            <a:ext cx="5496567" cy="4965700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1480"/>
              </a:spcBef>
              <a:defRPr sz="190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600"/>
              </a:spcBef>
              <a:defRPr sz="1500">
                <a:solidFill>
                  <a:schemeClr val="bg1"/>
                </a:solidFill>
                <a:latin typeface="+mj-lt"/>
              </a:defRPr>
            </a:lvl2pPr>
            <a:lvl3pPr>
              <a:defRPr sz="1200">
                <a:solidFill>
                  <a:schemeClr val="bg1"/>
                </a:solidFill>
                <a:latin typeface="+mj-lt"/>
              </a:defRPr>
            </a:lvl3pPr>
            <a:lvl4pPr>
              <a:defRPr sz="1100">
                <a:solidFill>
                  <a:schemeClr val="bg1"/>
                </a:solidFill>
                <a:latin typeface="+mj-lt"/>
              </a:defRPr>
            </a:lvl4pPr>
            <a:lvl5pPr>
              <a:defRPr sz="11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6623922"/>
      </p:ext>
    </p:extLst>
  </p:cSld>
  <p:clrMapOvr>
    <a:masterClrMapping/>
  </p:clrMapOvr>
  <p:transition>
    <p:wipe dir="r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4086" y="1825625"/>
            <a:ext cx="9809713" cy="4351338"/>
          </a:xfrm>
        </p:spPr>
        <p:txBody>
          <a:bodyPr/>
          <a:lstStyle>
            <a:lvl1pPr marL="228600" indent="-228600">
              <a:buFont typeface="Wingdings" pitchFamily="2" charset="2"/>
              <a:buChar char="§"/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685800" indent="-228600">
              <a:buFont typeface="Wingdings" pitchFamily="2" charset="2"/>
              <a:buChar char="§"/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143000" indent="-228600">
              <a:buFont typeface="Wingdings" pitchFamily="2" charset="2"/>
              <a:buChar char="§"/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600200" indent="-228600">
              <a:buFont typeface="Wingdings" pitchFamily="2" charset="2"/>
              <a:buChar char="§"/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057400" indent="-228600">
              <a:buFont typeface="Wingdings" pitchFamily="2" charset="2"/>
              <a:buChar char="§"/>
              <a:defRPr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44086" y="6356349"/>
            <a:ext cx="2743200" cy="365125"/>
          </a:xfrm>
        </p:spPr>
        <p:txBody>
          <a:bodyPr/>
          <a:lstStyle/>
          <a:p>
            <a:fld id="{C764DE79-268F-4C1A-8933-263129D2AF90}" type="datetimeFigureOut">
              <a:rPr lang="en-US" dirty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30416" y="6356350"/>
            <a:ext cx="33229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5C927B-CFB2-5A42-B493-1E3114AD3A12}"/>
              </a:ext>
            </a:extLst>
          </p:cNvPr>
          <p:cNvSpPr txBox="1"/>
          <p:nvPr userDrawn="1"/>
        </p:nvSpPr>
        <p:spPr>
          <a:xfrm>
            <a:off x="1544085" y="744383"/>
            <a:ext cx="9809713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endParaRPr lang="en-US" sz="2400" b="1" spc="15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92941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4058" y="4766995"/>
            <a:ext cx="3242609" cy="2091005"/>
          </a:xfrm>
          <a:prstGeom prst="rect">
            <a:avLst/>
          </a:prstGeom>
        </p:spPr>
      </p:pic>
      <p:sp>
        <p:nvSpPr>
          <p:cNvPr id="3" name="タイトル 1"/>
          <p:cNvSpPr>
            <a:spLocks noGrp="1"/>
          </p:cNvSpPr>
          <p:nvPr>
            <p:ph type="ctrTitle" hasCustomPrompt="1"/>
          </p:nvPr>
        </p:nvSpPr>
        <p:spPr>
          <a:xfrm>
            <a:off x="574907" y="5649247"/>
            <a:ext cx="9169814" cy="793171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48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altLang="ja-JP"/>
              <a:t>SECTION 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11735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514895" y="2498897"/>
            <a:ext cx="3900772" cy="3900433"/>
          </a:xfrm>
          <a:prstGeom prst="ellipse">
            <a:avLst/>
          </a:prstGeo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7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1805194" y="3189017"/>
            <a:ext cx="1380230" cy="1380110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8" name="タイトル 1"/>
          <p:cNvSpPr>
            <a:spLocks noGrp="1"/>
          </p:cNvSpPr>
          <p:nvPr>
            <p:ph type="ctrTitle" hasCustomPrompt="1"/>
          </p:nvPr>
        </p:nvSpPr>
        <p:spPr>
          <a:xfrm>
            <a:off x="604913" y="4539124"/>
            <a:ext cx="3720736" cy="793171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ct val="100000"/>
              </a:lnSpc>
              <a:defRPr sz="2667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43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5C0564A-8918-471E-9635-AA9B6488C28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255389" y="2254250"/>
            <a:ext cx="2294845" cy="2350008"/>
          </a:xfrm>
          <a:custGeom>
            <a:avLst/>
            <a:gdLst>
              <a:gd name="connsiteX0" fmla="*/ 2293592 w 4590288"/>
              <a:gd name="connsiteY0" fmla="*/ 833470 h 4700016"/>
              <a:gd name="connsiteX1" fmla="*/ 1261695 w 4590288"/>
              <a:gd name="connsiteY1" fmla="*/ 1263278 h 4700016"/>
              <a:gd name="connsiteX2" fmla="*/ 846020 w 4590288"/>
              <a:gd name="connsiteY2" fmla="*/ 2363293 h 4700016"/>
              <a:gd name="connsiteX3" fmla="*/ 1371084 w 4590288"/>
              <a:gd name="connsiteY3" fmla="*/ 3539799 h 4700016"/>
              <a:gd name="connsiteX4" fmla="*/ 2308177 w 4590288"/>
              <a:gd name="connsiteY4" fmla="*/ 3874903 h 4700016"/>
              <a:gd name="connsiteX5" fmla="*/ 3329134 w 4590288"/>
              <a:gd name="connsiteY5" fmla="*/ 3437811 h 4700016"/>
              <a:gd name="connsiteX6" fmla="*/ 3748456 w 4590288"/>
              <a:gd name="connsiteY6" fmla="*/ 2356008 h 4700016"/>
              <a:gd name="connsiteX7" fmla="*/ 3325488 w 4590288"/>
              <a:gd name="connsiteY7" fmla="*/ 1277847 h 4700016"/>
              <a:gd name="connsiteX8" fmla="*/ 2293592 w 4590288"/>
              <a:gd name="connsiteY8" fmla="*/ 833470 h 4700016"/>
              <a:gd name="connsiteX9" fmla="*/ 2304259 w 4590288"/>
              <a:gd name="connsiteY9" fmla="*/ 0 h 4700016"/>
              <a:gd name="connsiteX10" fmla="*/ 3915782 w 4590288"/>
              <a:gd name="connsiteY10" fmla="*/ 688074 h 4700016"/>
              <a:gd name="connsiteX11" fmla="*/ 4590288 w 4590288"/>
              <a:gd name="connsiteY11" fmla="*/ 2362750 h 4700016"/>
              <a:gd name="connsiteX12" fmla="*/ 3923074 w 4590288"/>
              <a:gd name="connsiteY12" fmla="*/ 4019224 h 4700016"/>
              <a:gd name="connsiteX13" fmla="*/ 2307905 w 4590288"/>
              <a:gd name="connsiteY13" fmla="*/ 4700016 h 4700016"/>
              <a:gd name="connsiteX14" fmla="*/ 656276 w 4590288"/>
              <a:gd name="connsiteY14" fmla="*/ 4004661 h 4700016"/>
              <a:gd name="connsiteX15" fmla="*/ 0 w 4590288"/>
              <a:gd name="connsiteY15" fmla="*/ 2348188 h 4700016"/>
              <a:gd name="connsiteX16" fmla="*/ 306262 w 4590288"/>
              <a:gd name="connsiteY16" fmla="*/ 1164993 h 4700016"/>
              <a:gd name="connsiteX17" fmla="*/ 1148483 w 4590288"/>
              <a:gd name="connsiteY17" fmla="*/ 313092 h 4700016"/>
              <a:gd name="connsiteX18" fmla="*/ 2304259 w 4590288"/>
              <a:gd name="connsiteY18" fmla="*/ 0 h 470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90288" h="4700016">
                <a:moveTo>
                  <a:pt x="2293592" y="833470"/>
                </a:moveTo>
                <a:cubicBezTo>
                  <a:pt x="1885209" y="833470"/>
                  <a:pt x="1538813" y="975525"/>
                  <a:pt x="1261695" y="1263278"/>
                </a:cubicBezTo>
                <a:cubicBezTo>
                  <a:pt x="984579" y="1554672"/>
                  <a:pt x="846020" y="1918916"/>
                  <a:pt x="846020" y="2363293"/>
                </a:cubicBezTo>
                <a:cubicBezTo>
                  <a:pt x="846020" y="2858664"/>
                  <a:pt x="1021041" y="3248404"/>
                  <a:pt x="1371084" y="3539799"/>
                </a:cubicBezTo>
                <a:cubicBezTo>
                  <a:pt x="1644555" y="3761988"/>
                  <a:pt x="1958134" y="3874903"/>
                  <a:pt x="2308177" y="3874903"/>
                </a:cubicBezTo>
                <a:cubicBezTo>
                  <a:pt x="2709267" y="3874903"/>
                  <a:pt x="3048371" y="3729206"/>
                  <a:pt x="3329134" y="3437811"/>
                </a:cubicBezTo>
                <a:cubicBezTo>
                  <a:pt x="3606251" y="3146416"/>
                  <a:pt x="3748456" y="2785815"/>
                  <a:pt x="3748456" y="2356008"/>
                </a:cubicBezTo>
                <a:cubicBezTo>
                  <a:pt x="3748456" y="1933485"/>
                  <a:pt x="3606251" y="1569242"/>
                  <a:pt x="3325488" y="1277847"/>
                </a:cubicBezTo>
                <a:cubicBezTo>
                  <a:pt x="3044725" y="979168"/>
                  <a:pt x="2698328" y="833470"/>
                  <a:pt x="2293592" y="833470"/>
                </a:cubicBezTo>
                <a:close/>
                <a:moveTo>
                  <a:pt x="2304259" y="0"/>
                </a:moveTo>
                <a:cubicBezTo>
                  <a:pt x="2927721" y="0"/>
                  <a:pt x="3467326" y="229358"/>
                  <a:pt x="3915782" y="688074"/>
                </a:cubicBezTo>
                <a:cubicBezTo>
                  <a:pt x="4367883" y="1143149"/>
                  <a:pt x="4590288" y="1703801"/>
                  <a:pt x="4590288" y="2362750"/>
                </a:cubicBezTo>
                <a:cubicBezTo>
                  <a:pt x="4590288" y="3014418"/>
                  <a:pt x="4367883" y="3567789"/>
                  <a:pt x="3923074" y="4019224"/>
                </a:cubicBezTo>
                <a:cubicBezTo>
                  <a:pt x="3478264" y="4474298"/>
                  <a:pt x="2942305" y="4700016"/>
                  <a:pt x="2307905" y="4700016"/>
                </a:cubicBezTo>
                <a:cubicBezTo>
                  <a:pt x="1644337" y="4700016"/>
                  <a:pt x="1097440" y="4467018"/>
                  <a:pt x="656276" y="4004661"/>
                </a:cubicBezTo>
                <a:cubicBezTo>
                  <a:pt x="218759" y="3538664"/>
                  <a:pt x="0" y="2985293"/>
                  <a:pt x="0" y="2348188"/>
                </a:cubicBezTo>
                <a:cubicBezTo>
                  <a:pt x="0" y="1918597"/>
                  <a:pt x="102087" y="1525412"/>
                  <a:pt x="306262" y="1164993"/>
                </a:cubicBezTo>
                <a:cubicBezTo>
                  <a:pt x="510437" y="808214"/>
                  <a:pt x="791177" y="524247"/>
                  <a:pt x="1148483" y="313092"/>
                </a:cubicBezTo>
                <a:cubicBezTo>
                  <a:pt x="1505789" y="101937"/>
                  <a:pt x="1892263" y="0"/>
                  <a:pt x="2304259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</p:spTree>
    <p:extLst>
      <p:ext uri="{BB962C8B-B14F-4D97-AF65-F5344CB8AC3E}">
        <p14:creationId xmlns:p14="http://schemas.microsoft.com/office/powerpoint/2010/main" val="30199502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7746326" y="2498897"/>
            <a:ext cx="3900772" cy="3900433"/>
          </a:xfrm>
          <a:prstGeom prst="ellipse">
            <a:avLst/>
          </a:prstGeo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0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9036625" y="3189017"/>
            <a:ext cx="1380230" cy="1380110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1" name="タイトル 1"/>
          <p:cNvSpPr>
            <a:spLocks noGrp="1"/>
          </p:cNvSpPr>
          <p:nvPr>
            <p:ph type="ctrTitle" hasCustomPrompt="1"/>
          </p:nvPr>
        </p:nvSpPr>
        <p:spPr>
          <a:xfrm>
            <a:off x="7836344" y="4539124"/>
            <a:ext cx="3720736" cy="793171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ct val="100000"/>
              </a:lnSpc>
              <a:defRPr sz="2667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5735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84889" y="818710"/>
            <a:ext cx="11222221" cy="1639492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1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84890" y="2270292"/>
            <a:ext cx="11222221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3429000"/>
            <a:ext cx="12192000" cy="34290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782993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478867"/>
            <a:ext cx="12192000" cy="660400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defRPr sz="2667" spc="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2" hasCustomPrompt="1"/>
          </p:nvPr>
        </p:nvSpPr>
        <p:spPr>
          <a:xfrm>
            <a:off x="-529" y="5139190"/>
            <a:ext cx="12192000" cy="1718810"/>
          </a:xfrm>
          <a:solidFill>
            <a:schemeClr val="tx2">
              <a:alpha val="69000"/>
            </a:schemeClr>
          </a:solidFill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68006775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and 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0" y="4209087"/>
            <a:ext cx="12192000" cy="2648913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209087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4" name="テキスト プレースホルダー 4"/>
          <p:cNvSpPr>
            <a:spLocks noGrp="1"/>
          </p:cNvSpPr>
          <p:nvPr>
            <p:ph type="body" sz="quarter" idx="25" hasCustomPrompt="1"/>
          </p:nvPr>
        </p:nvSpPr>
        <p:spPr>
          <a:xfrm>
            <a:off x="5330229" y="3441616"/>
            <a:ext cx="1530483" cy="153035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5" name="図プレースホルダー 2"/>
          <p:cNvSpPr>
            <a:spLocks noGrp="1"/>
          </p:cNvSpPr>
          <p:nvPr>
            <p:ph type="pic" sz="quarter" idx="26" hasCustomPrompt="1"/>
          </p:nvPr>
        </p:nvSpPr>
        <p:spPr>
          <a:xfrm>
            <a:off x="5720397" y="3831660"/>
            <a:ext cx="750148" cy="75008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4492376" y="5429399"/>
            <a:ext cx="3206188" cy="95272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4492376" y="5043112"/>
            <a:ext cx="3206188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4"/>
          <p:cNvSpPr>
            <a:spLocks noGrp="1"/>
          </p:cNvSpPr>
          <p:nvPr>
            <p:ph type="body" sz="quarter" idx="29" hasCustomPrompt="1"/>
          </p:nvPr>
        </p:nvSpPr>
        <p:spPr>
          <a:xfrm>
            <a:off x="1805151" y="3440427"/>
            <a:ext cx="1530483" cy="153035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9" name="図プレースホルダー 2"/>
          <p:cNvSpPr>
            <a:spLocks noGrp="1"/>
          </p:cNvSpPr>
          <p:nvPr>
            <p:ph type="pic" sz="quarter" idx="30" hasCustomPrompt="1"/>
          </p:nvPr>
        </p:nvSpPr>
        <p:spPr>
          <a:xfrm>
            <a:off x="2195318" y="3830471"/>
            <a:ext cx="750148" cy="75008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967298" y="5428210"/>
            <a:ext cx="3206188" cy="95272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967298" y="5041923"/>
            <a:ext cx="3206188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4"/>
          <p:cNvSpPr>
            <a:spLocks noGrp="1"/>
          </p:cNvSpPr>
          <p:nvPr>
            <p:ph type="body" sz="quarter" idx="33" hasCustomPrompt="1"/>
          </p:nvPr>
        </p:nvSpPr>
        <p:spPr>
          <a:xfrm>
            <a:off x="8858680" y="3438503"/>
            <a:ext cx="1530483" cy="153035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3" name="図プレースホルダー 2"/>
          <p:cNvSpPr>
            <a:spLocks noGrp="1"/>
          </p:cNvSpPr>
          <p:nvPr>
            <p:ph type="pic" sz="quarter" idx="34" hasCustomPrompt="1"/>
          </p:nvPr>
        </p:nvSpPr>
        <p:spPr>
          <a:xfrm>
            <a:off x="9248848" y="3828547"/>
            <a:ext cx="750148" cy="75008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8020827" y="5426286"/>
            <a:ext cx="3206188" cy="95272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8020827" y="5039999"/>
            <a:ext cx="3206188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2426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or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/>
        </p:nvSpPr>
        <p:spPr>
          <a:xfrm>
            <a:off x="0" y="0"/>
            <a:ext cx="12192000" cy="3969060"/>
          </a:xfrm>
          <a:prstGeom prst="rect">
            <a:avLst/>
          </a:prstGeom>
          <a:solidFill>
            <a:schemeClr val="accent1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0" y="3939057"/>
            <a:ext cx="12192000" cy="2918943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668" y="736565"/>
            <a:ext cx="553701" cy="27951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183" y="787095"/>
            <a:ext cx="863742" cy="299650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911" y="638690"/>
            <a:ext cx="1119184" cy="329331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608" y="984549"/>
            <a:ext cx="964461" cy="278830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94" y="726708"/>
            <a:ext cx="761923" cy="271810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84889" y="4299097"/>
            <a:ext cx="11222221" cy="1639492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1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84890" y="5750678"/>
            <a:ext cx="11222221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6337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Contents -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7111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26232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y - Balo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3" name="涙形 2"/>
          <p:cNvSpPr/>
          <p:nvPr/>
        </p:nvSpPr>
        <p:spPr>
          <a:xfrm rot="5226544">
            <a:off x="2629860" y="301024"/>
            <a:ext cx="1809177" cy="1809334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4" name="涙形 3"/>
          <p:cNvSpPr/>
          <p:nvPr/>
        </p:nvSpPr>
        <p:spPr>
          <a:xfrm rot="11130698">
            <a:off x="7769023" y="589424"/>
            <a:ext cx="1809334" cy="1809177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5" name="涙形 4"/>
          <p:cNvSpPr/>
          <p:nvPr/>
        </p:nvSpPr>
        <p:spPr>
          <a:xfrm rot="1800000">
            <a:off x="1755669" y="3088921"/>
            <a:ext cx="1809334" cy="1809177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涙形 5"/>
          <p:cNvSpPr/>
          <p:nvPr/>
        </p:nvSpPr>
        <p:spPr>
          <a:xfrm rot="14265780">
            <a:off x="8531040" y="3477414"/>
            <a:ext cx="1809177" cy="1809334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796924" y="692653"/>
            <a:ext cx="1478005" cy="102607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921332" y="3420728"/>
            <a:ext cx="1478005" cy="102607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7934687" y="980975"/>
            <a:ext cx="1478005" cy="102607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8696626" y="3869043"/>
            <a:ext cx="1478005" cy="102607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93293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y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505686" y="1133745"/>
            <a:ext cx="6931371" cy="216024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4800" spc="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4505686" y="3323988"/>
            <a:ext cx="6931371" cy="22052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40000396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18" name="図プレースホルダー 17"/>
          <p:cNvSpPr>
            <a:spLocks noGrp="1"/>
          </p:cNvSpPr>
          <p:nvPr>
            <p:ph type="pic" sz="quarter" idx="11" hasCustomPrompt="1"/>
          </p:nvPr>
        </p:nvSpPr>
        <p:spPr>
          <a:xfrm>
            <a:off x="6238121" y="3886199"/>
            <a:ext cx="5953878" cy="2190511"/>
          </a:xfrm>
          <a:custGeom>
            <a:avLst/>
            <a:gdLst/>
            <a:ahLst/>
            <a:cxnLst/>
            <a:rect l="l" t="t" r="r" b="b"/>
            <a:pathLst>
              <a:path w="8930042" h="3285766">
                <a:moveTo>
                  <a:pt x="1032594" y="0"/>
                </a:moveTo>
                <a:lnTo>
                  <a:pt x="8930042" y="0"/>
                </a:lnTo>
                <a:lnTo>
                  <a:pt x="8930042" y="3278042"/>
                </a:lnTo>
                <a:lnTo>
                  <a:pt x="1035115" y="3278042"/>
                </a:lnTo>
                <a:lnTo>
                  <a:pt x="1035115" y="3285766"/>
                </a:lnTo>
                <a:lnTo>
                  <a:pt x="1032681" y="3278042"/>
                </a:lnTo>
                <a:lnTo>
                  <a:pt x="1032594" y="3278042"/>
                </a:lnTo>
                <a:lnTo>
                  <a:pt x="1032594" y="3277764"/>
                </a:lnTo>
                <a:lnTo>
                  <a:pt x="0" y="401"/>
                </a:lnTo>
                <a:lnTo>
                  <a:pt x="1032594" y="401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  Add an image</a:t>
            </a:r>
            <a:endParaRPr kumimoji="1" lang="ja-JP" altLang="en-US"/>
          </a:p>
        </p:txBody>
      </p:sp>
      <p:grpSp>
        <p:nvGrpSpPr>
          <p:cNvPr id="9" name="グループ化 8"/>
          <p:cNvGrpSpPr/>
          <p:nvPr/>
        </p:nvGrpSpPr>
        <p:grpSpPr>
          <a:xfrm>
            <a:off x="0" y="0"/>
            <a:ext cx="7176213" cy="6856414"/>
            <a:chOff x="0" y="0"/>
            <a:chExt cx="10763386" cy="10284621"/>
          </a:xfrm>
        </p:grpSpPr>
        <p:sp>
          <p:nvSpPr>
            <p:cNvPr id="6" name="直角三角形 5"/>
            <p:cNvSpPr/>
            <p:nvPr/>
          </p:nvSpPr>
          <p:spPr>
            <a:xfrm>
              <a:off x="7523026" y="0"/>
              <a:ext cx="3240360" cy="10284621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0" y="0"/>
              <a:ext cx="7523026" cy="102780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</p:grpSp>
      <p:sp>
        <p:nvSpPr>
          <p:cNvPr id="14" name="図プレースホルダー 13"/>
          <p:cNvSpPr>
            <a:spLocks noGrp="1"/>
          </p:cNvSpPr>
          <p:nvPr>
            <p:ph type="pic" sz="quarter" idx="10" hasCustomPrompt="1"/>
          </p:nvPr>
        </p:nvSpPr>
        <p:spPr>
          <a:xfrm>
            <a:off x="1681" y="788708"/>
            <a:ext cx="5952833" cy="2186926"/>
          </a:xfrm>
          <a:custGeom>
            <a:avLst/>
            <a:gdLst/>
            <a:ahLst/>
            <a:cxnLst/>
            <a:rect l="l" t="t" r="r" b="b"/>
            <a:pathLst>
              <a:path w="8928474" h="3280389">
                <a:moveTo>
                  <a:pt x="7894927" y="0"/>
                </a:moveTo>
                <a:lnTo>
                  <a:pt x="7897361" y="7724"/>
                </a:lnTo>
                <a:lnTo>
                  <a:pt x="7897448" y="7724"/>
                </a:lnTo>
                <a:lnTo>
                  <a:pt x="7897448" y="8002"/>
                </a:lnTo>
                <a:lnTo>
                  <a:pt x="8928474" y="3280389"/>
                </a:lnTo>
                <a:lnTo>
                  <a:pt x="0" y="3280389"/>
                </a:lnTo>
                <a:lnTo>
                  <a:pt x="0" y="7724"/>
                </a:lnTo>
                <a:lnTo>
                  <a:pt x="7894927" y="7724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33345" y="3748029"/>
            <a:ext cx="5282151" cy="119650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24878" y="3066143"/>
            <a:ext cx="5282151" cy="69374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2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529874" y="2452629"/>
            <a:ext cx="5282151" cy="119650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521407" y="1770743"/>
            <a:ext cx="5282151" cy="69374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200" spc="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769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0E16450-2703-4F5F-8BCD-C3782079283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92894" y="2310606"/>
            <a:ext cx="1219835" cy="2235200"/>
          </a:xfrm>
          <a:custGeom>
            <a:avLst/>
            <a:gdLst>
              <a:gd name="connsiteX0" fmla="*/ 0 w 2439988"/>
              <a:gd name="connsiteY0" fmla="*/ 0 h 4470400"/>
              <a:gd name="connsiteX1" fmla="*/ 2439988 w 2439988"/>
              <a:gd name="connsiteY1" fmla="*/ 0 h 4470400"/>
              <a:gd name="connsiteX2" fmla="*/ 2439988 w 2439988"/>
              <a:gd name="connsiteY2" fmla="*/ 836613 h 4470400"/>
              <a:gd name="connsiteX3" fmla="*/ 1636713 w 2439988"/>
              <a:gd name="connsiteY3" fmla="*/ 836613 h 4470400"/>
              <a:gd name="connsiteX4" fmla="*/ 1636713 w 2439988"/>
              <a:gd name="connsiteY4" fmla="*/ 4470400 h 4470400"/>
              <a:gd name="connsiteX5" fmla="*/ 784225 w 2439988"/>
              <a:gd name="connsiteY5" fmla="*/ 4470400 h 4470400"/>
              <a:gd name="connsiteX6" fmla="*/ 784225 w 2439988"/>
              <a:gd name="connsiteY6" fmla="*/ 836613 h 4470400"/>
              <a:gd name="connsiteX7" fmla="*/ 0 w 2439988"/>
              <a:gd name="connsiteY7" fmla="*/ 836613 h 447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9988" h="4470400">
                <a:moveTo>
                  <a:pt x="0" y="0"/>
                </a:moveTo>
                <a:lnTo>
                  <a:pt x="2439988" y="0"/>
                </a:lnTo>
                <a:lnTo>
                  <a:pt x="2439988" y="836613"/>
                </a:lnTo>
                <a:lnTo>
                  <a:pt x="1636713" y="836613"/>
                </a:lnTo>
                <a:lnTo>
                  <a:pt x="1636713" y="4470400"/>
                </a:lnTo>
                <a:lnTo>
                  <a:pt x="784225" y="4470400"/>
                </a:lnTo>
                <a:lnTo>
                  <a:pt x="784225" y="836613"/>
                </a:lnTo>
                <a:lnTo>
                  <a:pt x="0" y="83661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</p:spTree>
    <p:extLst>
      <p:ext uri="{BB962C8B-B14F-4D97-AF65-F5344CB8AC3E}">
        <p14:creationId xmlns:p14="http://schemas.microsoft.com/office/powerpoint/2010/main" val="40356491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3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25457" y="29028"/>
            <a:ext cx="2400208" cy="2400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>
              <a:defRPr sz="120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4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2458716" y="29028"/>
            <a:ext cx="2400208" cy="24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4891974" y="29028"/>
            <a:ext cx="2400208" cy="24000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7326093" y="29028"/>
            <a:ext cx="2400208" cy="24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758492" y="29028"/>
            <a:ext cx="2400208" cy="2400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23956" y="4419110"/>
            <a:ext cx="2400208" cy="2400000"/>
          </a:xfrm>
          <a:solidFill>
            <a:schemeClr val="accent1"/>
          </a:solidFill>
        </p:spPr>
        <p:txBody>
          <a:bodyPr/>
          <a:lstStyle>
            <a:lvl1pPr>
              <a:defRPr sz="120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2457215" y="4419110"/>
            <a:ext cx="2400208" cy="2400000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4890473" y="4419110"/>
            <a:ext cx="2400208" cy="240000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7324592" y="4419110"/>
            <a:ext cx="2400208" cy="2400000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9756991" y="4419110"/>
            <a:ext cx="2400208" cy="24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14955" y="2678917"/>
            <a:ext cx="10562090" cy="725346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814955" y="3489007"/>
            <a:ext cx="10562090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6580286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p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二等辺三角形 4"/>
          <p:cNvSpPr/>
          <p:nvPr/>
        </p:nvSpPr>
        <p:spPr>
          <a:xfrm rot="5400000">
            <a:off x="-260975" y="260976"/>
            <a:ext cx="6857999" cy="6336047"/>
          </a:xfrm>
          <a:custGeom>
            <a:avLst/>
            <a:gdLst/>
            <a:ahLst/>
            <a:cxnLst/>
            <a:rect l="l" t="t" r="r" b="b"/>
            <a:pathLst>
              <a:path w="10286999" h="9503246">
                <a:moveTo>
                  <a:pt x="4934677" y="360040"/>
                </a:moveTo>
                <a:lnTo>
                  <a:pt x="5143500" y="0"/>
                </a:lnTo>
                <a:lnTo>
                  <a:pt x="5352323" y="360040"/>
                </a:lnTo>
                <a:close/>
                <a:moveTo>
                  <a:pt x="0" y="9503246"/>
                </a:moveTo>
                <a:lnTo>
                  <a:pt x="0" y="360833"/>
                </a:lnTo>
                <a:lnTo>
                  <a:pt x="10286999" y="360833"/>
                </a:lnTo>
                <a:lnTo>
                  <a:pt x="10286999" y="950324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304854" y="1358770"/>
            <a:ext cx="5551098" cy="4260473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6400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576094" y="773706"/>
            <a:ext cx="5101010" cy="531059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84653165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pact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6576095" y="788708"/>
            <a:ext cx="5131015" cy="297032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5" name="二等辺三角形 4"/>
          <p:cNvSpPr/>
          <p:nvPr/>
        </p:nvSpPr>
        <p:spPr>
          <a:xfrm rot="5400000">
            <a:off x="-260975" y="260976"/>
            <a:ext cx="6857999" cy="6336047"/>
          </a:xfrm>
          <a:custGeom>
            <a:avLst/>
            <a:gdLst/>
            <a:ahLst/>
            <a:cxnLst/>
            <a:rect l="l" t="t" r="r" b="b"/>
            <a:pathLst>
              <a:path w="10286999" h="9503246">
                <a:moveTo>
                  <a:pt x="4934677" y="360040"/>
                </a:moveTo>
                <a:lnTo>
                  <a:pt x="5143500" y="0"/>
                </a:lnTo>
                <a:lnTo>
                  <a:pt x="5352323" y="360040"/>
                </a:lnTo>
                <a:close/>
                <a:moveTo>
                  <a:pt x="0" y="9503246"/>
                </a:moveTo>
                <a:lnTo>
                  <a:pt x="0" y="360833"/>
                </a:lnTo>
                <a:lnTo>
                  <a:pt x="10286999" y="360833"/>
                </a:lnTo>
                <a:lnTo>
                  <a:pt x="10286999" y="950324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304854" y="1358770"/>
            <a:ext cx="5551098" cy="4260473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5867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546089" y="3879051"/>
            <a:ext cx="5161021" cy="22052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sz="quarter" idx="24" hasCustomPrompt="1"/>
          </p:nvPr>
        </p:nvSpPr>
        <p:spPr>
          <a:xfrm>
            <a:off x="6666113" y="879748"/>
            <a:ext cx="4950980" cy="2788248"/>
          </a:xfrm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751072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178387" y="1718810"/>
            <a:ext cx="5341057" cy="825092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4800" spc="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928535" y="2648913"/>
            <a:ext cx="4590380" cy="72008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25" hasCustomPrompt="1"/>
          </p:nvPr>
        </p:nvSpPr>
        <p:spPr>
          <a:xfrm>
            <a:off x="6177859" y="2648913"/>
            <a:ext cx="720787" cy="71966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>
            <a:off x="6178387" y="4449662"/>
            <a:ext cx="480095" cy="47934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658482" y="4449663"/>
            <a:ext cx="2310457" cy="48005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28" hasCustomPrompt="1"/>
          </p:nvPr>
        </p:nvSpPr>
        <p:spPr>
          <a:xfrm>
            <a:off x="6178387" y="5008539"/>
            <a:ext cx="480095" cy="47934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6658482" y="5008540"/>
            <a:ext cx="2310457" cy="48005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30" hasCustomPrompt="1"/>
          </p:nvPr>
        </p:nvSpPr>
        <p:spPr>
          <a:xfrm>
            <a:off x="9058957" y="4449662"/>
            <a:ext cx="480095" cy="47934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9539052" y="4449662"/>
            <a:ext cx="2310457" cy="48005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32" hasCustomPrompt="1"/>
          </p:nvPr>
        </p:nvSpPr>
        <p:spPr>
          <a:xfrm>
            <a:off x="9058957" y="5008538"/>
            <a:ext cx="480095" cy="47934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9539052" y="5008539"/>
            <a:ext cx="2310457" cy="48005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cxnSp>
        <p:nvCxnSpPr>
          <p:cNvPr id="31" name="直線コネクタ 30"/>
          <p:cNvCxnSpPr/>
          <p:nvPr/>
        </p:nvCxnSpPr>
        <p:spPr>
          <a:xfrm>
            <a:off x="0" y="428477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正方形/長方形 32"/>
          <p:cNvSpPr/>
          <p:nvPr/>
        </p:nvSpPr>
        <p:spPr>
          <a:xfrm>
            <a:off x="453123" y="1276865"/>
            <a:ext cx="5429206" cy="435781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24" hasCustomPrompt="1"/>
          </p:nvPr>
        </p:nvSpPr>
        <p:spPr>
          <a:xfrm>
            <a:off x="542325" y="1370328"/>
            <a:ext cx="5250800" cy="4170891"/>
          </a:xfrm>
        </p:spPr>
        <p:txBody>
          <a:bodyPr>
            <a:normAutofit/>
          </a:bodyPr>
          <a:lstStyle>
            <a:lvl1pPr>
              <a:defRPr sz="1333" baseline="0"/>
            </a:lvl1pPr>
          </a:lstStyle>
          <a:p>
            <a:r>
              <a:rPr kumimoji="1" lang="en-US" altLang="ja-JP"/>
              <a:t>Add a map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374279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445080" y="2258869"/>
            <a:ext cx="9271835" cy="111012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64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459553" y="3398997"/>
            <a:ext cx="9271835" cy="1290143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2133" spc="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2570303" y="4509121"/>
            <a:ext cx="7051395" cy="2115235"/>
          </a:xfrm>
        </p:spPr>
        <p:txBody>
          <a:bodyPr anchor="b">
            <a:noAutofit/>
          </a:bodyPr>
          <a:lstStyle>
            <a:lvl1pPr algn="ctr">
              <a:lnSpc>
                <a:spcPct val="120000"/>
              </a:lnSpc>
              <a:spcBef>
                <a:spcPts val="80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9475754" y="-914"/>
            <a:ext cx="2730540" cy="1566927"/>
            <a:chOff x="14212397" y="-1371"/>
            <a:chExt cx="4095455" cy="2350390"/>
          </a:xfrm>
        </p:grpSpPr>
        <p:sp>
          <p:nvSpPr>
            <p:cNvPr id="5" name="直角三角形 4"/>
            <p:cNvSpPr/>
            <p:nvPr/>
          </p:nvSpPr>
          <p:spPr>
            <a:xfrm rot="10800000">
              <a:off x="16421955" y="-1370"/>
              <a:ext cx="1864458" cy="2350389"/>
            </a:xfrm>
            <a:prstGeom prst="rtTriangl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  <a:alpha val="44000"/>
                    <a:lumMod val="93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7200000" scaled="0"/>
            </a:gra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7" name="直角三角形 6"/>
            <p:cNvSpPr/>
            <p:nvPr/>
          </p:nvSpPr>
          <p:spPr>
            <a:xfrm rot="10800000">
              <a:off x="14212397" y="-1371"/>
              <a:ext cx="4095455" cy="1949515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  <a:alpha val="44000"/>
                    <a:lumMod val="93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7200000" scaled="0"/>
              <a:tileRect/>
            </a:gra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10" name="直角三角形 9"/>
          <p:cNvSpPr/>
          <p:nvPr/>
        </p:nvSpPr>
        <p:spPr>
          <a:xfrm>
            <a:off x="-8179" y="5288331"/>
            <a:ext cx="1243080" cy="1566926"/>
          </a:xfrm>
          <a:prstGeom prst="rtTriangl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1" name="直角三角形 10"/>
          <p:cNvSpPr/>
          <p:nvPr/>
        </p:nvSpPr>
        <p:spPr>
          <a:xfrm>
            <a:off x="-8178" y="5555580"/>
            <a:ext cx="2730540" cy="1299677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  <a:tileRect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</p:spTree>
    <p:extLst>
      <p:ext uri="{BB962C8B-B14F-4D97-AF65-F5344CB8AC3E}">
        <p14:creationId xmlns:p14="http://schemas.microsoft.com/office/powerpoint/2010/main" val="357205603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- 4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図プレースホルダー 7"/>
          <p:cNvSpPr>
            <a:spLocks noGrp="1"/>
          </p:cNvSpPr>
          <p:nvPr>
            <p:ph type="pic" sz="quarter" idx="10" hasCustomPrompt="1"/>
          </p:nvPr>
        </p:nvSpPr>
        <p:spPr>
          <a:xfrm>
            <a:off x="2645338" y="5805242"/>
            <a:ext cx="510058" cy="51001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895169" y="6315299"/>
            <a:ext cx="2010398" cy="33003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4765757" y="5805242"/>
            <a:ext cx="510058" cy="51001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015588" y="6315299"/>
            <a:ext cx="2010398" cy="33003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6886177" y="5805242"/>
            <a:ext cx="510058" cy="51001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136007" y="6315299"/>
            <a:ext cx="2010398" cy="33003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9006597" y="5805242"/>
            <a:ext cx="510058" cy="51001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256427" y="6315299"/>
            <a:ext cx="2010398" cy="33003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511093" y="2858937"/>
            <a:ext cx="9169814" cy="79317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48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altLang="ja-JP"/>
              <a:t>TITLE HERE</a:t>
            </a:r>
            <a:endParaRPr lang="en-US"/>
          </a:p>
        </p:txBody>
      </p:sp>
      <p:sp>
        <p:nvSpPr>
          <p:cNvPr id="19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511093" y="3579017"/>
            <a:ext cx="9169814" cy="52354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133" spc="4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 marL="54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/>
              <a:t>SUB 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56779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3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511093" y="2858937"/>
            <a:ext cx="9169814" cy="79317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48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altLang="ja-JP"/>
              <a:t>TITLE HERE</a:t>
            </a:r>
            <a:endParaRPr lang="en-US"/>
          </a:p>
        </p:txBody>
      </p:sp>
      <p:sp>
        <p:nvSpPr>
          <p:cNvPr id="5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511093" y="3579017"/>
            <a:ext cx="9169814" cy="52354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133" spc="4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 marL="54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/>
              <a:t>SUB TITLE HERE</a:t>
            </a:r>
            <a:endParaRPr lang="en-US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3715550" y="5799264"/>
            <a:ext cx="510058" cy="51001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2965380" y="6309320"/>
            <a:ext cx="2010398" cy="33003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5835969" y="5799264"/>
            <a:ext cx="510058" cy="51001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5085800" y="6309320"/>
            <a:ext cx="2010398" cy="33003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7956389" y="5799264"/>
            <a:ext cx="510058" cy="51001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7206220" y="6309320"/>
            <a:ext cx="2010398" cy="33003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8707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2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511093" y="2858937"/>
            <a:ext cx="9169814" cy="79317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48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altLang="ja-JP"/>
              <a:t>TITLE HERE</a:t>
            </a:r>
            <a:endParaRPr lang="en-US"/>
          </a:p>
        </p:txBody>
      </p:sp>
      <p:sp>
        <p:nvSpPr>
          <p:cNvPr id="5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511093" y="3579017"/>
            <a:ext cx="9169814" cy="52354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133" spc="4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 marL="54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/>
              <a:t>SUB TITLE HERE</a:t>
            </a:r>
            <a:endParaRPr lang="en-US"/>
          </a:p>
        </p:txBody>
      </p:sp>
      <p:sp>
        <p:nvSpPr>
          <p:cNvPr id="2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4775760" y="5799264"/>
            <a:ext cx="510058" cy="51001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4025590" y="6309320"/>
            <a:ext cx="2010398" cy="33003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6896180" y="5799264"/>
            <a:ext cx="510058" cy="51001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146010" y="6309320"/>
            <a:ext cx="2010398" cy="33003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7181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511093" y="2858937"/>
            <a:ext cx="9169814" cy="79317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48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altLang="ja-JP"/>
              <a:t>TITLE HERE</a:t>
            </a:r>
            <a:endParaRPr lang="en-US"/>
          </a:p>
        </p:txBody>
      </p:sp>
      <p:sp>
        <p:nvSpPr>
          <p:cNvPr id="5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511093" y="3579017"/>
            <a:ext cx="9169814" cy="52354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133" spc="4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 marL="54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/>
              <a:t>SUB TITLE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768880" y="6369327"/>
            <a:ext cx="8654241" cy="39004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29243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574907" y="1838824"/>
            <a:ext cx="11162209" cy="1109746"/>
          </a:xfrm>
          <a:prstGeom prst="rect">
            <a:avLst/>
          </a:prstGeom>
        </p:spPr>
        <p:txBody>
          <a:bodyPr anchor="b"/>
          <a:lstStyle>
            <a:lvl1pPr algn="ctr">
              <a:defRPr sz="6400"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742941" y="2858937"/>
            <a:ext cx="10706118" cy="600067"/>
          </a:xfrm>
        </p:spPr>
        <p:txBody>
          <a:bodyPr anchor="t">
            <a:noAutofit/>
          </a:bodyPr>
          <a:lstStyle>
            <a:lvl1pPr algn="ctr">
              <a:defRPr sz="2667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403071" y="4089074"/>
            <a:ext cx="9385857" cy="165018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10" name="直線コネクタ 9"/>
          <p:cNvCxnSpPr/>
          <p:nvPr/>
        </p:nvCxnSpPr>
        <p:spPr>
          <a:xfrm>
            <a:off x="1748890" y="3759037"/>
            <a:ext cx="869422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7902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53F5534-1B5E-4173-99BA-35FA12D829D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083506" y="2612419"/>
            <a:ext cx="1206573" cy="1402669"/>
          </a:xfrm>
          <a:custGeom>
            <a:avLst/>
            <a:gdLst>
              <a:gd name="connsiteX0" fmla="*/ 184171 w 2413461"/>
              <a:gd name="connsiteY0" fmla="*/ 0 h 2805338"/>
              <a:gd name="connsiteX1" fmla="*/ 2229290 w 2413461"/>
              <a:gd name="connsiteY1" fmla="*/ 0 h 2805338"/>
              <a:gd name="connsiteX2" fmla="*/ 2413461 w 2413461"/>
              <a:gd name="connsiteY2" fmla="*/ 184171 h 2805338"/>
              <a:gd name="connsiteX3" fmla="*/ 2413461 w 2413461"/>
              <a:gd name="connsiteY3" fmla="*/ 2621167 h 2805338"/>
              <a:gd name="connsiteX4" fmla="*/ 2229290 w 2413461"/>
              <a:gd name="connsiteY4" fmla="*/ 2805338 h 2805338"/>
              <a:gd name="connsiteX5" fmla="*/ 184171 w 2413461"/>
              <a:gd name="connsiteY5" fmla="*/ 2805338 h 2805338"/>
              <a:gd name="connsiteX6" fmla="*/ 0 w 2413461"/>
              <a:gd name="connsiteY6" fmla="*/ 2621167 h 2805338"/>
              <a:gd name="connsiteX7" fmla="*/ 0 w 2413461"/>
              <a:gd name="connsiteY7" fmla="*/ 184171 h 2805338"/>
              <a:gd name="connsiteX8" fmla="*/ 184171 w 2413461"/>
              <a:gd name="connsiteY8" fmla="*/ 0 h 280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3461" h="2805338">
                <a:moveTo>
                  <a:pt x="184171" y="0"/>
                </a:moveTo>
                <a:lnTo>
                  <a:pt x="2229290" y="0"/>
                </a:lnTo>
                <a:cubicBezTo>
                  <a:pt x="2331005" y="0"/>
                  <a:pt x="2413461" y="82456"/>
                  <a:pt x="2413461" y="184171"/>
                </a:cubicBezTo>
                <a:lnTo>
                  <a:pt x="2413461" y="2621167"/>
                </a:lnTo>
                <a:cubicBezTo>
                  <a:pt x="2413461" y="2722882"/>
                  <a:pt x="2331005" y="2805338"/>
                  <a:pt x="2229290" y="2805338"/>
                </a:cubicBezTo>
                <a:lnTo>
                  <a:pt x="184171" y="2805338"/>
                </a:lnTo>
                <a:cubicBezTo>
                  <a:pt x="82456" y="2805338"/>
                  <a:pt x="0" y="2722882"/>
                  <a:pt x="0" y="2621167"/>
                </a:cubicBezTo>
                <a:lnTo>
                  <a:pt x="0" y="184171"/>
                </a:lnTo>
                <a:cubicBezTo>
                  <a:pt x="0" y="82456"/>
                  <a:pt x="82456" y="0"/>
                  <a:pt x="18417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9931B31-6F86-4BFC-8E89-5DD7E953514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01921" y="2612419"/>
            <a:ext cx="1206573" cy="1402669"/>
          </a:xfrm>
          <a:custGeom>
            <a:avLst/>
            <a:gdLst>
              <a:gd name="connsiteX0" fmla="*/ 184171 w 2413461"/>
              <a:gd name="connsiteY0" fmla="*/ 0 h 2805338"/>
              <a:gd name="connsiteX1" fmla="*/ 2229289 w 2413461"/>
              <a:gd name="connsiteY1" fmla="*/ 0 h 2805338"/>
              <a:gd name="connsiteX2" fmla="*/ 2413461 w 2413461"/>
              <a:gd name="connsiteY2" fmla="*/ 184171 h 2805338"/>
              <a:gd name="connsiteX3" fmla="*/ 2413461 w 2413461"/>
              <a:gd name="connsiteY3" fmla="*/ 2621167 h 2805338"/>
              <a:gd name="connsiteX4" fmla="*/ 2229289 w 2413461"/>
              <a:gd name="connsiteY4" fmla="*/ 2805338 h 2805338"/>
              <a:gd name="connsiteX5" fmla="*/ 184171 w 2413461"/>
              <a:gd name="connsiteY5" fmla="*/ 2805338 h 2805338"/>
              <a:gd name="connsiteX6" fmla="*/ 0 w 2413461"/>
              <a:gd name="connsiteY6" fmla="*/ 2621167 h 2805338"/>
              <a:gd name="connsiteX7" fmla="*/ 0 w 2413461"/>
              <a:gd name="connsiteY7" fmla="*/ 184171 h 2805338"/>
              <a:gd name="connsiteX8" fmla="*/ 184171 w 2413461"/>
              <a:gd name="connsiteY8" fmla="*/ 0 h 280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3461" h="2805338">
                <a:moveTo>
                  <a:pt x="184171" y="0"/>
                </a:moveTo>
                <a:lnTo>
                  <a:pt x="2229289" y="0"/>
                </a:lnTo>
                <a:cubicBezTo>
                  <a:pt x="2331005" y="0"/>
                  <a:pt x="2413461" y="82456"/>
                  <a:pt x="2413461" y="184171"/>
                </a:cubicBezTo>
                <a:lnTo>
                  <a:pt x="2413461" y="2621167"/>
                </a:lnTo>
                <a:cubicBezTo>
                  <a:pt x="2413461" y="2722882"/>
                  <a:pt x="2331005" y="2805338"/>
                  <a:pt x="2229289" y="2805338"/>
                </a:cubicBezTo>
                <a:lnTo>
                  <a:pt x="184171" y="2805338"/>
                </a:lnTo>
                <a:cubicBezTo>
                  <a:pt x="82456" y="2805338"/>
                  <a:pt x="0" y="2722882"/>
                  <a:pt x="0" y="2621167"/>
                </a:cubicBezTo>
                <a:lnTo>
                  <a:pt x="0" y="184171"/>
                </a:lnTo>
                <a:cubicBezTo>
                  <a:pt x="0" y="82456"/>
                  <a:pt x="82456" y="0"/>
                  <a:pt x="18417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0454FB5-1D69-4D4B-A860-DC0CDA747E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90080" y="2449619"/>
            <a:ext cx="1206573" cy="1402669"/>
          </a:xfrm>
          <a:custGeom>
            <a:avLst/>
            <a:gdLst>
              <a:gd name="connsiteX0" fmla="*/ 184171 w 2413461"/>
              <a:gd name="connsiteY0" fmla="*/ 0 h 2805338"/>
              <a:gd name="connsiteX1" fmla="*/ 2229290 w 2413461"/>
              <a:gd name="connsiteY1" fmla="*/ 0 h 2805338"/>
              <a:gd name="connsiteX2" fmla="*/ 2413461 w 2413461"/>
              <a:gd name="connsiteY2" fmla="*/ 184171 h 2805338"/>
              <a:gd name="connsiteX3" fmla="*/ 2413461 w 2413461"/>
              <a:gd name="connsiteY3" fmla="*/ 2621167 h 2805338"/>
              <a:gd name="connsiteX4" fmla="*/ 2229290 w 2413461"/>
              <a:gd name="connsiteY4" fmla="*/ 2805338 h 2805338"/>
              <a:gd name="connsiteX5" fmla="*/ 184171 w 2413461"/>
              <a:gd name="connsiteY5" fmla="*/ 2805338 h 2805338"/>
              <a:gd name="connsiteX6" fmla="*/ 0 w 2413461"/>
              <a:gd name="connsiteY6" fmla="*/ 2621167 h 2805338"/>
              <a:gd name="connsiteX7" fmla="*/ 0 w 2413461"/>
              <a:gd name="connsiteY7" fmla="*/ 184171 h 2805338"/>
              <a:gd name="connsiteX8" fmla="*/ 184171 w 2413461"/>
              <a:gd name="connsiteY8" fmla="*/ 0 h 280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3461" h="2805338">
                <a:moveTo>
                  <a:pt x="184171" y="0"/>
                </a:moveTo>
                <a:lnTo>
                  <a:pt x="2229290" y="0"/>
                </a:lnTo>
                <a:cubicBezTo>
                  <a:pt x="2331005" y="0"/>
                  <a:pt x="2413461" y="82456"/>
                  <a:pt x="2413461" y="184171"/>
                </a:cubicBezTo>
                <a:lnTo>
                  <a:pt x="2413461" y="2621167"/>
                </a:lnTo>
                <a:cubicBezTo>
                  <a:pt x="2413461" y="2722882"/>
                  <a:pt x="2331005" y="2805338"/>
                  <a:pt x="2229290" y="2805338"/>
                </a:cubicBezTo>
                <a:lnTo>
                  <a:pt x="184171" y="2805338"/>
                </a:lnTo>
                <a:cubicBezTo>
                  <a:pt x="82456" y="2805338"/>
                  <a:pt x="0" y="2722882"/>
                  <a:pt x="0" y="2621167"/>
                </a:cubicBezTo>
                <a:lnTo>
                  <a:pt x="0" y="184171"/>
                </a:lnTo>
                <a:cubicBezTo>
                  <a:pt x="0" y="82456"/>
                  <a:pt x="82456" y="0"/>
                  <a:pt x="18417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33ED9EA-9705-4BCD-A2A8-41C4D5446B1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95348" y="2449619"/>
            <a:ext cx="1206573" cy="1402669"/>
          </a:xfrm>
          <a:custGeom>
            <a:avLst/>
            <a:gdLst>
              <a:gd name="connsiteX0" fmla="*/ 184171 w 2413461"/>
              <a:gd name="connsiteY0" fmla="*/ 0 h 2805338"/>
              <a:gd name="connsiteX1" fmla="*/ 2229290 w 2413461"/>
              <a:gd name="connsiteY1" fmla="*/ 0 h 2805338"/>
              <a:gd name="connsiteX2" fmla="*/ 2413461 w 2413461"/>
              <a:gd name="connsiteY2" fmla="*/ 184171 h 2805338"/>
              <a:gd name="connsiteX3" fmla="*/ 2413461 w 2413461"/>
              <a:gd name="connsiteY3" fmla="*/ 2621167 h 2805338"/>
              <a:gd name="connsiteX4" fmla="*/ 2229290 w 2413461"/>
              <a:gd name="connsiteY4" fmla="*/ 2805338 h 2805338"/>
              <a:gd name="connsiteX5" fmla="*/ 184171 w 2413461"/>
              <a:gd name="connsiteY5" fmla="*/ 2805338 h 2805338"/>
              <a:gd name="connsiteX6" fmla="*/ 0 w 2413461"/>
              <a:gd name="connsiteY6" fmla="*/ 2621167 h 2805338"/>
              <a:gd name="connsiteX7" fmla="*/ 0 w 2413461"/>
              <a:gd name="connsiteY7" fmla="*/ 184171 h 2805338"/>
              <a:gd name="connsiteX8" fmla="*/ 184171 w 2413461"/>
              <a:gd name="connsiteY8" fmla="*/ 0 h 280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3461" h="2805338">
                <a:moveTo>
                  <a:pt x="184171" y="0"/>
                </a:moveTo>
                <a:lnTo>
                  <a:pt x="2229290" y="0"/>
                </a:lnTo>
                <a:cubicBezTo>
                  <a:pt x="2331005" y="0"/>
                  <a:pt x="2413461" y="82456"/>
                  <a:pt x="2413461" y="184171"/>
                </a:cubicBezTo>
                <a:lnTo>
                  <a:pt x="2413461" y="2621167"/>
                </a:lnTo>
                <a:cubicBezTo>
                  <a:pt x="2413461" y="2722882"/>
                  <a:pt x="2331005" y="2805338"/>
                  <a:pt x="2229290" y="2805338"/>
                </a:cubicBezTo>
                <a:lnTo>
                  <a:pt x="184171" y="2805338"/>
                </a:lnTo>
                <a:cubicBezTo>
                  <a:pt x="82456" y="2805338"/>
                  <a:pt x="0" y="2722882"/>
                  <a:pt x="0" y="2621167"/>
                </a:cubicBezTo>
                <a:lnTo>
                  <a:pt x="0" y="184171"/>
                </a:lnTo>
                <a:cubicBezTo>
                  <a:pt x="0" y="82456"/>
                  <a:pt x="82456" y="0"/>
                  <a:pt x="18417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45E2081-B9B6-4ECD-8AF9-24AD945D74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492714" y="2193532"/>
            <a:ext cx="1206573" cy="1402669"/>
          </a:xfrm>
          <a:custGeom>
            <a:avLst/>
            <a:gdLst>
              <a:gd name="connsiteX0" fmla="*/ 184171 w 2413461"/>
              <a:gd name="connsiteY0" fmla="*/ 0 h 2805338"/>
              <a:gd name="connsiteX1" fmla="*/ 2229290 w 2413461"/>
              <a:gd name="connsiteY1" fmla="*/ 0 h 2805338"/>
              <a:gd name="connsiteX2" fmla="*/ 2413461 w 2413461"/>
              <a:gd name="connsiteY2" fmla="*/ 184171 h 2805338"/>
              <a:gd name="connsiteX3" fmla="*/ 2413461 w 2413461"/>
              <a:gd name="connsiteY3" fmla="*/ 2621167 h 2805338"/>
              <a:gd name="connsiteX4" fmla="*/ 2229290 w 2413461"/>
              <a:gd name="connsiteY4" fmla="*/ 2805338 h 2805338"/>
              <a:gd name="connsiteX5" fmla="*/ 184171 w 2413461"/>
              <a:gd name="connsiteY5" fmla="*/ 2805338 h 2805338"/>
              <a:gd name="connsiteX6" fmla="*/ 0 w 2413461"/>
              <a:gd name="connsiteY6" fmla="*/ 2621167 h 2805338"/>
              <a:gd name="connsiteX7" fmla="*/ 0 w 2413461"/>
              <a:gd name="connsiteY7" fmla="*/ 184171 h 2805338"/>
              <a:gd name="connsiteX8" fmla="*/ 184171 w 2413461"/>
              <a:gd name="connsiteY8" fmla="*/ 0 h 280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3461" h="2805338">
                <a:moveTo>
                  <a:pt x="184171" y="0"/>
                </a:moveTo>
                <a:lnTo>
                  <a:pt x="2229290" y="0"/>
                </a:lnTo>
                <a:cubicBezTo>
                  <a:pt x="2331005" y="0"/>
                  <a:pt x="2413461" y="82456"/>
                  <a:pt x="2413461" y="184171"/>
                </a:cubicBezTo>
                <a:lnTo>
                  <a:pt x="2413461" y="2621167"/>
                </a:lnTo>
                <a:cubicBezTo>
                  <a:pt x="2413461" y="2722882"/>
                  <a:pt x="2331005" y="2805338"/>
                  <a:pt x="2229290" y="2805338"/>
                </a:cubicBezTo>
                <a:lnTo>
                  <a:pt x="184171" y="2805338"/>
                </a:lnTo>
                <a:cubicBezTo>
                  <a:pt x="82456" y="2805338"/>
                  <a:pt x="0" y="2722882"/>
                  <a:pt x="0" y="2621167"/>
                </a:cubicBezTo>
                <a:lnTo>
                  <a:pt x="0" y="184171"/>
                </a:lnTo>
                <a:cubicBezTo>
                  <a:pt x="0" y="82456"/>
                  <a:pt x="82456" y="0"/>
                  <a:pt x="18417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</p:spTree>
    <p:extLst>
      <p:ext uri="{BB962C8B-B14F-4D97-AF65-F5344CB8AC3E}">
        <p14:creationId xmlns:p14="http://schemas.microsoft.com/office/powerpoint/2010/main" val="4122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20000" decel="8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20000" decel="8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20000" decel="8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accel="20000" decel="8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3" grpId="0" animBg="1"/>
      <p:bldP spid="15" grpId="0" animBg="1"/>
      <p:bldP spid="14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con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3038957"/>
            <a:ext cx="9402435" cy="129014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5572015" y="1958837"/>
            <a:ext cx="1034086" cy="1033996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715141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角丸四角形 13"/>
          <p:cNvSpPr/>
          <p:nvPr/>
        </p:nvSpPr>
        <p:spPr>
          <a:xfrm>
            <a:off x="1175026" y="1553922"/>
            <a:ext cx="4710932" cy="1124995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円/楕円 6"/>
          <p:cNvSpPr/>
          <p:nvPr/>
        </p:nvSpPr>
        <p:spPr>
          <a:xfrm>
            <a:off x="544901" y="1268760"/>
            <a:ext cx="1020202" cy="102011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73927" y="1403776"/>
            <a:ext cx="762151" cy="750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781672" y="1988840"/>
            <a:ext cx="3750742" cy="60006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781672" y="1553923"/>
            <a:ext cx="3750742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角丸四角形 33"/>
          <p:cNvSpPr/>
          <p:nvPr/>
        </p:nvSpPr>
        <p:spPr>
          <a:xfrm>
            <a:off x="1175026" y="3190148"/>
            <a:ext cx="4710932" cy="1124995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5" name="円/楕円 34"/>
          <p:cNvSpPr/>
          <p:nvPr/>
        </p:nvSpPr>
        <p:spPr>
          <a:xfrm>
            <a:off x="544901" y="2904986"/>
            <a:ext cx="1020202" cy="102011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73927" y="3040002"/>
            <a:ext cx="762151" cy="750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781672" y="3625066"/>
            <a:ext cx="3750742" cy="60006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781672" y="3190149"/>
            <a:ext cx="3750742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角丸四角形 40"/>
          <p:cNvSpPr/>
          <p:nvPr/>
        </p:nvSpPr>
        <p:spPr>
          <a:xfrm>
            <a:off x="1175026" y="4824285"/>
            <a:ext cx="4710932" cy="1124995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2" name="円/楕円 41"/>
          <p:cNvSpPr/>
          <p:nvPr/>
        </p:nvSpPr>
        <p:spPr>
          <a:xfrm>
            <a:off x="544901" y="4539124"/>
            <a:ext cx="1020202" cy="102011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673927" y="4674139"/>
            <a:ext cx="762151" cy="750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781672" y="5259204"/>
            <a:ext cx="3750742" cy="60006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781672" y="4824286"/>
            <a:ext cx="3750742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6" name="角丸四角形 45"/>
          <p:cNvSpPr/>
          <p:nvPr/>
        </p:nvSpPr>
        <p:spPr>
          <a:xfrm>
            <a:off x="6876154" y="1553922"/>
            <a:ext cx="4710932" cy="1124995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7" name="円/楕円 46"/>
          <p:cNvSpPr/>
          <p:nvPr/>
        </p:nvSpPr>
        <p:spPr>
          <a:xfrm>
            <a:off x="6246029" y="1268760"/>
            <a:ext cx="1020202" cy="102011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6375055" y="1403776"/>
            <a:ext cx="762151" cy="750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7482800" y="1988840"/>
            <a:ext cx="3750742" cy="60006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482800" y="1553923"/>
            <a:ext cx="3750742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1" name="角丸四角形 50"/>
          <p:cNvSpPr/>
          <p:nvPr/>
        </p:nvSpPr>
        <p:spPr>
          <a:xfrm>
            <a:off x="6876154" y="3190148"/>
            <a:ext cx="4710932" cy="1124995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2" name="円/楕円 51"/>
          <p:cNvSpPr/>
          <p:nvPr/>
        </p:nvSpPr>
        <p:spPr>
          <a:xfrm>
            <a:off x="6246029" y="2904986"/>
            <a:ext cx="1020202" cy="102011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6375055" y="3040002"/>
            <a:ext cx="762151" cy="750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7482800" y="3625066"/>
            <a:ext cx="3750742" cy="60006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7482800" y="3190149"/>
            <a:ext cx="3750742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6" name="角丸四角形 55"/>
          <p:cNvSpPr/>
          <p:nvPr/>
        </p:nvSpPr>
        <p:spPr>
          <a:xfrm>
            <a:off x="6876154" y="4824285"/>
            <a:ext cx="4710932" cy="1124995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7" name="円/楕円 56"/>
          <p:cNvSpPr/>
          <p:nvPr/>
        </p:nvSpPr>
        <p:spPr>
          <a:xfrm>
            <a:off x="6246029" y="4539124"/>
            <a:ext cx="1020202" cy="102011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375055" y="4674139"/>
            <a:ext cx="762151" cy="750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7482800" y="5259204"/>
            <a:ext cx="3750742" cy="60006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7482800" y="4824286"/>
            <a:ext cx="3750742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47569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54423" y="2168860"/>
            <a:ext cx="1720841" cy="825093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正方形/長方形 8"/>
          <p:cNvSpPr/>
          <p:nvPr/>
        </p:nvSpPr>
        <p:spPr>
          <a:xfrm>
            <a:off x="0" y="3368994"/>
            <a:ext cx="12192000" cy="90010"/>
          </a:xfrm>
          <a:prstGeom prst="rect">
            <a:avLst/>
          </a:prstGeom>
          <a:solidFill>
            <a:schemeClr val="accent1">
              <a:alpha val="2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" name="円/楕円 9"/>
          <p:cNvSpPr/>
          <p:nvPr/>
        </p:nvSpPr>
        <p:spPr>
          <a:xfrm>
            <a:off x="1235038" y="3068960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1" name="円/楕円 10"/>
          <p:cNvSpPr/>
          <p:nvPr/>
        </p:nvSpPr>
        <p:spPr>
          <a:xfrm>
            <a:off x="3023392" y="3068960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" name="円/楕円 11"/>
          <p:cNvSpPr/>
          <p:nvPr/>
        </p:nvSpPr>
        <p:spPr>
          <a:xfrm>
            <a:off x="4811746" y="3059678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3" name="円/楕円 12"/>
          <p:cNvSpPr/>
          <p:nvPr/>
        </p:nvSpPr>
        <p:spPr>
          <a:xfrm>
            <a:off x="6600100" y="3068960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4" name="円/楕円 13"/>
          <p:cNvSpPr/>
          <p:nvPr/>
        </p:nvSpPr>
        <p:spPr>
          <a:xfrm>
            <a:off x="8388453" y="3068960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5" name="円/楕円 14"/>
          <p:cNvSpPr/>
          <p:nvPr/>
        </p:nvSpPr>
        <p:spPr>
          <a:xfrm>
            <a:off x="10176807" y="3068960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1374717" y="3208626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3163071" y="3208626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4951424" y="3199345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5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6739778" y="3208626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6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8528132" y="3208626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7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0316486" y="3208626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7864249" y="2168860"/>
            <a:ext cx="1720841" cy="825093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2456879" y="2168860"/>
            <a:ext cx="1720841" cy="825093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061792" y="2168860"/>
            <a:ext cx="1720841" cy="825093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4259336" y="2168860"/>
            <a:ext cx="1720841" cy="825093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9666706" y="2168860"/>
            <a:ext cx="1720841" cy="825093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94931" y="3924054"/>
            <a:ext cx="1720841" cy="211523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883752" y="3924054"/>
            <a:ext cx="1720841" cy="211523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2497388" y="3924054"/>
            <a:ext cx="1720841" cy="211523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6085497" y="3924054"/>
            <a:ext cx="1720841" cy="211523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4299844" y="3924054"/>
            <a:ext cx="1720841" cy="211523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9686209" y="3924054"/>
            <a:ext cx="1720841" cy="211523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80171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me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94932" y="1058737"/>
            <a:ext cx="2190433" cy="43052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正方形/長方形 8"/>
          <p:cNvSpPr/>
          <p:nvPr/>
        </p:nvSpPr>
        <p:spPr>
          <a:xfrm>
            <a:off x="-1" y="1868827"/>
            <a:ext cx="12187204" cy="3266219"/>
          </a:xfrm>
          <a:custGeom>
            <a:avLst/>
            <a:gdLst/>
            <a:ahLst/>
            <a:cxnLst/>
            <a:rect l="l" t="t" r="r" b="b"/>
            <a:pathLst>
              <a:path w="18279220" h="4899329">
                <a:moveTo>
                  <a:pt x="5814596" y="4758098"/>
                </a:moveTo>
                <a:lnTo>
                  <a:pt x="18279220" y="4758098"/>
                </a:lnTo>
                <a:lnTo>
                  <a:pt x="18279220" y="4899329"/>
                </a:lnTo>
                <a:lnTo>
                  <a:pt x="5814596" y="4899329"/>
                </a:lnTo>
                <a:close/>
                <a:moveTo>
                  <a:pt x="12878622" y="0"/>
                </a:moveTo>
                <a:cubicBezTo>
                  <a:pt x="13571433" y="0"/>
                  <a:pt x="14134305" y="559284"/>
                  <a:pt x="14138736" y="1252080"/>
                </a:cubicBezTo>
                <a:cubicBezTo>
                  <a:pt x="14143162" y="1944076"/>
                  <a:pt x="13588778" y="2510006"/>
                  <a:pt x="12897140" y="2520026"/>
                </a:cubicBezTo>
                <a:lnTo>
                  <a:pt x="12897140" y="2520280"/>
                </a:lnTo>
                <a:lnTo>
                  <a:pt x="5798523" y="2520280"/>
                </a:lnTo>
                <a:lnTo>
                  <a:pt x="5798551" y="2522469"/>
                </a:lnTo>
                <a:cubicBezTo>
                  <a:pt x="5184591" y="2530323"/>
                  <a:pt x="4692121" y="3032335"/>
                  <a:pt x="4696048" y="3646333"/>
                </a:cubicBezTo>
                <a:cubicBezTo>
                  <a:pt x="4699975" y="4260331"/>
                  <a:pt x="5198827" y="4756002"/>
                  <a:pt x="5812837" y="4756002"/>
                </a:cubicBezTo>
                <a:lnTo>
                  <a:pt x="5812837" y="4899329"/>
                </a:lnTo>
                <a:cubicBezTo>
                  <a:pt x="5120026" y="4899329"/>
                  <a:pt x="4557154" y="4340045"/>
                  <a:pt x="4552723" y="3647249"/>
                </a:cubicBezTo>
                <a:cubicBezTo>
                  <a:pt x="4548296" y="2955081"/>
                  <a:pt x="5102957" y="2389041"/>
                  <a:pt x="5794836" y="2379271"/>
                </a:cubicBezTo>
                <a:lnTo>
                  <a:pt x="5794836" y="2379049"/>
                </a:lnTo>
                <a:lnTo>
                  <a:pt x="12892936" y="2379049"/>
                </a:lnTo>
                <a:lnTo>
                  <a:pt x="12892908" y="2376860"/>
                </a:lnTo>
                <a:cubicBezTo>
                  <a:pt x="13506868" y="2369006"/>
                  <a:pt x="13999338" y="1866994"/>
                  <a:pt x="13995411" y="1252996"/>
                </a:cubicBezTo>
                <a:cubicBezTo>
                  <a:pt x="13991484" y="638998"/>
                  <a:pt x="13492632" y="143327"/>
                  <a:pt x="12878622" y="143327"/>
                </a:cubicBezTo>
                <a:close/>
                <a:moveTo>
                  <a:pt x="0" y="0"/>
                </a:moveTo>
                <a:lnTo>
                  <a:pt x="12878621" y="0"/>
                </a:lnTo>
                <a:lnTo>
                  <a:pt x="12878621" y="135015"/>
                </a:lnTo>
                <a:lnTo>
                  <a:pt x="0" y="135015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" name="円/楕円 9"/>
          <p:cNvSpPr/>
          <p:nvPr/>
        </p:nvSpPr>
        <p:spPr>
          <a:xfrm>
            <a:off x="1445080" y="1564271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1584758" y="1703937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94931" y="2344736"/>
            <a:ext cx="2190433" cy="90424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3155418" y="1058737"/>
            <a:ext cx="2190433" cy="43052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4" name="円/楕円 43"/>
          <p:cNvSpPr/>
          <p:nvPr/>
        </p:nvSpPr>
        <p:spPr>
          <a:xfrm>
            <a:off x="3905566" y="1564271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5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>
            <a:off x="4045245" y="1703937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3155418" y="2344736"/>
            <a:ext cx="2190433" cy="90424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5645911" y="1058737"/>
            <a:ext cx="2190433" cy="43052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8" name="円/楕円 47"/>
          <p:cNvSpPr/>
          <p:nvPr/>
        </p:nvSpPr>
        <p:spPr>
          <a:xfrm>
            <a:off x="6396059" y="1564271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9" name="図プレースホルダー 7"/>
          <p:cNvSpPr>
            <a:spLocks noGrp="1"/>
          </p:cNvSpPr>
          <p:nvPr>
            <p:ph type="pic" sz="quarter" idx="32" hasCustomPrompt="1"/>
          </p:nvPr>
        </p:nvSpPr>
        <p:spPr>
          <a:xfrm>
            <a:off x="6535738" y="1703937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5645910" y="2344736"/>
            <a:ext cx="2190433" cy="90424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1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4415668" y="4179083"/>
            <a:ext cx="2190433" cy="44540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2" name="円/楕円 51"/>
          <p:cNvSpPr/>
          <p:nvPr/>
        </p:nvSpPr>
        <p:spPr>
          <a:xfrm>
            <a:off x="5165816" y="4699490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3" name="図プレースホルダー 7"/>
          <p:cNvSpPr>
            <a:spLocks noGrp="1"/>
          </p:cNvSpPr>
          <p:nvPr>
            <p:ph type="pic" sz="quarter" idx="35" hasCustomPrompt="1"/>
          </p:nvPr>
        </p:nvSpPr>
        <p:spPr>
          <a:xfrm>
            <a:off x="5305495" y="4839157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4415668" y="5479955"/>
            <a:ext cx="2190433" cy="90424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6876155" y="4179083"/>
            <a:ext cx="2190433" cy="44540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6" name="円/楕円 55"/>
          <p:cNvSpPr/>
          <p:nvPr/>
        </p:nvSpPr>
        <p:spPr>
          <a:xfrm>
            <a:off x="7626303" y="4699490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7" name="図プレースホルダー 7"/>
          <p:cNvSpPr>
            <a:spLocks noGrp="1"/>
          </p:cNvSpPr>
          <p:nvPr>
            <p:ph type="pic" sz="quarter" idx="38" hasCustomPrompt="1"/>
          </p:nvPr>
        </p:nvSpPr>
        <p:spPr>
          <a:xfrm>
            <a:off x="7765982" y="4839157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6876155" y="5479955"/>
            <a:ext cx="2190433" cy="90424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9366648" y="4179083"/>
            <a:ext cx="2190433" cy="44540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0" name="円/楕円 59"/>
          <p:cNvSpPr/>
          <p:nvPr/>
        </p:nvSpPr>
        <p:spPr>
          <a:xfrm>
            <a:off x="10116796" y="4699490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61" name="図プレースホルダー 7"/>
          <p:cNvSpPr>
            <a:spLocks noGrp="1"/>
          </p:cNvSpPr>
          <p:nvPr>
            <p:ph type="pic" sz="quarter" idx="41" hasCustomPrompt="1"/>
          </p:nvPr>
        </p:nvSpPr>
        <p:spPr>
          <a:xfrm>
            <a:off x="10256475" y="4839157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9366647" y="5479955"/>
            <a:ext cx="2190433" cy="90424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49502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esen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0" y="5461000"/>
            <a:ext cx="12192000" cy="13970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5" name="円/楕円 4"/>
          <p:cNvSpPr/>
          <p:nvPr/>
        </p:nvSpPr>
        <p:spPr>
          <a:xfrm>
            <a:off x="514896" y="847349"/>
            <a:ext cx="3873055" cy="3873055"/>
          </a:xfrm>
          <a:prstGeom prst="ellipse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642194" y="974647"/>
            <a:ext cx="3618459" cy="3618458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4745733" y="600835"/>
            <a:ext cx="5673775" cy="1209374"/>
          </a:xfrm>
          <a:prstGeom prst="rect">
            <a:avLst/>
          </a:prstGeom>
        </p:spPr>
        <p:txBody>
          <a:bodyPr anchor="b"/>
          <a:lstStyle>
            <a:lvl1pPr algn="l">
              <a:defRPr sz="6400" spc="400" baseline="0"/>
            </a:lvl1pPr>
          </a:lstStyle>
          <a:p>
            <a:r>
              <a:rPr lang="en-US" altLang="ja-JP"/>
              <a:t>NAME HERE</a:t>
            </a:r>
            <a:endParaRPr kumimoji="1" lang="ja-JP" alt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749596" y="1591474"/>
            <a:ext cx="6897502" cy="66036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933" spc="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724194" y="3809702"/>
            <a:ext cx="6901366" cy="117716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" name="円/楕円 1"/>
          <p:cNvSpPr/>
          <p:nvPr/>
        </p:nvSpPr>
        <p:spPr>
          <a:xfrm>
            <a:off x="4767146" y="2343609"/>
            <a:ext cx="1311389" cy="1311275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2" name="円/楕円 11"/>
          <p:cNvSpPr/>
          <p:nvPr/>
        </p:nvSpPr>
        <p:spPr>
          <a:xfrm>
            <a:off x="6426757" y="2343608"/>
            <a:ext cx="1311389" cy="13112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3" name="円/楕円 12"/>
          <p:cNvSpPr/>
          <p:nvPr/>
        </p:nvSpPr>
        <p:spPr>
          <a:xfrm>
            <a:off x="8086367" y="2343608"/>
            <a:ext cx="1311389" cy="1311275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851205" y="2664322"/>
            <a:ext cx="1151125" cy="66036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166499" y="2669065"/>
            <a:ext cx="1151125" cy="66036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506888" y="2665342"/>
            <a:ext cx="1151125" cy="66036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2190955" y="5807403"/>
            <a:ext cx="557873" cy="55782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2747070" y="5748137"/>
            <a:ext cx="2113153" cy="70273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>
            <a:off x="5104855" y="5807403"/>
            <a:ext cx="557873" cy="55782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5660969" y="5756604"/>
            <a:ext cx="2113153" cy="70273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31" hasCustomPrompt="1"/>
          </p:nvPr>
        </p:nvSpPr>
        <p:spPr>
          <a:xfrm>
            <a:off x="8017641" y="5807403"/>
            <a:ext cx="557873" cy="55782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8573755" y="5748137"/>
            <a:ext cx="2113153" cy="70273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4432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esen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0" y="0"/>
            <a:ext cx="2451423" cy="68580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円/楕円 4"/>
          <p:cNvSpPr/>
          <p:nvPr/>
        </p:nvSpPr>
        <p:spPr>
          <a:xfrm>
            <a:off x="514896" y="1448781"/>
            <a:ext cx="3873055" cy="3873055"/>
          </a:xfrm>
          <a:prstGeom prst="ellipse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642194" y="1576079"/>
            <a:ext cx="3618459" cy="3618458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4745732" y="1028734"/>
            <a:ext cx="6901366" cy="779709"/>
          </a:xfrm>
          <a:prstGeom prst="rect">
            <a:avLst/>
          </a:prstGeom>
        </p:spPr>
        <p:txBody>
          <a:bodyPr anchor="b"/>
          <a:lstStyle>
            <a:lvl1pPr algn="l">
              <a:defRPr sz="3600" spc="1000" baseline="0"/>
            </a:lvl1pPr>
          </a:lstStyle>
          <a:p>
            <a:r>
              <a:rPr lang="en-US" altLang="ja-JP"/>
              <a:t>NAME HERE</a:t>
            </a:r>
            <a:endParaRPr kumimoji="1" lang="ja-JP" altLang="en-US"/>
          </a:p>
        </p:txBody>
      </p:sp>
      <p:sp>
        <p:nvSpPr>
          <p:cNvPr id="2" name="ホームベース 1"/>
          <p:cNvSpPr/>
          <p:nvPr/>
        </p:nvSpPr>
        <p:spPr>
          <a:xfrm>
            <a:off x="4755973" y="2059557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075798" y="2315120"/>
            <a:ext cx="6361259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5075798" y="1928834"/>
            <a:ext cx="6361259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1" name="ホームベース 10"/>
          <p:cNvSpPr/>
          <p:nvPr/>
        </p:nvSpPr>
        <p:spPr>
          <a:xfrm>
            <a:off x="4755973" y="3199684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5075798" y="3455247"/>
            <a:ext cx="6361259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075798" y="3068960"/>
            <a:ext cx="6361259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75107362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 Word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/>
          <p:cNvGrpSpPr/>
          <p:nvPr/>
        </p:nvGrpSpPr>
        <p:grpSpPr>
          <a:xfrm>
            <a:off x="626588" y="1192422"/>
            <a:ext cx="4382197" cy="4381817"/>
            <a:chOff x="4450556" y="450850"/>
            <a:chExt cx="9385300" cy="9385300"/>
          </a:xfrm>
        </p:grpSpPr>
        <p:sp>
          <p:nvSpPr>
            <p:cNvPr id="17" name="円/楕円 16"/>
            <p:cNvSpPr/>
            <p:nvPr/>
          </p:nvSpPr>
          <p:spPr>
            <a:xfrm>
              <a:off x="4450556" y="450850"/>
              <a:ext cx="9385300" cy="9385300"/>
            </a:xfrm>
            <a:prstGeom prst="ellipse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15000"/>
                  </a:schemeClr>
                </a:gs>
                <a:gs pos="50000">
                  <a:schemeClr val="accent1">
                    <a:tint val="44500"/>
                    <a:satMod val="160000"/>
                    <a:alpha val="14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18" name="円/楕円 17"/>
            <p:cNvSpPr/>
            <p:nvPr/>
          </p:nvSpPr>
          <p:spPr>
            <a:xfrm>
              <a:off x="5877719" y="1878013"/>
              <a:ext cx="6530975" cy="6530975"/>
            </a:xfrm>
            <a:prstGeom prst="ellipse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38000"/>
                  </a:schemeClr>
                </a:gs>
                <a:gs pos="42000">
                  <a:schemeClr val="accent1">
                    <a:tint val="44500"/>
                    <a:satMod val="160000"/>
                    <a:alpha val="24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405863" y="1988841"/>
            <a:ext cx="6301247" cy="291032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754943" y="2558904"/>
            <a:ext cx="4320855" cy="1770197"/>
          </a:xfrm>
          <a:prstGeom prst="rect">
            <a:avLst/>
          </a:prstGeom>
        </p:spPr>
        <p:txBody>
          <a:bodyPr anchor="ctr"/>
          <a:lstStyle>
            <a:lvl1pPr algn="ctr">
              <a:defRPr sz="4400" spc="1000" baseline="0"/>
            </a:lvl1pPr>
          </a:lstStyle>
          <a:p>
            <a:r>
              <a:rPr lang="en-US" altLang="ja-JP"/>
              <a:t>WORD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686353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730938" y="1298763"/>
            <a:ext cx="3448211" cy="695796"/>
          </a:xfrm>
        </p:spPr>
        <p:txBody>
          <a:bodyPr anchor="b">
            <a:noAutofit/>
          </a:bodyPr>
          <a:lstStyle>
            <a:lvl1pPr algn="l"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30938" y="2024562"/>
            <a:ext cx="3448211" cy="393043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55655" y="1323048"/>
            <a:ext cx="3448211" cy="695796"/>
          </a:xfrm>
        </p:spPr>
        <p:txBody>
          <a:bodyPr anchor="b">
            <a:noAutofit/>
          </a:bodyPr>
          <a:lstStyle>
            <a:lvl1pPr algn="l"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355655" y="2048847"/>
            <a:ext cx="3448211" cy="393043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7986374" y="1323048"/>
            <a:ext cx="3448211" cy="695796"/>
          </a:xfrm>
        </p:spPr>
        <p:txBody>
          <a:bodyPr anchor="b">
            <a:noAutofit/>
          </a:bodyPr>
          <a:lstStyle>
            <a:lvl1pPr algn="l"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7986374" y="2048847"/>
            <a:ext cx="3448211" cy="393043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正方形/長方形 12"/>
          <p:cNvSpPr/>
          <p:nvPr/>
        </p:nvSpPr>
        <p:spPr>
          <a:xfrm>
            <a:off x="604913" y="1571268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4" name="正方形/長方形 13"/>
          <p:cNvSpPr/>
          <p:nvPr/>
        </p:nvSpPr>
        <p:spPr>
          <a:xfrm>
            <a:off x="4235632" y="1571268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5" name="正方形/長方形 14"/>
          <p:cNvSpPr/>
          <p:nvPr/>
        </p:nvSpPr>
        <p:spPr>
          <a:xfrm>
            <a:off x="7866350" y="1571268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</p:spTree>
    <p:extLst>
      <p:ext uri="{BB962C8B-B14F-4D97-AF65-F5344CB8AC3E}">
        <p14:creationId xmlns:p14="http://schemas.microsoft.com/office/powerpoint/2010/main" val="364681444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 Colum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730938" y="1628800"/>
            <a:ext cx="10706118" cy="1175849"/>
          </a:xfrm>
        </p:spPr>
        <p:txBody>
          <a:bodyPr anchor="b">
            <a:noAutofit/>
          </a:bodyPr>
          <a:lstStyle>
            <a:lvl1pPr algn="ctr">
              <a:defRPr sz="36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30938" y="2948947"/>
            <a:ext cx="10706118" cy="216024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32279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esid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574907" y="3729034"/>
            <a:ext cx="11072191" cy="674070"/>
          </a:xfrm>
          <a:prstGeom prst="rect">
            <a:avLst/>
          </a:prstGeom>
        </p:spPr>
        <p:txBody>
          <a:bodyPr anchor="b"/>
          <a:lstStyle>
            <a:lvl1pPr algn="ctr">
              <a:defRPr sz="3600" spc="1000" baseline="0"/>
            </a:lvl1pPr>
          </a:lstStyle>
          <a:p>
            <a:r>
              <a:rPr lang="en-US" altLang="ja-JP"/>
              <a:t>NAME HERE</a:t>
            </a:r>
            <a:endParaRPr kumimoji="1" lang="ja-JP" alt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748890" y="5049181"/>
            <a:ext cx="8694220" cy="1020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円/楕円 8"/>
          <p:cNvSpPr/>
          <p:nvPr/>
        </p:nvSpPr>
        <p:spPr>
          <a:xfrm>
            <a:off x="4535691" y="518661"/>
            <a:ext cx="3088191" cy="3088191"/>
          </a:xfrm>
          <a:prstGeom prst="ellipse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4670436" y="653407"/>
            <a:ext cx="2818701" cy="281870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729872" y="4329100"/>
            <a:ext cx="8732257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12" name="直線コネクタ 11"/>
          <p:cNvCxnSpPr/>
          <p:nvPr/>
        </p:nvCxnSpPr>
        <p:spPr>
          <a:xfrm>
            <a:off x="1748890" y="4929167"/>
            <a:ext cx="869422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508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E480274-A8E2-42CF-BF69-1D6B4FCB5F3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93636" y="1307306"/>
            <a:ext cx="6606314" cy="4243388"/>
          </a:xfrm>
          <a:custGeom>
            <a:avLst/>
            <a:gdLst>
              <a:gd name="connsiteX0" fmla="*/ 4494213 w 13214349"/>
              <a:gd name="connsiteY0" fmla="*/ 1 h 8486776"/>
              <a:gd name="connsiteX1" fmla="*/ 8716964 w 13214349"/>
              <a:gd name="connsiteY1" fmla="*/ 1 h 8486776"/>
              <a:gd name="connsiteX2" fmla="*/ 8716964 w 13214349"/>
              <a:gd name="connsiteY2" fmla="*/ 8486776 h 8486776"/>
              <a:gd name="connsiteX3" fmla="*/ 4494213 w 13214349"/>
              <a:gd name="connsiteY3" fmla="*/ 8486776 h 8486776"/>
              <a:gd name="connsiteX4" fmla="*/ 0 w 13214349"/>
              <a:gd name="connsiteY4" fmla="*/ 1 h 8486776"/>
              <a:gd name="connsiteX5" fmla="*/ 4222751 w 13214349"/>
              <a:gd name="connsiteY5" fmla="*/ 1 h 8486776"/>
              <a:gd name="connsiteX6" fmla="*/ 4222751 w 13214349"/>
              <a:gd name="connsiteY6" fmla="*/ 8486776 h 8486776"/>
              <a:gd name="connsiteX7" fmla="*/ 0 w 13214349"/>
              <a:gd name="connsiteY7" fmla="*/ 8486776 h 8486776"/>
              <a:gd name="connsiteX8" fmla="*/ 8991598 w 13214349"/>
              <a:gd name="connsiteY8" fmla="*/ 0 h 8486776"/>
              <a:gd name="connsiteX9" fmla="*/ 13214349 w 13214349"/>
              <a:gd name="connsiteY9" fmla="*/ 0 h 8486776"/>
              <a:gd name="connsiteX10" fmla="*/ 13214349 w 13214349"/>
              <a:gd name="connsiteY10" fmla="*/ 8486776 h 8486776"/>
              <a:gd name="connsiteX11" fmla="*/ 8991598 w 13214349"/>
              <a:gd name="connsiteY11" fmla="*/ 8486776 h 8486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14349" h="8486776">
                <a:moveTo>
                  <a:pt x="4494213" y="1"/>
                </a:moveTo>
                <a:lnTo>
                  <a:pt x="8716964" y="1"/>
                </a:lnTo>
                <a:lnTo>
                  <a:pt x="8716964" y="8486776"/>
                </a:lnTo>
                <a:lnTo>
                  <a:pt x="4494213" y="8486776"/>
                </a:lnTo>
                <a:close/>
                <a:moveTo>
                  <a:pt x="0" y="1"/>
                </a:moveTo>
                <a:lnTo>
                  <a:pt x="4222751" y="1"/>
                </a:lnTo>
                <a:lnTo>
                  <a:pt x="4222751" y="8486776"/>
                </a:lnTo>
                <a:lnTo>
                  <a:pt x="0" y="8486776"/>
                </a:lnTo>
                <a:close/>
                <a:moveTo>
                  <a:pt x="8991598" y="0"/>
                </a:moveTo>
                <a:lnTo>
                  <a:pt x="13214349" y="0"/>
                </a:lnTo>
                <a:lnTo>
                  <a:pt x="13214349" y="8486776"/>
                </a:lnTo>
                <a:lnTo>
                  <a:pt x="8991598" y="8486776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</p:spTree>
    <p:extLst>
      <p:ext uri="{BB962C8B-B14F-4D97-AF65-F5344CB8AC3E}">
        <p14:creationId xmlns:p14="http://schemas.microsoft.com/office/powerpoint/2010/main" val="6061061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図プレースホルダー 14"/>
          <p:cNvSpPr>
            <a:spLocks noGrp="1"/>
          </p:cNvSpPr>
          <p:nvPr>
            <p:ph type="pic" sz="quarter" idx="13" hasCustomPrompt="1"/>
          </p:nvPr>
        </p:nvSpPr>
        <p:spPr>
          <a:xfrm>
            <a:off x="5375858" y="2138857"/>
            <a:ext cx="1064405" cy="373335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7000972" cy="6858000"/>
          </a:xfrm>
          <a:custGeom>
            <a:avLst/>
            <a:gdLst/>
            <a:ahLst/>
            <a:cxnLst/>
            <a:rect l="l" t="t" r="r" b="b"/>
            <a:pathLst>
              <a:path w="10500547" h="10287000">
                <a:moveTo>
                  <a:pt x="0" y="0"/>
                </a:moveTo>
                <a:lnTo>
                  <a:pt x="7928797" y="0"/>
                </a:lnTo>
                <a:lnTo>
                  <a:pt x="10500547" y="10287000"/>
                </a:lnTo>
                <a:lnTo>
                  <a:pt x="0" y="10287000"/>
                </a:ln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525887" y="2138857"/>
            <a:ext cx="720142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456070" y="2108854"/>
            <a:ext cx="4590908" cy="455769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576095" y="2438890"/>
            <a:ext cx="4590908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図プレースホルダー 14"/>
          <p:cNvSpPr>
            <a:spLocks noGrp="1"/>
          </p:cNvSpPr>
          <p:nvPr>
            <p:ph type="pic" sz="quarter" idx="18" hasCustomPrompt="1"/>
          </p:nvPr>
        </p:nvSpPr>
        <p:spPr>
          <a:xfrm>
            <a:off x="5615905" y="3098963"/>
            <a:ext cx="1064405" cy="373335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5765935" y="3098963"/>
            <a:ext cx="720142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696118" y="3068960"/>
            <a:ext cx="4590908" cy="455769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816143" y="3398996"/>
            <a:ext cx="4590908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図プレースホルダー 14"/>
          <p:cNvSpPr>
            <a:spLocks noGrp="1"/>
          </p:cNvSpPr>
          <p:nvPr>
            <p:ph type="pic" sz="quarter" idx="23" hasCustomPrompt="1"/>
          </p:nvPr>
        </p:nvSpPr>
        <p:spPr>
          <a:xfrm>
            <a:off x="5855953" y="4059071"/>
            <a:ext cx="1064405" cy="373335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005982" y="4059071"/>
            <a:ext cx="720142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</a:t>
            </a:r>
            <a:endParaRPr 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936165" y="4029068"/>
            <a:ext cx="4590908" cy="455769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7056190" y="4359104"/>
            <a:ext cx="4590908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図プレースホルダー 14"/>
          <p:cNvSpPr>
            <a:spLocks noGrp="1"/>
          </p:cNvSpPr>
          <p:nvPr>
            <p:ph type="pic" sz="quarter" idx="27" hasCustomPrompt="1"/>
          </p:nvPr>
        </p:nvSpPr>
        <p:spPr>
          <a:xfrm>
            <a:off x="6096000" y="5019177"/>
            <a:ext cx="1064405" cy="373335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6246030" y="5019177"/>
            <a:ext cx="720142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176213" y="4989174"/>
            <a:ext cx="4590908" cy="455769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7296238" y="5319210"/>
            <a:ext cx="4590908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5855952" y="338657"/>
            <a:ext cx="5911170" cy="785806"/>
          </a:xfrm>
        </p:spPr>
        <p:txBody>
          <a:bodyPr anchor="b">
            <a:noAutofit/>
          </a:bodyPr>
          <a:lstStyle>
            <a:lvl1pPr algn="l">
              <a:defRPr sz="36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5855952" y="1088741"/>
            <a:ext cx="5911170" cy="75008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7442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Servic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/>
        </p:nvSpPr>
        <p:spPr>
          <a:xfrm>
            <a:off x="0" y="1418777"/>
            <a:ext cx="12192000" cy="3510390"/>
          </a:xfrm>
          <a:prstGeom prst="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1535097" y="1838823"/>
            <a:ext cx="900178" cy="900100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4275640" y="1838823"/>
            <a:ext cx="900178" cy="900100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7016182" y="1838823"/>
            <a:ext cx="900178" cy="900100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0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9756724" y="1838823"/>
            <a:ext cx="900178" cy="900100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34919" y="2845000"/>
            <a:ext cx="2610517" cy="48005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8886552" y="2845000"/>
            <a:ext cx="2610517" cy="48005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3385463" y="2845000"/>
            <a:ext cx="2610517" cy="48005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136007" y="2845000"/>
            <a:ext cx="2610517" cy="48005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34919" y="3355057"/>
            <a:ext cx="2610517" cy="117013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8886552" y="3355057"/>
            <a:ext cx="2610517" cy="117013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136007" y="3355057"/>
            <a:ext cx="2610517" cy="117013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3385463" y="3355057"/>
            <a:ext cx="2610517" cy="117013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30938" y="5229200"/>
            <a:ext cx="10706118" cy="84009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5804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グループ化 41"/>
          <p:cNvGrpSpPr/>
          <p:nvPr/>
        </p:nvGrpSpPr>
        <p:grpSpPr>
          <a:xfrm>
            <a:off x="626588" y="1192422"/>
            <a:ext cx="4382197" cy="4381817"/>
            <a:chOff x="4450556" y="450850"/>
            <a:chExt cx="9385300" cy="9385300"/>
          </a:xfrm>
        </p:grpSpPr>
        <p:sp>
          <p:nvSpPr>
            <p:cNvPr id="43" name="円/楕円 42"/>
            <p:cNvSpPr/>
            <p:nvPr/>
          </p:nvSpPr>
          <p:spPr>
            <a:xfrm>
              <a:off x="4450556" y="450850"/>
              <a:ext cx="9385300" cy="9385300"/>
            </a:xfrm>
            <a:prstGeom prst="ellipse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15000"/>
                  </a:schemeClr>
                </a:gs>
                <a:gs pos="50000">
                  <a:schemeClr val="accent1">
                    <a:tint val="44500"/>
                    <a:satMod val="160000"/>
                    <a:alpha val="14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44" name="円/楕円 43"/>
            <p:cNvSpPr/>
            <p:nvPr/>
          </p:nvSpPr>
          <p:spPr>
            <a:xfrm>
              <a:off x="5877719" y="1878013"/>
              <a:ext cx="6530975" cy="6530975"/>
            </a:xfrm>
            <a:prstGeom prst="ellipse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38000"/>
                  </a:schemeClr>
                </a:gs>
                <a:gs pos="42000">
                  <a:schemeClr val="accent1">
                    <a:tint val="44500"/>
                    <a:satMod val="160000"/>
                    <a:alpha val="24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</p:grpSp>
      <p:sp>
        <p:nvSpPr>
          <p:cNvPr id="55" name="アーチ 54"/>
          <p:cNvSpPr/>
          <p:nvPr/>
        </p:nvSpPr>
        <p:spPr>
          <a:xfrm rot="4322625">
            <a:off x="730887" y="1269705"/>
            <a:ext cx="4355068" cy="4251507"/>
          </a:xfrm>
          <a:prstGeom prst="blockArc">
            <a:avLst>
              <a:gd name="adj1" fmla="val 12892196"/>
              <a:gd name="adj2" fmla="val 12320"/>
              <a:gd name="adj3" fmla="val 887"/>
            </a:avLst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754943" y="1568794"/>
            <a:ext cx="4320855" cy="1770197"/>
          </a:xfrm>
          <a:prstGeom prst="rect">
            <a:avLst/>
          </a:prstGeom>
        </p:spPr>
        <p:txBody>
          <a:bodyPr anchor="b"/>
          <a:lstStyle>
            <a:lvl1pPr algn="ctr">
              <a:defRPr sz="3600" spc="1000" baseline="0"/>
            </a:lvl1pPr>
          </a:lstStyle>
          <a:p>
            <a:r>
              <a:rPr lang="en-US" altLang="ja-JP"/>
              <a:t>WORD</a:t>
            </a:r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4895762" y="3308987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1" name="円/楕円 10"/>
          <p:cNvSpPr/>
          <p:nvPr/>
        </p:nvSpPr>
        <p:spPr>
          <a:xfrm>
            <a:off x="4488100" y="1988840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2" name="円/楕円 11"/>
          <p:cNvSpPr/>
          <p:nvPr/>
        </p:nvSpPr>
        <p:spPr>
          <a:xfrm>
            <a:off x="3425472" y="1223755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3" name="円/楕円 12"/>
          <p:cNvSpPr/>
          <p:nvPr/>
        </p:nvSpPr>
        <p:spPr>
          <a:xfrm>
            <a:off x="4488100" y="4553398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4" name="円/楕円 13"/>
          <p:cNvSpPr/>
          <p:nvPr/>
        </p:nvSpPr>
        <p:spPr>
          <a:xfrm>
            <a:off x="3425472" y="5334211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cxnSp>
        <p:nvCxnSpPr>
          <p:cNvPr id="6" name="直線コネクタ 5"/>
          <p:cNvCxnSpPr>
            <a:stCxn id="12" idx="6"/>
          </p:cNvCxnSpPr>
          <p:nvPr/>
        </p:nvCxnSpPr>
        <p:spPr>
          <a:xfrm>
            <a:off x="3665519" y="1343768"/>
            <a:ext cx="2580511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>
            <a:stCxn id="11" idx="6"/>
          </p:cNvCxnSpPr>
          <p:nvPr/>
        </p:nvCxnSpPr>
        <p:spPr>
          <a:xfrm>
            <a:off x="4728148" y="2108853"/>
            <a:ext cx="1667911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>
            <a:stCxn id="10" idx="6"/>
          </p:cNvCxnSpPr>
          <p:nvPr/>
        </p:nvCxnSpPr>
        <p:spPr>
          <a:xfrm>
            <a:off x="5135810" y="3429000"/>
            <a:ext cx="1206921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>
            <a:stCxn id="13" idx="6"/>
          </p:cNvCxnSpPr>
          <p:nvPr/>
        </p:nvCxnSpPr>
        <p:spPr>
          <a:xfrm>
            <a:off x="4728148" y="4673411"/>
            <a:ext cx="1614583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>
            <a:off x="3545495" y="5454225"/>
            <a:ext cx="2797236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円/楕円 1"/>
          <p:cNvSpPr/>
          <p:nvPr/>
        </p:nvSpPr>
        <p:spPr>
          <a:xfrm>
            <a:off x="6095471" y="3008954"/>
            <a:ext cx="840166" cy="840093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5" name="円/楕円 14"/>
          <p:cNvSpPr/>
          <p:nvPr/>
        </p:nvSpPr>
        <p:spPr>
          <a:xfrm>
            <a:off x="6095471" y="788707"/>
            <a:ext cx="840166" cy="840093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6" name="円/楕円 15"/>
          <p:cNvSpPr/>
          <p:nvPr/>
        </p:nvSpPr>
        <p:spPr>
          <a:xfrm>
            <a:off x="6095471" y="1898830"/>
            <a:ext cx="840166" cy="840093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7" name="円/楕円 16"/>
          <p:cNvSpPr/>
          <p:nvPr/>
        </p:nvSpPr>
        <p:spPr>
          <a:xfrm>
            <a:off x="6095471" y="5229200"/>
            <a:ext cx="840166" cy="840093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8" name="円/楕円 17"/>
          <p:cNvSpPr/>
          <p:nvPr/>
        </p:nvSpPr>
        <p:spPr>
          <a:xfrm>
            <a:off x="6095471" y="4119077"/>
            <a:ext cx="840166" cy="840093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3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6310165" y="1003382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4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6310165" y="2108853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5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6310165" y="3193625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6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6310165" y="4333752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7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6310165" y="5443875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7026184" y="710324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026184" y="1190377"/>
            <a:ext cx="4680926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026184" y="1820448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7026184" y="2300501"/>
            <a:ext cx="4680926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026184" y="2930015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026184" y="3410067"/>
            <a:ext cx="4680926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7026184" y="4048375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7026184" y="4528428"/>
            <a:ext cx="4680926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2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7026184" y="5144971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7026184" y="5625024"/>
            <a:ext cx="4680926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904973" y="3444504"/>
            <a:ext cx="3823174" cy="112462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  <a:p>
            <a:pPr lvl="0"/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6030250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conic List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55003" y="1904242"/>
            <a:ext cx="4740937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056103" y="1418777"/>
            <a:ext cx="4739837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055003" y="3523006"/>
            <a:ext cx="4740937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056103" y="3037541"/>
            <a:ext cx="4739837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055003" y="5139568"/>
            <a:ext cx="4740937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056103" y="4654103"/>
            <a:ext cx="4739837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6756130" y="1904242"/>
            <a:ext cx="4740938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6757232" y="1418777"/>
            <a:ext cx="4739837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6756130" y="3523006"/>
            <a:ext cx="4740938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6757232" y="3037541"/>
            <a:ext cx="4739837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6756130" y="5139568"/>
            <a:ext cx="4740938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757231" y="4654103"/>
            <a:ext cx="4739837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5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634919" y="1418777"/>
            <a:ext cx="480095" cy="48005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6" name="図プレースホルダー 7"/>
          <p:cNvSpPr>
            <a:spLocks noGrp="1"/>
          </p:cNvSpPr>
          <p:nvPr>
            <p:ph type="pic" sz="quarter" idx="36" hasCustomPrompt="1"/>
          </p:nvPr>
        </p:nvSpPr>
        <p:spPr>
          <a:xfrm>
            <a:off x="634919" y="3038957"/>
            <a:ext cx="480095" cy="48005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7" name="図プレースホルダー 7"/>
          <p:cNvSpPr>
            <a:spLocks noGrp="1"/>
          </p:cNvSpPr>
          <p:nvPr>
            <p:ph type="pic" sz="quarter" idx="37" hasCustomPrompt="1"/>
          </p:nvPr>
        </p:nvSpPr>
        <p:spPr>
          <a:xfrm>
            <a:off x="634919" y="4659137"/>
            <a:ext cx="480095" cy="48005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38" hasCustomPrompt="1"/>
          </p:nvPr>
        </p:nvSpPr>
        <p:spPr>
          <a:xfrm>
            <a:off x="6336047" y="1418777"/>
            <a:ext cx="480095" cy="48005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9" name="図プレースホルダー 7"/>
          <p:cNvSpPr>
            <a:spLocks noGrp="1"/>
          </p:cNvSpPr>
          <p:nvPr>
            <p:ph type="pic" sz="quarter" idx="39" hasCustomPrompt="1"/>
          </p:nvPr>
        </p:nvSpPr>
        <p:spPr>
          <a:xfrm>
            <a:off x="6336047" y="3038957"/>
            <a:ext cx="480095" cy="48005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40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6336047" y="4659137"/>
            <a:ext cx="480095" cy="48005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576487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 Imag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484889" y="1939354"/>
            <a:ext cx="4740938" cy="3379856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590174" y="2042584"/>
            <a:ext cx="4530368" cy="317339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ホームベース 10"/>
          <p:cNvSpPr/>
          <p:nvPr/>
        </p:nvSpPr>
        <p:spPr>
          <a:xfrm>
            <a:off x="5596139" y="1819530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915964" y="2075094"/>
            <a:ext cx="5881164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5915964" y="1688807"/>
            <a:ext cx="5881164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ホームベース 13"/>
          <p:cNvSpPr/>
          <p:nvPr/>
        </p:nvSpPr>
        <p:spPr>
          <a:xfrm>
            <a:off x="5596139" y="3144597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5915964" y="3400160"/>
            <a:ext cx="5881164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915964" y="3013874"/>
            <a:ext cx="5881164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ホームベース 16"/>
          <p:cNvSpPr/>
          <p:nvPr/>
        </p:nvSpPr>
        <p:spPr>
          <a:xfrm>
            <a:off x="5596137" y="4493584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5915963" y="4749147"/>
            <a:ext cx="5881164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5915963" y="4362860"/>
            <a:ext cx="5881164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32144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円/楕円 4"/>
          <p:cNvSpPr/>
          <p:nvPr/>
        </p:nvSpPr>
        <p:spPr>
          <a:xfrm>
            <a:off x="482600" y="1660207"/>
            <a:ext cx="2514600" cy="25146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595237" y="1772843"/>
            <a:ext cx="2289327" cy="228932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3378200" y="1660207"/>
            <a:ext cx="2514600" cy="25146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図プレースホルダー 9"/>
          <p:cNvSpPr>
            <a:spLocks noGrp="1"/>
          </p:cNvSpPr>
          <p:nvPr>
            <p:ph type="pic" sz="quarter" idx="13" hasCustomPrompt="1"/>
          </p:nvPr>
        </p:nvSpPr>
        <p:spPr>
          <a:xfrm>
            <a:off x="3490837" y="1772843"/>
            <a:ext cx="2289327" cy="228932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6273800" y="1634807"/>
            <a:ext cx="2514600" cy="25146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6386437" y="1747443"/>
            <a:ext cx="2289327" cy="228932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9169400" y="1634807"/>
            <a:ext cx="2514600" cy="25146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9282037" y="1747443"/>
            <a:ext cx="2289327" cy="228932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322604"/>
            <a:ext cx="2590800" cy="4625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3352800" y="4322604"/>
            <a:ext cx="2590800" cy="4625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6299200" y="4322604"/>
            <a:ext cx="2590800" cy="4625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194800" y="4322604"/>
            <a:ext cx="2590800" cy="4625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4695147"/>
            <a:ext cx="2617056" cy="124845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3352800" y="4695147"/>
            <a:ext cx="2617056" cy="124845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299200" y="4695147"/>
            <a:ext cx="2617056" cy="124845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194800" y="4695147"/>
            <a:ext cx="2617056" cy="124845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0364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x4 Imag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円/楕円 4"/>
          <p:cNvSpPr/>
          <p:nvPr/>
        </p:nvSpPr>
        <p:spPr>
          <a:xfrm>
            <a:off x="998991" y="1089588"/>
            <a:ext cx="2042693" cy="204269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1096182" y="1186779"/>
            <a:ext cx="1848312" cy="184831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724937" y="3189821"/>
            <a:ext cx="2590800" cy="4492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67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3699525" y="1089587"/>
            <a:ext cx="2042693" cy="204269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図プレースホルダー 9"/>
          <p:cNvSpPr>
            <a:spLocks noGrp="1"/>
          </p:cNvSpPr>
          <p:nvPr>
            <p:ph type="pic" sz="quarter" idx="17" hasCustomPrompt="1"/>
          </p:nvPr>
        </p:nvSpPr>
        <p:spPr>
          <a:xfrm>
            <a:off x="3796716" y="1186779"/>
            <a:ext cx="1848312" cy="184831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3425472" y="3189820"/>
            <a:ext cx="2590800" cy="4492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67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6409124" y="1089588"/>
            <a:ext cx="2042693" cy="204269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9" hasCustomPrompt="1"/>
          </p:nvPr>
        </p:nvSpPr>
        <p:spPr>
          <a:xfrm>
            <a:off x="6506315" y="1186779"/>
            <a:ext cx="1848312" cy="184831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6135071" y="3189821"/>
            <a:ext cx="2590800" cy="4492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67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9109659" y="1089587"/>
            <a:ext cx="2042693" cy="204269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図プレースホルダー 9"/>
          <p:cNvSpPr>
            <a:spLocks noGrp="1"/>
          </p:cNvSpPr>
          <p:nvPr>
            <p:ph type="pic" sz="quarter" idx="21" hasCustomPrompt="1"/>
          </p:nvPr>
        </p:nvSpPr>
        <p:spPr>
          <a:xfrm>
            <a:off x="9206850" y="1186779"/>
            <a:ext cx="1848312" cy="184831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8835605" y="3189820"/>
            <a:ext cx="2590800" cy="4492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67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998991" y="3807580"/>
            <a:ext cx="2042693" cy="204269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図プレースホルダー 9"/>
          <p:cNvSpPr>
            <a:spLocks noGrp="1"/>
          </p:cNvSpPr>
          <p:nvPr>
            <p:ph type="pic" sz="quarter" idx="23" hasCustomPrompt="1"/>
          </p:nvPr>
        </p:nvSpPr>
        <p:spPr>
          <a:xfrm>
            <a:off x="1096182" y="3904772"/>
            <a:ext cx="1848312" cy="184831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724937" y="5890121"/>
            <a:ext cx="2590800" cy="4492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67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3699525" y="3807580"/>
            <a:ext cx="2042693" cy="204269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図プレースホルダー 9"/>
          <p:cNvSpPr>
            <a:spLocks noGrp="1"/>
          </p:cNvSpPr>
          <p:nvPr>
            <p:ph type="pic" sz="quarter" idx="25" hasCustomPrompt="1"/>
          </p:nvPr>
        </p:nvSpPr>
        <p:spPr>
          <a:xfrm>
            <a:off x="3796716" y="3904771"/>
            <a:ext cx="1848312" cy="184831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3425472" y="5890120"/>
            <a:ext cx="2590800" cy="4492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67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23" name="円/楕円 22"/>
          <p:cNvSpPr/>
          <p:nvPr/>
        </p:nvSpPr>
        <p:spPr>
          <a:xfrm>
            <a:off x="6409124" y="3807580"/>
            <a:ext cx="2042693" cy="204269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図プレースホルダー 9"/>
          <p:cNvSpPr>
            <a:spLocks noGrp="1"/>
          </p:cNvSpPr>
          <p:nvPr>
            <p:ph type="pic" sz="quarter" idx="27" hasCustomPrompt="1"/>
          </p:nvPr>
        </p:nvSpPr>
        <p:spPr>
          <a:xfrm>
            <a:off x="6506315" y="3904772"/>
            <a:ext cx="1848312" cy="184831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6135071" y="5890121"/>
            <a:ext cx="2590800" cy="4492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67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9109659" y="3807580"/>
            <a:ext cx="2042693" cy="204269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7" name="図プレースホルダー 9"/>
          <p:cNvSpPr>
            <a:spLocks noGrp="1"/>
          </p:cNvSpPr>
          <p:nvPr>
            <p:ph type="pic" sz="quarter" idx="29" hasCustomPrompt="1"/>
          </p:nvPr>
        </p:nvSpPr>
        <p:spPr>
          <a:xfrm>
            <a:off x="9206850" y="3904771"/>
            <a:ext cx="1848312" cy="184831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835605" y="5890120"/>
            <a:ext cx="2590800" cy="4492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67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256660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meline -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円/楕円 4"/>
          <p:cNvSpPr/>
          <p:nvPr/>
        </p:nvSpPr>
        <p:spPr>
          <a:xfrm>
            <a:off x="5810414" y="338657"/>
            <a:ext cx="570113" cy="57006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5705923" y="415705"/>
            <a:ext cx="780154" cy="415967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0000</a:t>
            </a:r>
            <a:endParaRPr lang="en-US"/>
          </a:p>
        </p:txBody>
      </p:sp>
      <p:cxnSp>
        <p:nvCxnSpPr>
          <p:cNvPr id="8" name="直線コネクタ 7"/>
          <p:cNvCxnSpPr>
            <a:stCxn id="5" idx="4"/>
          </p:cNvCxnSpPr>
          <p:nvPr/>
        </p:nvCxnSpPr>
        <p:spPr>
          <a:xfrm flipH="1">
            <a:off x="6095470" y="908720"/>
            <a:ext cx="1" cy="5949280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/>
        </p:nvSpPr>
        <p:spPr>
          <a:xfrm>
            <a:off x="5982855" y="1868826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grpSp>
        <p:nvGrpSpPr>
          <p:cNvPr id="17" name="グループ化 16"/>
          <p:cNvGrpSpPr/>
          <p:nvPr/>
        </p:nvGrpSpPr>
        <p:grpSpPr>
          <a:xfrm>
            <a:off x="6306041" y="1568793"/>
            <a:ext cx="4620914" cy="420047"/>
            <a:chOff x="9458241" y="1768125"/>
            <a:chExt cx="6930769" cy="630070"/>
          </a:xfrm>
        </p:grpSpPr>
        <p:sp>
          <p:nvSpPr>
            <p:cNvPr id="13" name="平行四辺形 12"/>
            <p:cNvSpPr/>
            <p:nvPr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2" name="平行四辺形 11"/>
            <p:cNvSpPr/>
            <p:nvPr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7176214" y="1499797"/>
            <a:ext cx="3450683" cy="565983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146207" y="1988841"/>
            <a:ext cx="3413979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  <a:p>
            <a:pPr lvl="0"/>
            <a:endParaRPr lang="en-US" altLang="ja-JP"/>
          </a:p>
        </p:txBody>
      </p:sp>
      <p:sp>
        <p:nvSpPr>
          <p:cNvPr id="16" name="円/楕円 15"/>
          <p:cNvSpPr/>
          <p:nvPr/>
        </p:nvSpPr>
        <p:spPr>
          <a:xfrm>
            <a:off x="5982855" y="3338990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grpSp>
        <p:nvGrpSpPr>
          <p:cNvPr id="18" name="グループ化 17"/>
          <p:cNvGrpSpPr/>
          <p:nvPr/>
        </p:nvGrpSpPr>
        <p:grpSpPr>
          <a:xfrm rot="10800000" flipV="1">
            <a:off x="1235039" y="3068960"/>
            <a:ext cx="4620914" cy="420047"/>
            <a:chOff x="9458241" y="1768125"/>
            <a:chExt cx="6930769" cy="630070"/>
          </a:xfrm>
        </p:grpSpPr>
        <p:sp>
          <p:nvSpPr>
            <p:cNvPr id="19" name="平行四辺形 18"/>
            <p:cNvSpPr/>
            <p:nvPr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0" name="平行四辺形 19"/>
            <p:cNvSpPr/>
            <p:nvPr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505092" y="3008954"/>
            <a:ext cx="3450683" cy="565983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535098" y="3497997"/>
            <a:ext cx="3390670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  <a:p>
            <a:pPr lvl="0"/>
            <a:endParaRPr lang="en-US" altLang="ja-JP"/>
          </a:p>
        </p:txBody>
      </p:sp>
      <p:sp>
        <p:nvSpPr>
          <p:cNvPr id="23" name="円/楕円 22"/>
          <p:cNvSpPr/>
          <p:nvPr/>
        </p:nvSpPr>
        <p:spPr>
          <a:xfrm>
            <a:off x="5982855" y="4749147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grpSp>
        <p:nvGrpSpPr>
          <p:cNvPr id="24" name="グループ化 23"/>
          <p:cNvGrpSpPr/>
          <p:nvPr/>
        </p:nvGrpSpPr>
        <p:grpSpPr>
          <a:xfrm>
            <a:off x="6306041" y="4449113"/>
            <a:ext cx="4620914" cy="420047"/>
            <a:chOff x="9458241" y="1768125"/>
            <a:chExt cx="6930769" cy="630070"/>
          </a:xfrm>
        </p:grpSpPr>
        <p:sp>
          <p:nvSpPr>
            <p:cNvPr id="25" name="平行四辺形 24"/>
            <p:cNvSpPr/>
            <p:nvPr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6" name="平行四辺形 25"/>
            <p:cNvSpPr/>
            <p:nvPr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7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176214" y="4380117"/>
            <a:ext cx="3450683" cy="565983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146207" y="4869161"/>
            <a:ext cx="3413979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  <a:p>
            <a:pPr lvl="0"/>
            <a:endParaRPr lang="en-US" altLang="ja-JP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4878" y="248647"/>
            <a:ext cx="4697679" cy="905819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6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24878" y="1178750"/>
            <a:ext cx="4697679" cy="150016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31" name="直線コネクタ 30"/>
          <p:cNvCxnSpPr/>
          <p:nvPr/>
        </p:nvCxnSpPr>
        <p:spPr>
          <a:xfrm>
            <a:off x="0" y="1118743"/>
            <a:ext cx="51958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円/楕円 32"/>
          <p:cNvSpPr/>
          <p:nvPr/>
        </p:nvSpPr>
        <p:spPr>
          <a:xfrm>
            <a:off x="5810414" y="5889274"/>
            <a:ext cx="570113" cy="57006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5705923" y="5966321"/>
            <a:ext cx="780154" cy="415967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42770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meline -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円/楕円 4"/>
          <p:cNvSpPr/>
          <p:nvPr/>
        </p:nvSpPr>
        <p:spPr>
          <a:xfrm>
            <a:off x="5810414" y="338657"/>
            <a:ext cx="570113" cy="57006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5705923" y="415705"/>
            <a:ext cx="780154" cy="415967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0000</a:t>
            </a:r>
            <a:endParaRPr lang="en-US"/>
          </a:p>
        </p:txBody>
      </p:sp>
      <p:cxnSp>
        <p:nvCxnSpPr>
          <p:cNvPr id="8" name="直線コネクタ 7"/>
          <p:cNvCxnSpPr/>
          <p:nvPr/>
        </p:nvCxnSpPr>
        <p:spPr>
          <a:xfrm>
            <a:off x="6095470" y="0"/>
            <a:ext cx="1" cy="6858000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/>
        </p:nvSpPr>
        <p:spPr>
          <a:xfrm>
            <a:off x="5982855" y="1868826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grpSp>
        <p:nvGrpSpPr>
          <p:cNvPr id="17" name="グループ化 16"/>
          <p:cNvGrpSpPr/>
          <p:nvPr/>
        </p:nvGrpSpPr>
        <p:grpSpPr>
          <a:xfrm>
            <a:off x="6306041" y="3038957"/>
            <a:ext cx="4620914" cy="420047"/>
            <a:chOff x="9458241" y="1768125"/>
            <a:chExt cx="6930769" cy="630070"/>
          </a:xfrm>
        </p:grpSpPr>
        <p:sp>
          <p:nvSpPr>
            <p:cNvPr id="13" name="平行四辺形 12"/>
            <p:cNvSpPr/>
            <p:nvPr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2" name="平行四辺形 11"/>
            <p:cNvSpPr/>
            <p:nvPr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7176214" y="2969961"/>
            <a:ext cx="3450683" cy="565983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146207" y="3459004"/>
            <a:ext cx="3413979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  <a:p>
            <a:pPr lvl="0"/>
            <a:endParaRPr lang="en-US" altLang="ja-JP"/>
          </a:p>
        </p:txBody>
      </p:sp>
      <p:sp>
        <p:nvSpPr>
          <p:cNvPr id="16" name="円/楕円 15"/>
          <p:cNvSpPr/>
          <p:nvPr/>
        </p:nvSpPr>
        <p:spPr>
          <a:xfrm>
            <a:off x="5982855" y="3338990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grpSp>
        <p:nvGrpSpPr>
          <p:cNvPr id="18" name="グループ化 17"/>
          <p:cNvGrpSpPr/>
          <p:nvPr/>
        </p:nvGrpSpPr>
        <p:grpSpPr>
          <a:xfrm rot="10800000" flipV="1">
            <a:off x="1235039" y="4467233"/>
            <a:ext cx="4620914" cy="420047"/>
            <a:chOff x="9458241" y="1768125"/>
            <a:chExt cx="6930769" cy="630070"/>
          </a:xfrm>
        </p:grpSpPr>
        <p:sp>
          <p:nvSpPr>
            <p:cNvPr id="19" name="平行四辺形 18"/>
            <p:cNvSpPr/>
            <p:nvPr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0" name="平行四辺形 19"/>
            <p:cNvSpPr/>
            <p:nvPr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505092" y="4398237"/>
            <a:ext cx="3450683" cy="565983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535098" y="4887281"/>
            <a:ext cx="3390670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  <a:p>
            <a:pPr lvl="0"/>
            <a:endParaRPr lang="en-US" altLang="ja-JP"/>
          </a:p>
        </p:txBody>
      </p:sp>
      <p:sp>
        <p:nvSpPr>
          <p:cNvPr id="23" name="円/楕円 22"/>
          <p:cNvSpPr/>
          <p:nvPr/>
        </p:nvSpPr>
        <p:spPr>
          <a:xfrm>
            <a:off x="5982855" y="4749147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3" name="円/楕円 32"/>
          <p:cNvSpPr/>
          <p:nvPr/>
        </p:nvSpPr>
        <p:spPr>
          <a:xfrm>
            <a:off x="5810414" y="5889274"/>
            <a:ext cx="570113" cy="57006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5705923" y="5966321"/>
            <a:ext cx="780154" cy="415967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0000</a:t>
            </a:r>
            <a:endParaRPr lang="en-US"/>
          </a:p>
        </p:txBody>
      </p:sp>
      <p:grpSp>
        <p:nvGrpSpPr>
          <p:cNvPr id="35" name="グループ化 34"/>
          <p:cNvGrpSpPr/>
          <p:nvPr/>
        </p:nvGrpSpPr>
        <p:grpSpPr>
          <a:xfrm rot="10800000" flipV="1">
            <a:off x="1235039" y="1577783"/>
            <a:ext cx="4620914" cy="420047"/>
            <a:chOff x="9458241" y="1768125"/>
            <a:chExt cx="6930769" cy="630070"/>
          </a:xfrm>
        </p:grpSpPr>
        <p:sp>
          <p:nvSpPr>
            <p:cNvPr id="36" name="平行四辺形 35"/>
            <p:cNvSpPr/>
            <p:nvPr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37" name="平行四辺形 36"/>
            <p:cNvSpPr/>
            <p:nvPr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38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505092" y="1508787"/>
            <a:ext cx="3450683" cy="565983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535098" y="1997831"/>
            <a:ext cx="3390670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  <a:p>
            <a:pPr lvl="0"/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0273818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meline -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円/楕円 4"/>
          <p:cNvSpPr/>
          <p:nvPr/>
        </p:nvSpPr>
        <p:spPr>
          <a:xfrm>
            <a:off x="5810414" y="338657"/>
            <a:ext cx="570113" cy="57006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5705923" y="415705"/>
            <a:ext cx="780154" cy="415967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0000</a:t>
            </a:r>
            <a:endParaRPr lang="en-US"/>
          </a:p>
        </p:txBody>
      </p:sp>
      <p:cxnSp>
        <p:nvCxnSpPr>
          <p:cNvPr id="8" name="直線コネクタ 7"/>
          <p:cNvCxnSpPr>
            <a:endCxn id="33" idx="4"/>
          </p:cNvCxnSpPr>
          <p:nvPr/>
        </p:nvCxnSpPr>
        <p:spPr>
          <a:xfrm>
            <a:off x="6095470" y="0"/>
            <a:ext cx="1" cy="6459337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/>
        </p:nvSpPr>
        <p:spPr>
          <a:xfrm>
            <a:off x="5982855" y="1868826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grpSp>
        <p:nvGrpSpPr>
          <p:cNvPr id="17" name="グループ化 16"/>
          <p:cNvGrpSpPr/>
          <p:nvPr/>
        </p:nvGrpSpPr>
        <p:grpSpPr>
          <a:xfrm>
            <a:off x="6306041" y="1568793"/>
            <a:ext cx="4620914" cy="420047"/>
            <a:chOff x="9458241" y="1768125"/>
            <a:chExt cx="6930769" cy="630070"/>
          </a:xfrm>
        </p:grpSpPr>
        <p:sp>
          <p:nvSpPr>
            <p:cNvPr id="13" name="平行四辺形 12"/>
            <p:cNvSpPr/>
            <p:nvPr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2" name="平行四辺形 11"/>
            <p:cNvSpPr/>
            <p:nvPr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7176214" y="1499797"/>
            <a:ext cx="3450683" cy="565983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146207" y="1988841"/>
            <a:ext cx="3413979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  <a:p>
            <a:pPr lvl="0"/>
            <a:endParaRPr lang="en-US" altLang="ja-JP"/>
          </a:p>
        </p:txBody>
      </p:sp>
      <p:sp>
        <p:nvSpPr>
          <p:cNvPr id="16" name="円/楕円 15"/>
          <p:cNvSpPr/>
          <p:nvPr/>
        </p:nvSpPr>
        <p:spPr>
          <a:xfrm>
            <a:off x="5982855" y="3338990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grpSp>
        <p:nvGrpSpPr>
          <p:cNvPr id="18" name="グループ化 17"/>
          <p:cNvGrpSpPr/>
          <p:nvPr/>
        </p:nvGrpSpPr>
        <p:grpSpPr>
          <a:xfrm rot="10800000" flipV="1">
            <a:off x="1235039" y="3047947"/>
            <a:ext cx="4620914" cy="420047"/>
            <a:chOff x="9458241" y="1768125"/>
            <a:chExt cx="6930769" cy="630070"/>
          </a:xfrm>
        </p:grpSpPr>
        <p:sp>
          <p:nvSpPr>
            <p:cNvPr id="19" name="平行四辺形 18"/>
            <p:cNvSpPr/>
            <p:nvPr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0" name="平行四辺形 19"/>
            <p:cNvSpPr/>
            <p:nvPr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505092" y="2978951"/>
            <a:ext cx="3450683" cy="565983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535098" y="3467994"/>
            <a:ext cx="3390670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  <a:p>
            <a:pPr lvl="0"/>
            <a:endParaRPr lang="en-US" altLang="ja-JP"/>
          </a:p>
        </p:txBody>
      </p:sp>
      <p:sp>
        <p:nvSpPr>
          <p:cNvPr id="23" name="円/楕円 22"/>
          <p:cNvSpPr/>
          <p:nvPr/>
        </p:nvSpPr>
        <p:spPr>
          <a:xfrm>
            <a:off x="5982855" y="4749147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grpSp>
        <p:nvGrpSpPr>
          <p:cNvPr id="24" name="グループ化 23"/>
          <p:cNvGrpSpPr/>
          <p:nvPr/>
        </p:nvGrpSpPr>
        <p:grpSpPr>
          <a:xfrm>
            <a:off x="6306041" y="4449113"/>
            <a:ext cx="4620914" cy="420047"/>
            <a:chOff x="9458241" y="1768125"/>
            <a:chExt cx="6930769" cy="630070"/>
          </a:xfrm>
        </p:grpSpPr>
        <p:sp>
          <p:nvSpPr>
            <p:cNvPr id="25" name="平行四辺形 24"/>
            <p:cNvSpPr/>
            <p:nvPr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6" name="平行四辺形 25"/>
            <p:cNvSpPr/>
            <p:nvPr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7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176214" y="4380117"/>
            <a:ext cx="3450683" cy="565983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146207" y="4869161"/>
            <a:ext cx="3413979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  <a:p>
            <a:pPr lvl="0"/>
            <a:endParaRPr lang="en-US" altLang="ja-JP"/>
          </a:p>
        </p:txBody>
      </p:sp>
      <p:sp>
        <p:nvSpPr>
          <p:cNvPr id="33" name="円/楕円 32"/>
          <p:cNvSpPr/>
          <p:nvPr/>
        </p:nvSpPr>
        <p:spPr>
          <a:xfrm>
            <a:off x="5810414" y="5889274"/>
            <a:ext cx="570113" cy="57006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5705923" y="5966321"/>
            <a:ext cx="780154" cy="415967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36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40B2A55-B917-4DEC-8CAD-4304E1861D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793636" y="1307307"/>
            <a:ext cx="6606314" cy="4243388"/>
          </a:xfrm>
          <a:custGeom>
            <a:avLst/>
            <a:gdLst>
              <a:gd name="connsiteX0" fmla="*/ 8988425 w 13214349"/>
              <a:gd name="connsiteY0" fmla="*/ 4376738 h 8486776"/>
              <a:gd name="connsiteX1" fmla="*/ 13214349 w 13214349"/>
              <a:gd name="connsiteY1" fmla="*/ 4376738 h 8486776"/>
              <a:gd name="connsiteX2" fmla="*/ 13214349 w 13214349"/>
              <a:gd name="connsiteY2" fmla="*/ 8486776 h 8486776"/>
              <a:gd name="connsiteX3" fmla="*/ 8988425 w 13214349"/>
              <a:gd name="connsiteY3" fmla="*/ 8486776 h 8486776"/>
              <a:gd name="connsiteX4" fmla="*/ 4492625 w 13214349"/>
              <a:gd name="connsiteY4" fmla="*/ 4376738 h 8486776"/>
              <a:gd name="connsiteX5" fmla="*/ 8721725 w 13214349"/>
              <a:gd name="connsiteY5" fmla="*/ 4376738 h 8486776"/>
              <a:gd name="connsiteX6" fmla="*/ 8721725 w 13214349"/>
              <a:gd name="connsiteY6" fmla="*/ 8486776 h 8486776"/>
              <a:gd name="connsiteX7" fmla="*/ 4492625 w 13214349"/>
              <a:gd name="connsiteY7" fmla="*/ 8486776 h 8486776"/>
              <a:gd name="connsiteX8" fmla="*/ 0 w 13214349"/>
              <a:gd name="connsiteY8" fmla="*/ 4376738 h 8486776"/>
              <a:gd name="connsiteX9" fmla="*/ 4225925 w 13214349"/>
              <a:gd name="connsiteY9" fmla="*/ 4376738 h 8486776"/>
              <a:gd name="connsiteX10" fmla="*/ 4225925 w 13214349"/>
              <a:gd name="connsiteY10" fmla="*/ 8486776 h 8486776"/>
              <a:gd name="connsiteX11" fmla="*/ 0 w 13214349"/>
              <a:gd name="connsiteY11" fmla="*/ 8486776 h 8486776"/>
              <a:gd name="connsiteX12" fmla="*/ 0 w 13214349"/>
              <a:gd name="connsiteY12" fmla="*/ 1 h 8486776"/>
              <a:gd name="connsiteX13" fmla="*/ 4225925 w 13214349"/>
              <a:gd name="connsiteY13" fmla="*/ 1 h 8486776"/>
              <a:gd name="connsiteX14" fmla="*/ 4225925 w 13214349"/>
              <a:gd name="connsiteY14" fmla="*/ 4110038 h 8486776"/>
              <a:gd name="connsiteX15" fmla="*/ 0 w 13214349"/>
              <a:gd name="connsiteY15" fmla="*/ 4110038 h 8486776"/>
              <a:gd name="connsiteX16" fmla="*/ 8988425 w 13214349"/>
              <a:gd name="connsiteY16" fmla="*/ 0 h 8486776"/>
              <a:gd name="connsiteX17" fmla="*/ 13214349 w 13214349"/>
              <a:gd name="connsiteY17" fmla="*/ 0 h 8486776"/>
              <a:gd name="connsiteX18" fmla="*/ 13214349 w 13214349"/>
              <a:gd name="connsiteY18" fmla="*/ 4110038 h 8486776"/>
              <a:gd name="connsiteX19" fmla="*/ 8988425 w 13214349"/>
              <a:gd name="connsiteY19" fmla="*/ 4110038 h 8486776"/>
              <a:gd name="connsiteX20" fmla="*/ 4492625 w 13214349"/>
              <a:gd name="connsiteY20" fmla="*/ 0 h 8486776"/>
              <a:gd name="connsiteX21" fmla="*/ 8721725 w 13214349"/>
              <a:gd name="connsiteY21" fmla="*/ 0 h 8486776"/>
              <a:gd name="connsiteX22" fmla="*/ 8721725 w 13214349"/>
              <a:gd name="connsiteY22" fmla="*/ 4110038 h 8486776"/>
              <a:gd name="connsiteX23" fmla="*/ 4492625 w 13214349"/>
              <a:gd name="connsiteY23" fmla="*/ 4110038 h 8486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3214349" h="8486776">
                <a:moveTo>
                  <a:pt x="8988425" y="4376738"/>
                </a:moveTo>
                <a:lnTo>
                  <a:pt x="13214349" y="4376738"/>
                </a:lnTo>
                <a:lnTo>
                  <a:pt x="13214349" y="8486776"/>
                </a:lnTo>
                <a:lnTo>
                  <a:pt x="8988425" y="8486776"/>
                </a:lnTo>
                <a:close/>
                <a:moveTo>
                  <a:pt x="4492625" y="4376738"/>
                </a:moveTo>
                <a:lnTo>
                  <a:pt x="8721725" y="4376738"/>
                </a:lnTo>
                <a:lnTo>
                  <a:pt x="8721725" y="8486776"/>
                </a:lnTo>
                <a:lnTo>
                  <a:pt x="4492625" y="8486776"/>
                </a:lnTo>
                <a:close/>
                <a:moveTo>
                  <a:pt x="0" y="4376738"/>
                </a:moveTo>
                <a:lnTo>
                  <a:pt x="4225925" y="4376738"/>
                </a:lnTo>
                <a:lnTo>
                  <a:pt x="4225925" y="8486776"/>
                </a:lnTo>
                <a:lnTo>
                  <a:pt x="0" y="8486776"/>
                </a:lnTo>
                <a:close/>
                <a:moveTo>
                  <a:pt x="0" y="1"/>
                </a:moveTo>
                <a:lnTo>
                  <a:pt x="4225925" y="1"/>
                </a:lnTo>
                <a:lnTo>
                  <a:pt x="4225925" y="4110038"/>
                </a:lnTo>
                <a:lnTo>
                  <a:pt x="0" y="4110038"/>
                </a:lnTo>
                <a:close/>
                <a:moveTo>
                  <a:pt x="8988425" y="0"/>
                </a:moveTo>
                <a:lnTo>
                  <a:pt x="13214349" y="0"/>
                </a:lnTo>
                <a:lnTo>
                  <a:pt x="13214349" y="4110038"/>
                </a:lnTo>
                <a:lnTo>
                  <a:pt x="8988425" y="4110038"/>
                </a:lnTo>
                <a:close/>
                <a:moveTo>
                  <a:pt x="4492625" y="0"/>
                </a:moveTo>
                <a:lnTo>
                  <a:pt x="8721725" y="0"/>
                </a:lnTo>
                <a:lnTo>
                  <a:pt x="8721725" y="4110038"/>
                </a:lnTo>
                <a:lnTo>
                  <a:pt x="4492625" y="4110038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</p:spTree>
    <p:extLst>
      <p:ext uri="{BB962C8B-B14F-4D97-AF65-F5344CB8AC3E}">
        <p14:creationId xmlns:p14="http://schemas.microsoft.com/office/powerpoint/2010/main" val="36616740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x4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円/楕円 19"/>
          <p:cNvSpPr/>
          <p:nvPr/>
        </p:nvSpPr>
        <p:spPr>
          <a:xfrm>
            <a:off x="682761" y="1232847"/>
            <a:ext cx="2243861" cy="1738953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9323" y="3008954"/>
            <a:ext cx="2730738" cy="48005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図プレースホルダー 18"/>
          <p:cNvSpPr>
            <a:spLocks noGrp="1"/>
          </p:cNvSpPr>
          <p:nvPr>
            <p:ph type="pic" sz="quarter" idx="17" hasCustomPrompt="1"/>
          </p:nvPr>
        </p:nvSpPr>
        <p:spPr>
          <a:xfrm>
            <a:off x="809772" y="1353497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cxnSp>
        <p:nvCxnSpPr>
          <p:cNvPr id="23" name="直線コネクタ 22"/>
          <p:cNvCxnSpPr/>
          <p:nvPr/>
        </p:nvCxnSpPr>
        <p:spPr>
          <a:xfrm>
            <a:off x="604262" y="2974447"/>
            <a:ext cx="240020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円/楕円 19"/>
          <p:cNvSpPr/>
          <p:nvPr/>
        </p:nvSpPr>
        <p:spPr>
          <a:xfrm>
            <a:off x="3523892" y="1232847"/>
            <a:ext cx="2243861" cy="1738953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3280454" y="3008954"/>
            <a:ext cx="2730738" cy="48005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9" name="図プレースホルダー 18"/>
          <p:cNvSpPr>
            <a:spLocks noGrp="1"/>
          </p:cNvSpPr>
          <p:nvPr>
            <p:ph type="pic" sz="quarter" idx="19" hasCustomPrompt="1"/>
          </p:nvPr>
        </p:nvSpPr>
        <p:spPr>
          <a:xfrm>
            <a:off x="3650903" y="1353497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cxnSp>
        <p:nvCxnSpPr>
          <p:cNvPr id="30" name="直線コネクタ 29"/>
          <p:cNvCxnSpPr/>
          <p:nvPr/>
        </p:nvCxnSpPr>
        <p:spPr>
          <a:xfrm>
            <a:off x="3445393" y="2974447"/>
            <a:ext cx="240020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円/楕円 19"/>
          <p:cNvSpPr/>
          <p:nvPr/>
        </p:nvSpPr>
        <p:spPr>
          <a:xfrm>
            <a:off x="6378679" y="1234017"/>
            <a:ext cx="2243861" cy="1738953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135241" y="3010124"/>
            <a:ext cx="2730738" cy="48005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3" name="図プレースホルダー 18"/>
          <p:cNvSpPr>
            <a:spLocks noGrp="1"/>
          </p:cNvSpPr>
          <p:nvPr>
            <p:ph type="pic" sz="quarter" idx="21" hasCustomPrompt="1"/>
          </p:nvPr>
        </p:nvSpPr>
        <p:spPr>
          <a:xfrm>
            <a:off x="6505690" y="1354667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cxnSp>
        <p:nvCxnSpPr>
          <p:cNvPr id="34" name="直線コネクタ 33"/>
          <p:cNvCxnSpPr/>
          <p:nvPr/>
        </p:nvCxnSpPr>
        <p:spPr>
          <a:xfrm>
            <a:off x="6300180" y="2975617"/>
            <a:ext cx="240020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円/楕円 19"/>
          <p:cNvSpPr/>
          <p:nvPr/>
        </p:nvSpPr>
        <p:spPr>
          <a:xfrm>
            <a:off x="9219810" y="1234017"/>
            <a:ext cx="2243861" cy="1738953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976372" y="3010124"/>
            <a:ext cx="2730738" cy="48005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7" name="図プレースホルダー 18"/>
          <p:cNvSpPr>
            <a:spLocks noGrp="1"/>
          </p:cNvSpPr>
          <p:nvPr>
            <p:ph type="pic" sz="quarter" idx="23" hasCustomPrompt="1"/>
          </p:nvPr>
        </p:nvSpPr>
        <p:spPr>
          <a:xfrm>
            <a:off x="9346821" y="1354667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cxnSp>
        <p:nvCxnSpPr>
          <p:cNvPr id="38" name="直線コネクタ 37"/>
          <p:cNvCxnSpPr/>
          <p:nvPr/>
        </p:nvCxnSpPr>
        <p:spPr>
          <a:xfrm>
            <a:off x="9141311" y="2975617"/>
            <a:ext cx="240020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円/楕円 19"/>
          <p:cNvSpPr/>
          <p:nvPr/>
        </p:nvSpPr>
        <p:spPr>
          <a:xfrm>
            <a:off x="698321" y="3751957"/>
            <a:ext cx="2243861" cy="1738953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454884" y="5528064"/>
            <a:ext cx="2730738" cy="48005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図プレースホルダー 18"/>
          <p:cNvSpPr>
            <a:spLocks noGrp="1"/>
          </p:cNvSpPr>
          <p:nvPr>
            <p:ph type="pic" sz="quarter" idx="25" hasCustomPrompt="1"/>
          </p:nvPr>
        </p:nvSpPr>
        <p:spPr>
          <a:xfrm>
            <a:off x="825332" y="3872607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cxnSp>
        <p:nvCxnSpPr>
          <p:cNvPr id="42" name="直線コネクタ 41"/>
          <p:cNvCxnSpPr/>
          <p:nvPr/>
        </p:nvCxnSpPr>
        <p:spPr>
          <a:xfrm>
            <a:off x="619823" y="5493557"/>
            <a:ext cx="240020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円/楕円 19"/>
          <p:cNvSpPr/>
          <p:nvPr/>
        </p:nvSpPr>
        <p:spPr>
          <a:xfrm>
            <a:off x="3539453" y="3751957"/>
            <a:ext cx="2243861" cy="1738953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3296015" y="5528064"/>
            <a:ext cx="2730738" cy="48005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5" name="図プレースホルダー 18"/>
          <p:cNvSpPr>
            <a:spLocks noGrp="1"/>
          </p:cNvSpPr>
          <p:nvPr>
            <p:ph type="pic" sz="quarter" idx="27" hasCustomPrompt="1"/>
          </p:nvPr>
        </p:nvSpPr>
        <p:spPr>
          <a:xfrm>
            <a:off x="3666464" y="3872607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cxnSp>
        <p:nvCxnSpPr>
          <p:cNvPr id="46" name="直線コネクタ 45"/>
          <p:cNvCxnSpPr/>
          <p:nvPr/>
        </p:nvCxnSpPr>
        <p:spPr>
          <a:xfrm>
            <a:off x="3460954" y="5493557"/>
            <a:ext cx="240020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円/楕円 19"/>
          <p:cNvSpPr/>
          <p:nvPr/>
        </p:nvSpPr>
        <p:spPr>
          <a:xfrm>
            <a:off x="6394240" y="3753127"/>
            <a:ext cx="2243861" cy="1738953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6150802" y="5529234"/>
            <a:ext cx="2730738" cy="48005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9" name="図プレースホルダー 18"/>
          <p:cNvSpPr>
            <a:spLocks noGrp="1"/>
          </p:cNvSpPr>
          <p:nvPr>
            <p:ph type="pic" sz="quarter" idx="29" hasCustomPrompt="1"/>
          </p:nvPr>
        </p:nvSpPr>
        <p:spPr>
          <a:xfrm>
            <a:off x="6521251" y="3873777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cxnSp>
        <p:nvCxnSpPr>
          <p:cNvPr id="50" name="直線コネクタ 49"/>
          <p:cNvCxnSpPr/>
          <p:nvPr/>
        </p:nvCxnSpPr>
        <p:spPr>
          <a:xfrm>
            <a:off x="6315741" y="5494727"/>
            <a:ext cx="240020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円/楕円 19"/>
          <p:cNvSpPr/>
          <p:nvPr/>
        </p:nvSpPr>
        <p:spPr>
          <a:xfrm>
            <a:off x="9235371" y="3753127"/>
            <a:ext cx="2243861" cy="1738953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8991933" y="5529234"/>
            <a:ext cx="2730738" cy="48005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3" name="図プレースホルダー 18"/>
          <p:cNvSpPr>
            <a:spLocks noGrp="1"/>
          </p:cNvSpPr>
          <p:nvPr>
            <p:ph type="pic" sz="quarter" idx="31" hasCustomPrompt="1"/>
          </p:nvPr>
        </p:nvSpPr>
        <p:spPr>
          <a:xfrm>
            <a:off x="9362382" y="3873777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cxnSp>
        <p:nvCxnSpPr>
          <p:cNvPr id="54" name="直線コネクタ 53"/>
          <p:cNvCxnSpPr/>
          <p:nvPr/>
        </p:nvCxnSpPr>
        <p:spPr>
          <a:xfrm>
            <a:off x="9156872" y="5494727"/>
            <a:ext cx="240020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32267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o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ドーナツ 7"/>
          <p:cNvSpPr/>
          <p:nvPr/>
        </p:nvSpPr>
        <p:spPr>
          <a:xfrm>
            <a:off x="4266306" y="1899820"/>
            <a:ext cx="3641440" cy="3641124"/>
          </a:xfrm>
          <a:prstGeom prst="donut">
            <a:avLst>
              <a:gd name="adj" fmla="val 7805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環状矢印 8"/>
          <p:cNvSpPr/>
          <p:nvPr/>
        </p:nvSpPr>
        <p:spPr>
          <a:xfrm>
            <a:off x="6081161" y="1889101"/>
            <a:ext cx="2016432" cy="1838760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12" name="環状矢印 8"/>
          <p:cNvSpPr/>
          <p:nvPr/>
        </p:nvSpPr>
        <p:spPr>
          <a:xfrm rot="5400000">
            <a:off x="5984048" y="3811550"/>
            <a:ext cx="2016257" cy="1838920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13" name="環状矢印 8"/>
          <p:cNvSpPr/>
          <p:nvPr/>
        </p:nvSpPr>
        <p:spPr>
          <a:xfrm rot="10800000">
            <a:off x="4075336" y="3721511"/>
            <a:ext cx="2016432" cy="1838760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14" name="環状矢印 8"/>
          <p:cNvSpPr/>
          <p:nvPr/>
        </p:nvSpPr>
        <p:spPr>
          <a:xfrm rot="16200000">
            <a:off x="4170530" y="1786443"/>
            <a:ext cx="2016257" cy="1838920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6788569" y="2046043"/>
            <a:ext cx="955672" cy="955589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7" name="円/楕円 16"/>
          <p:cNvSpPr/>
          <p:nvPr/>
        </p:nvSpPr>
        <p:spPr>
          <a:xfrm>
            <a:off x="6788569" y="4253216"/>
            <a:ext cx="955672" cy="955589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8" name="円/楕円 17"/>
          <p:cNvSpPr/>
          <p:nvPr/>
        </p:nvSpPr>
        <p:spPr>
          <a:xfrm>
            <a:off x="4377419" y="2046043"/>
            <a:ext cx="955672" cy="955589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9" name="円/楕円 18"/>
          <p:cNvSpPr/>
          <p:nvPr/>
        </p:nvSpPr>
        <p:spPr>
          <a:xfrm>
            <a:off x="4377419" y="4253216"/>
            <a:ext cx="955672" cy="955589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7061016" y="2323367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1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7061016" y="4525639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4649866" y="2318466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4649866" y="4520737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391635" y="2077303"/>
            <a:ext cx="3206188" cy="116274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8391635" y="1691016"/>
            <a:ext cx="3206188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391635" y="4670185"/>
            <a:ext cx="3206188" cy="116274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391635" y="4283898"/>
            <a:ext cx="3206188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25427" y="2078759"/>
            <a:ext cx="3206188" cy="116274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25427" y="1692472"/>
            <a:ext cx="3206188" cy="515469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25427" y="4671641"/>
            <a:ext cx="3206188" cy="116274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625427" y="4285354"/>
            <a:ext cx="3206188" cy="515469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5" name="グループ化 4"/>
          <p:cNvGrpSpPr/>
          <p:nvPr/>
        </p:nvGrpSpPr>
        <p:grpSpPr>
          <a:xfrm>
            <a:off x="4027820" y="1663518"/>
            <a:ext cx="4129045" cy="4128687"/>
            <a:chOff x="4450556" y="450850"/>
            <a:chExt cx="9385300" cy="9385300"/>
          </a:xfrm>
        </p:grpSpPr>
        <p:sp>
          <p:nvSpPr>
            <p:cNvPr id="32" name="円/楕円 31"/>
            <p:cNvSpPr/>
            <p:nvPr/>
          </p:nvSpPr>
          <p:spPr>
            <a:xfrm>
              <a:off x="4450556" y="450850"/>
              <a:ext cx="9385300" cy="9385300"/>
            </a:xfrm>
            <a:prstGeom prst="ellipse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15000"/>
                  </a:schemeClr>
                </a:gs>
                <a:gs pos="50000">
                  <a:schemeClr val="accent1">
                    <a:tint val="44500"/>
                    <a:satMod val="160000"/>
                    <a:alpha val="14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33" name="円/楕円 32"/>
            <p:cNvSpPr/>
            <p:nvPr/>
          </p:nvSpPr>
          <p:spPr>
            <a:xfrm>
              <a:off x="5877719" y="1878013"/>
              <a:ext cx="6530975" cy="6530975"/>
            </a:xfrm>
            <a:prstGeom prst="ellipse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38000"/>
                  </a:schemeClr>
                </a:gs>
                <a:gs pos="42000">
                  <a:schemeClr val="accent1">
                    <a:tint val="44500"/>
                    <a:satMod val="160000"/>
                    <a:alpha val="24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456586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is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直線コネクタ 9"/>
          <p:cNvCxnSpPr/>
          <p:nvPr/>
        </p:nvCxnSpPr>
        <p:spPr>
          <a:xfrm flipV="1">
            <a:off x="1595588" y="1223947"/>
            <a:ext cx="8491202" cy="4811265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図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1904">
            <a:off x="10116598" y="432467"/>
            <a:ext cx="956504" cy="956587"/>
          </a:xfrm>
          <a:prstGeom prst="rect">
            <a:avLst/>
          </a:prstGeom>
        </p:spPr>
      </p:pic>
      <p:sp>
        <p:nvSpPr>
          <p:cNvPr id="13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765935" y="4059071"/>
            <a:ext cx="5788856" cy="905819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6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765935" y="4989174"/>
            <a:ext cx="5788856" cy="105011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20" name="グループ化 19"/>
          <p:cNvGrpSpPr/>
          <p:nvPr/>
        </p:nvGrpSpPr>
        <p:grpSpPr>
          <a:xfrm>
            <a:off x="1655642" y="4479117"/>
            <a:ext cx="2609996" cy="390043"/>
            <a:chOff x="4732716" y="5998594"/>
            <a:chExt cx="2970330" cy="443931"/>
          </a:xfrm>
        </p:grpSpPr>
        <p:sp>
          <p:nvSpPr>
            <p:cNvPr id="18" name="直角三角形 17"/>
            <p:cNvSpPr/>
            <p:nvPr/>
          </p:nvSpPr>
          <p:spPr>
            <a:xfrm rot="5400000">
              <a:off x="7098539" y="5838017"/>
              <a:ext cx="443930" cy="765085"/>
            </a:xfrm>
            <a:prstGeom prst="rtTriangle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4732716" y="5998594"/>
              <a:ext cx="2205245" cy="443931"/>
            </a:xfrm>
            <a:prstGeom prst="rect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715133" y="4460161"/>
            <a:ext cx="1878233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 spc="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22" name="グループ化 21"/>
          <p:cNvGrpSpPr/>
          <p:nvPr/>
        </p:nvGrpSpPr>
        <p:grpSpPr>
          <a:xfrm>
            <a:off x="4116128" y="3087917"/>
            <a:ext cx="2609996" cy="390043"/>
            <a:chOff x="4732716" y="5998594"/>
            <a:chExt cx="2970330" cy="443931"/>
          </a:xfrm>
        </p:grpSpPr>
        <p:sp>
          <p:nvSpPr>
            <p:cNvPr id="23" name="直角三角形 22"/>
            <p:cNvSpPr/>
            <p:nvPr/>
          </p:nvSpPr>
          <p:spPr>
            <a:xfrm rot="5400000">
              <a:off x="7098539" y="5838017"/>
              <a:ext cx="443930" cy="765085"/>
            </a:xfrm>
            <a:prstGeom prst="rtTriangle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4732716" y="5998594"/>
              <a:ext cx="2205245" cy="443931"/>
            </a:xfrm>
            <a:prstGeom prst="rect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5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175620" y="3068961"/>
            <a:ext cx="1878233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 spc="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26" name="グループ化 25"/>
          <p:cNvGrpSpPr/>
          <p:nvPr/>
        </p:nvGrpSpPr>
        <p:grpSpPr>
          <a:xfrm>
            <a:off x="6666633" y="1647757"/>
            <a:ext cx="2609996" cy="390043"/>
            <a:chOff x="4732716" y="5998594"/>
            <a:chExt cx="2970330" cy="443931"/>
          </a:xfrm>
        </p:grpSpPr>
        <p:sp>
          <p:nvSpPr>
            <p:cNvPr id="27" name="直角三角形 26"/>
            <p:cNvSpPr/>
            <p:nvPr/>
          </p:nvSpPr>
          <p:spPr>
            <a:xfrm rot="5400000">
              <a:off x="7098539" y="5838017"/>
              <a:ext cx="443930" cy="765085"/>
            </a:xfrm>
            <a:prstGeom prst="rtTriangle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4732716" y="5998594"/>
              <a:ext cx="2205245" cy="443931"/>
            </a:xfrm>
            <a:prstGeom prst="rect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726125" y="1628800"/>
            <a:ext cx="1878233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 spc="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34978" y="3669301"/>
            <a:ext cx="3425895" cy="565983"/>
          </a:xfrm>
        </p:spPr>
        <p:txBody>
          <a:bodyPr anchor="b">
            <a:noAutofit/>
          </a:bodyPr>
          <a:lstStyle>
            <a:lvl1pPr algn="r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3450259" y="2291306"/>
            <a:ext cx="3425895" cy="565983"/>
          </a:xfrm>
        </p:spPr>
        <p:txBody>
          <a:bodyPr anchor="b">
            <a:noAutofit/>
          </a:bodyPr>
          <a:lstStyle>
            <a:lvl1pPr algn="r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6000764" y="848714"/>
            <a:ext cx="3425895" cy="565983"/>
          </a:xfrm>
        </p:spPr>
        <p:txBody>
          <a:bodyPr anchor="b">
            <a:noAutofit/>
          </a:bodyPr>
          <a:lstStyle>
            <a:lvl1pPr algn="r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244842" y="4089073"/>
            <a:ext cx="4080807" cy="39004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2765341" y="2708921"/>
            <a:ext cx="4080807" cy="39004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5315846" y="1268760"/>
            <a:ext cx="4080807" cy="39004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30" name="直線コネクタ 29"/>
          <p:cNvCxnSpPr/>
          <p:nvPr/>
        </p:nvCxnSpPr>
        <p:spPr>
          <a:xfrm>
            <a:off x="5735929" y="4929167"/>
            <a:ext cx="6456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89430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Columns -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762065" y="1298763"/>
            <a:ext cx="4881344" cy="969200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26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55654" y="2498640"/>
            <a:ext cx="4887755" cy="3510647"/>
          </a:xfrm>
        </p:spPr>
        <p:txBody>
          <a:bodyPr anchor="t">
            <a:noAutofit/>
          </a:bodyPr>
          <a:lstStyle>
            <a:lvl1pPr marL="228611" indent="-264013" algn="l">
              <a:lnSpc>
                <a:spcPct val="12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u"/>
              <a:defRPr sz="1600">
                <a:solidFill>
                  <a:schemeClr val="tx2"/>
                </a:solidFill>
                <a:latin typeface="+mn-lt"/>
              </a:defRPr>
            </a:lvl1pPr>
            <a:lvl2pPr marL="528026" indent="-264013">
              <a:buClr>
                <a:schemeClr val="accent1"/>
              </a:buClr>
              <a:buFont typeface="Wingdings" panose="05000000000000000000" pitchFamily="2" charset="2"/>
              <a:buChar char="l"/>
              <a:defRPr sz="1333" baseline="0"/>
            </a:lvl2pPr>
            <a:lvl3pPr marL="720036" indent="-192010">
              <a:defRPr sz="12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</a:lstStyle>
          <a:p>
            <a:pPr lvl="0"/>
            <a:r>
              <a:rPr lang="en-US" altLang="ja-JP"/>
              <a:t>Text Here</a:t>
            </a:r>
          </a:p>
          <a:p>
            <a:pPr lvl="1"/>
            <a:r>
              <a:rPr lang="en-US"/>
              <a:t>Level 2</a:t>
            </a:r>
          </a:p>
          <a:p>
            <a:pPr lvl="2"/>
            <a:r>
              <a:rPr lang="en-US"/>
              <a:t>Level 3</a:t>
            </a:r>
          </a:p>
        </p:txBody>
      </p:sp>
      <p:cxnSp>
        <p:nvCxnSpPr>
          <p:cNvPr id="10" name="直線コネクタ 9"/>
          <p:cNvCxnSpPr/>
          <p:nvPr/>
        </p:nvCxnSpPr>
        <p:spPr>
          <a:xfrm>
            <a:off x="752026" y="2428411"/>
            <a:ext cx="4891383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498844" y="1298763"/>
            <a:ext cx="4881344" cy="969200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26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492433" y="2498640"/>
            <a:ext cx="4887755" cy="3510647"/>
          </a:xfrm>
        </p:spPr>
        <p:txBody>
          <a:bodyPr anchor="t">
            <a:noAutofit/>
          </a:bodyPr>
          <a:lstStyle>
            <a:lvl1pPr marL="228611" indent="-264013" algn="l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u"/>
              <a:defRPr sz="1600">
                <a:solidFill>
                  <a:schemeClr val="tx2"/>
                </a:solidFill>
                <a:latin typeface="+mn-lt"/>
              </a:defRPr>
            </a:lvl1pPr>
            <a:lvl2pPr marL="528026" indent="-264013">
              <a:buClr>
                <a:schemeClr val="accent1"/>
              </a:buClr>
              <a:buFont typeface="Wingdings" panose="05000000000000000000" pitchFamily="2" charset="2"/>
              <a:buChar char="l"/>
              <a:defRPr sz="1333" baseline="0"/>
            </a:lvl2pPr>
            <a:lvl3pPr marL="720036" indent="-192010">
              <a:defRPr sz="12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</a:lstStyle>
          <a:p>
            <a:pPr lvl="0"/>
            <a:r>
              <a:rPr lang="en-US" altLang="ja-JP"/>
              <a:t>Text Here</a:t>
            </a:r>
          </a:p>
          <a:p>
            <a:pPr lvl="1"/>
            <a:r>
              <a:rPr lang="en-US"/>
              <a:t>Level 2</a:t>
            </a:r>
          </a:p>
          <a:p>
            <a:pPr lvl="2"/>
            <a:r>
              <a:rPr lang="en-US"/>
              <a:t>Level 3</a:t>
            </a:r>
          </a:p>
        </p:txBody>
      </p:sp>
      <p:cxnSp>
        <p:nvCxnSpPr>
          <p:cNvPr id="14" name="直線コネクタ 13"/>
          <p:cNvCxnSpPr/>
          <p:nvPr/>
        </p:nvCxnSpPr>
        <p:spPr>
          <a:xfrm>
            <a:off x="6488804" y="2428411"/>
            <a:ext cx="4891383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26100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Images - Vi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1006178" y="1207657"/>
            <a:ext cx="4447744" cy="2664127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1123838" y="1325295"/>
            <a:ext cx="4212423" cy="2428851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正方形/長方形 10"/>
          <p:cNvSpPr/>
          <p:nvPr/>
        </p:nvSpPr>
        <p:spPr>
          <a:xfrm>
            <a:off x="6700694" y="1207657"/>
            <a:ext cx="4447744" cy="2664127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3" hasCustomPrompt="1"/>
          </p:nvPr>
        </p:nvSpPr>
        <p:spPr>
          <a:xfrm>
            <a:off x="6818354" y="1325295"/>
            <a:ext cx="4212423" cy="2428851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22414" y="4440044"/>
            <a:ext cx="4929232" cy="16312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722414" y="4053757"/>
            <a:ext cx="492923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453533" y="4442790"/>
            <a:ext cx="4929232" cy="16312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453533" y="4056503"/>
            <a:ext cx="492923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8293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1" y="0"/>
            <a:ext cx="334860" cy="68580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直線コネクタ 9"/>
          <p:cNvCxnSpPr/>
          <p:nvPr/>
        </p:nvCxnSpPr>
        <p:spPr>
          <a:xfrm flipH="1">
            <a:off x="0" y="3183707"/>
            <a:ext cx="121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87276" y="1328767"/>
            <a:ext cx="5599871" cy="1860207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287276" y="3270007"/>
            <a:ext cx="5599870" cy="234923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2" hasCustomPrompt="1"/>
          </p:nvPr>
        </p:nvSpPr>
        <p:spPr>
          <a:xfrm>
            <a:off x="274848" y="0"/>
            <a:ext cx="5821152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277817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 Images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25457" y="29028"/>
            <a:ext cx="2400208" cy="3077029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2458716" y="3137733"/>
            <a:ext cx="2400208" cy="3077029"/>
          </a:xfr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4891974" y="29028"/>
            <a:ext cx="2400208" cy="3077029"/>
          </a:xfr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7326093" y="3137962"/>
            <a:ext cx="2400208" cy="3077029"/>
          </a:xfr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758492" y="29028"/>
            <a:ext cx="2400208" cy="3077029"/>
          </a:xfr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正方形/長方形 11"/>
          <p:cNvSpPr/>
          <p:nvPr/>
        </p:nvSpPr>
        <p:spPr>
          <a:xfrm>
            <a:off x="25457" y="3137962"/>
            <a:ext cx="2400208" cy="30768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3" name="正方形/長方形 12"/>
          <p:cNvSpPr/>
          <p:nvPr/>
        </p:nvSpPr>
        <p:spPr>
          <a:xfrm>
            <a:off x="2458716" y="29257"/>
            <a:ext cx="2400208" cy="30768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4" name="正方形/長方形 13"/>
          <p:cNvSpPr/>
          <p:nvPr/>
        </p:nvSpPr>
        <p:spPr>
          <a:xfrm>
            <a:off x="4891974" y="3137962"/>
            <a:ext cx="2400208" cy="30768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5" name="正方形/長方形 14"/>
          <p:cNvSpPr/>
          <p:nvPr/>
        </p:nvSpPr>
        <p:spPr>
          <a:xfrm>
            <a:off x="7326093" y="29257"/>
            <a:ext cx="2400208" cy="30768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6" name="正方形/長方形 15"/>
          <p:cNvSpPr/>
          <p:nvPr/>
        </p:nvSpPr>
        <p:spPr>
          <a:xfrm>
            <a:off x="9758492" y="3138191"/>
            <a:ext cx="2400208" cy="30768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911429" y="3318426"/>
            <a:ext cx="628266" cy="628211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3344687" y="243359"/>
            <a:ext cx="628266" cy="628211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5777945" y="3318426"/>
            <a:ext cx="628266" cy="628211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0644463" y="3318426"/>
            <a:ext cx="628266" cy="628211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1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8212064" y="243359"/>
            <a:ext cx="628266" cy="628211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27729" y="4025965"/>
            <a:ext cx="2359229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42534" y="4357162"/>
            <a:ext cx="2121891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2490018" y="941221"/>
            <a:ext cx="2359229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2604823" y="1272419"/>
            <a:ext cx="2121891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7357395" y="941222"/>
            <a:ext cx="2359229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7472200" y="1272419"/>
            <a:ext cx="2121891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4912383" y="4025965"/>
            <a:ext cx="2359229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5027187" y="4357162"/>
            <a:ext cx="2121891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9779760" y="4025965"/>
            <a:ext cx="2359229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9894565" y="4357163"/>
            <a:ext cx="2121891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図プレースホルダー 37"/>
          <p:cNvSpPr>
            <a:spLocks noGrp="1"/>
          </p:cNvSpPr>
          <p:nvPr>
            <p:ph type="pic" sz="quarter" idx="32" hasCustomPrompt="1"/>
          </p:nvPr>
        </p:nvSpPr>
        <p:spPr>
          <a:xfrm>
            <a:off x="1049863" y="2962508"/>
            <a:ext cx="351397" cy="351367"/>
          </a:xfrm>
          <a:prstGeom prst="triangl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39" name="図プレースホルダー 37"/>
          <p:cNvSpPr>
            <a:spLocks noGrp="1"/>
          </p:cNvSpPr>
          <p:nvPr>
            <p:ph type="pic" sz="quarter" idx="33" hasCustomPrompt="1"/>
          </p:nvPr>
        </p:nvSpPr>
        <p:spPr>
          <a:xfrm>
            <a:off x="5919772" y="2962508"/>
            <a:ext cx="351397" cy="351367"/>
          </a:xfrm>
          <a:prstGeom prst="triangle">
            <a:avLst/>
          </a:prstGeom>
          <a:solidFill>
            <a:schemeClr val="accent1">
              <a:lumMod val="50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40" name="図プレースホルダー 37"/>
          <p:cNvSpPr>
            <a:spLocks noGrp="1"/>
          </p:cNvSpPr>
          <p:nvPr>
            <p:ph type="pic" sz="quarter" idx="34" hasCustomPrompt="1"/>
          </p:nvPr>
        </p:nvSpPr>
        <p:spPr>
          <a:xfrm>
            <a:off x="10782897" y="2962508"/>
            <a:ext cx="351397" cy="351367"/>
          </a:xfrm>
          <a:prstGeom prst="triangl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41" name="図プレースホルダー 37"/>
          <p:cNvSpPr>
            <a:spLocks noGrp="1"/>
          </p:cNvSpPr>
          <p:nvPr>
            <p:ph type="pic" sz="quarter" idx="35" hasCustomPrompt="1"/>
          </p:nvPr>
        </p:nvSpPr>
        <p:spPr>
          <a:xfrm rot="10800000">
            <a:off x="3483121" y="2918943"/>
            <a:ext cx="351397" cy="351367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42" name="図プレースホルダー 37"/>
          <p:cNvSpPr>
            <a:spLocks noGrp="1"/>
          </p:cNvSpPr>
          <p:nvPr>
            <p:ph type="pic" sz="quarter" idx="36" hasCustomPrompt="1"/>
          </p:nvPr>
        </p:nvSpPr>
        <p:spPr>
          <a:xfrm rot="10800000">
            <a:off x="8350498" y="2957620"/>
            <a:ext cx="351397" cy="351367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613835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415514" y="1328767"/>
            <a:ext cx="2229803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2697136" y="1328767"/>
            <a:ext cx="2229803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4978758" y="1328767"/>
            <a:ext cx="2229803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7260380" y="1328767"/>
            <a:ext cx="2229803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542001" y="1328767"/>
            <a:ext cx="2229803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5" name="図プレースホルダー 14"/>
          <p:cNvSpPr>
            <a:spLocks noGrp="1"/>
          </p:cNvSpPr>
          <p:nvPr>
            <p:ph type="pic" sz="quarter" idx="33" hasCustomPrompt="1"/>
          </p:nvPr>
        </p:nvSpPr>
        <p:spPr>
          <a:xfrm>
            <a:off x="939266" y="4809153"/>
            <a:ext cx="1706051" cy="361859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970184" y="5349214"/>
            <a:ext cx="8251633" cy="87009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図プレースホルダー 14"/>
          <p:cNvSpPr>
            <a:spLocks noGrp="1"/>
          </p:cNvSpPr>
          <p:nvPr>
            <p:ph type="pic" sz="quarter" idx="34" hasCustomPrompt="1"/>
          </p:nvPr>
        </p:nvSpPr>
        <p:spPr>
          <a:xfrm>
            <a:off x="3220888" y="4809153"/>
            <a:ext cx="1706051" cy="361859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7" name="図プレースホルダー 14"/>
          <p:cNvSpPr>
            <a:spLocks noGrp="1"/>
          </p:cNvSpPr>
          <p:nvPr>
            <p:ph type="pic" sz="quarter" idx="35" hasCustomPrompt="1"/>
          </p:nvPr>
        </p:nvSpPr>
        <p:spPr>
          <a:xfrm>
            <a:off x="5502510" y="4809153"/>
            <a:ext cx="1706051" cy="361859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8" name="図プレースホルダー 14"/>
          <p:cNvSpPr>
            <a:spLocks noGrp="1"/>
          </p:cNvSpPr>
          <p:nvPr>
            <p:ph type="pic" sz="quarter" idx="36" hasCustomPrompt="1"/>
          </p:nvPr>
        </p:nvSpPr>
        <p:spPr>
          <a:xfrm>
            <a:off x="7784132" y="4809153"/>
            <a:ext cx="1706051" cy="361859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9" name="図プレースホルダー 14"/>
          <p:cNvSpPr>
            <a:spLocks noGrp="1"/>
          </p:cNvSpPr>
          <p:nvPr>
            <p:ph type="pic" sz="quarter" idx="37" hasCustomPrompt="1"/>
          </p:nvPr>
        </p:nvSpPr>
        <p:spPr>
          <a:xfrm>
            <a:off x="10065753" y="4809153"/>
            <a:ext cx="1706051" cy="361859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91594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直線コネクタ 32"/>
          <p:cNvCxnSpPr/>
          <p:nvPr/>
        </p:nvCxnSpPr>
        <p:spPr>
          <a:xfrm flipH="1">
            <a:off x="4796" y="5087803"/>
            <a:ext cx="617351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5"/>
          <p:cNvSpPr/>
          <p:nvPr/>
        </p:nvSpPr>
        <p:spPr>
          <a:xfrm rot="18000000">
            <a:off x="5095042" y="5698839"/>
            <a:ext cx="1961707" cy="965144"/>
          </a:xfrm>
          <a:custGeom>
            <a:avLst/>
            <a:gdLst/>
            <a:ahLst/>
            <a:cxnLst/>
            <a:rect l="l" t="t" r="r" b="b"/>
            <a:pathLst>
              <a:path w="2942561" h="1447590">
                <a:moveTo>
                  <a:pt x="2942561" y="0"/>
                </a:moveTo>
                <a:lnTo>
                  <a:pt x="2942561" y="1447590"/>
                </a:lnTo>
                <a:lnTo>
                  <a:pt x="2024614" y="1447590"/>
                </a:lnTo>
                <a:cubicBezTo>
                  <a:pt x="1725966" y="1164530"/>
                  <a:pt x="1322349" y="991867"/>
                  <a:pt x="878406" y="991867"/>
                </a:cubicBezTo>
                <a:cubicBezTo>
                  <a:pt x="741840" y="991867"/>
                  <a:pt x="609089" y="1008206"/>
                  <a:pt x="482485" y="1040920"/>
                </a:cubicBezTo>
                <a:lnTo>
                  <a:pt x="0" y="205230"/>
                </a:lnTo>
                <a:cubicBezTo>
                  <a:pt x="254597" y="364578"/>
                  <a:pt x="555858" y="455722"/>
                  <a:pt x="878406" y="455722"/>
                </a:cubicBezTo>
                <a:cubicBezTo>
                  <a:pt x="1322350" y="455722"/>
                  <a:pt x="1725965" y="283060"/>
                  <a:pt x="2024613" y="0"/>
                </a:cubicBezTo>
                <a:close/>
              </a:path>
            </a:pathLst>
          </a:cu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0" name="正方形/長方形 5"/>
          <p:cNvSpPr/>
          <p:nvPr/>
        </p:nvSpPr>
        <p:spPr>
          <a:xfrm rot="8100000">
            <a:off x="4694779" y="2603621"/>
            <a:ext cx="1913441" cy="670889"/>
          </a:xfrm>
          <a:custGeom>
            <a:avLst/>
            <a:gdLst/>
            <a:ahLst/>
            <a:cxnLst/>
            <a:rect l="l" t="t" r="r" b="b"/>
            <a:pathLst>
              <a:path w="3465385" h="1215135">
                <a:moveTo>
                  <a:pt x="0" y="0"/>
                </a:moveTo>
                <a:lnTo>
                  <a:pt x="770545" y="0"/>
                </a:lnTo>
                <a:cubicBezTo>
                  <a:pt x="1021235" y="237606"/>
                  <a:pt x="1360038" y="382542"/>
                  <a:pt x="1732693" y="382542"/>
                </a:cubicBezTo>
                <a:cubicBezTo>
                  <a:pt x="2105348" y="382542"/>
                  <a:pt x="2444151" y="237606"/>
                  <a:pt x="2694841" y="0"/>
                </a:cubicBezTo>
                <a:lnTo>
                  <a:pt x="3465385" y="0"/>
                </a:lnTo>
                <a:lnTo>
                  <a:pt x="3465385" y="1215135"/>
                </a:lnTo>
                <a:lnTo>
                  <a:pt x="2694842" y="1215135"/>
                </a:lnTo>
                <a:cubicBezTo>
                  <a:pt x="2444152" y="977529"/>
                  <a:pt x="2105348" y="832592"/>
                  <a:pt x="1732693" y="832592"/>
                </a:cubicBezTo>
                <a:cubicBezTo>
                  <a:pt x="1360038" y="832592"/>
                  <a:pt x="1021234" y="977529"/>
                  <a:pt x="770544" y="1215135"/>
                </a:cubicBezTo>
                <a:lnTo>
                  <a:pt x="0" y="121513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9" name="正方形/長方形 5"/>
          <p:cNvSpPr/>
          <p:nvPr/>
        </p:nvSpPr>
        <p:spPr>
          <a:xfrm rot="2864116">
            <a:off x="4935235" y="1342476"/>
            <a:ext cx="1601341" cy="561558"/>
          </a:xfrm>
          <a:custGeom>
            <a:avLst/>
            <a:gdLst/>
            <a:ahLst/>
            <a:cxnLst/>
            <a:rect l="l" t="t" r="r" b="b"/>
            <a:pathLst>
              <a:path w="3465385" h="1215135">
                <a:moveTo>
                  <a:pt x="0" y="0"/>
                </a:moveTo>
                <a:lnTo>
                  <a:pt x="770545" y="0"/>
                </a:lnTo>
                <a:cubicBezTo>
                  <a:pt x="1021235" y="237606"/>
                  <a:pt x="1360038" y="382542"/>
                  <a:pt x="1732693" y="382542"/>
                </a:cubicBezTo>
                <a:cubicBezTo>
                  <a:pt x="2105348" y="382542"/>
                  <a:pt x="2444151" y="237606"/>
                  <a:pt x="2694841" y="0"/>
                </a:cubicBezTo>
                <a:lnTo>
                  <a:pt x="3465385" y="0"/>
                </a:lnTo>
                <a:lnTo>
                  <a:pt x="3465385" y="1215135"/>
                </a:lnTo>
                <a:lnTo>
                  <a:pt x="2694842" y="1215135"/>
                </a:lnTo>
                <a:cubicBezTo>
                  <a:pt x="2444152" y="977529"/>
                  <a:pt x="2105348" y="832592"/>
                  <a:pt x="1732693" y="832592"/>
                </a:cubicBezTo>
                <a:cubicBezTo>
                  <a:pt x="1360038" y="832592"/>
                  <a:pt x="1021234" y="977529"/>
                  <a:pt x="770544" y="1215135"/>
                </a:cubicBezTo>
                <a:lnTo>
                  <a:pt x="0" y="121513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" name="円/楕円 1"/>
          <p:cNvSpPr/>
          <p:nvPr/>
        </p:nvSpPr>
        <p:spPr>
          <a:xfrm>
            <a:off x="5762274" y="1687964"/>
            <a:ext cx="1150848" cy="115074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 cmpd="sng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5" name="円/楕円 4"/>
          <p:cNvSpPr/>
          <p:nvPr/>
        </p:nvSpPr>
        <p:spPr>
          <a:xfrm>
            <a:off x="4668483" y="549698"/>
            <a:ext cx="983015" cy="98293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 cmpd="sng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正方形/長方形 5"/>
          <p:cNvSpPr/>
          <p:nvPr/>
        </p:nvSpPr>
        <p:spPr>
          <a:xfrm rot="2700000">
            <a:off x="4577804" y="4085865"/>
            <a:ext cx="2165379" cy="759355"/>
          </a:xfrm>
          <a:custGeom>
            <a:avLst/>
            <a:gdLst/>
            <a:ahLst/>
            <a:cxnLst/>
            <a:rect l="l" t="t" r="r" b="b"/>
            <a:pathLst>
              <a:path w="3465385" h="1215135">
                <a:moveTo>
                  <a:pt x="0" y="0"/>
                </a:moveTo>
                <a:lnTo>
                  <a:pt x="770545" y="0"/>
                </a:lnTo>
                <a:cubicBezTo>
                  <a:pt x="1021235" y="237606"/>
                  <a:pt x="1360038" y="382542"/>
                  <a:pt x="1732693" y="382542"/>
                </a:cubicBezTo>
                <a:cubicBezTo>
                  <a:pt x="2105348" y="382542"/>
                  <a:pt x="2444151" y="237606"/>
                  <a:pt x="2694841" y="0"/>
                </a:cubicBezTo>
                <a:lnTo>
                  <a:pt x="3465385" y="0"/>
                </a:lnTo>
                <a:lnTo>
                  <a:pt x="3465385" y="1215135"/>
                </a:lnTo>
                <a:lnTo>
                  <a:pt x="2694842" y="1215135"/>
                </a:lnTo>
                <a:cubicBezTo>
                  <a:pt x="2444152" y="977529"/>
                  <a:pt x="2105348" y="832592"/>
                  <a:pt x="1732693" y="832592"/>
                </a:cubicBezTo>
                <a:cubicBezTo>
                  <a:pt x="1360038" y="832592"/>
                  <a:pt x="1021234" y="977529"/>
                  <a:pt x="770544" y="1215135"/>
                </a:cubicBezTo>
                <a:lnTo>
                  <a:pt x="0" y="121513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1" name="円/楕円 10"/>
          <p:cNvSpPr/>
          <p:nvPr/>
        </p:nvSpPr>
        <p:spPr>
          <a:xfrm>
            <a:off x="4205574" y="3009688"/>
            <a:ext cx="1319048" cy="13189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 cmpd="sng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2" name="円/楕円 11"/>
          <p:cNvSpPr/>
          <p:nvPr/>
        </p:nvSpPr>
        <p:spPr>
          <a:xfrm>
            <a:off x="5774941" y="4584510"/>
            <a:ext cx="1553544" cy="1553409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円弧 16"/>
          <p:cNvSpPr/>
          <p:nvPr/>
        </p:nvSpPr>
        <p:spPr>
          <a:xfrm rot="2700000">
            <a:off x="5731023" y="1603208"/>
            <a:ext cx="1320146" cy="1320261"/>
          </a:xfrm>
          <a:prstGeom prst="arc">
            <a:avLst>
              <a:gd name="adj1" fmla="val 16200000"/>
              <a:gd name="adj2" fmla="val 20392033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8" name="円弧 17"/>
          <p:cNvSpPr/>
          <p:nvPr/>
        </p:nvSpPr>
        <p:spPr>
          <a:xfrm rot="2700000">
            <a:off x="4548985" y="418576"/>
            <a:ext cx="1255357" cy="1255466"/>
          </a:xfrm>
          <a:prstGeom prst="arc">
            <a:avLst>
              <a:gd name="adj1" fmla="val 16200000"/>
              <a:gd name="adj2" fmla="val 19583222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9" name="円弧 18"/>
          <p:cNvSpPr/>
          <p:nvPr/>
        </p:nvSpPr>
        <p:spPr>
          <a:xfrm rot="2700000">
            <a:off x="5638678" y="4446504"/>
            <a:ext cx="1844059" cy="1844219"/>
          </a:xfrm>
          <a:prstGeom prst="arc">
            <a:avLst>
              <a:gd name="adj1" fmla="val 16200000"/>
              <a:gd name="adj2" fmla="val 19583222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0" name="円弧 19"/>
          <p:cNvSpPr/>
          <p:nvPr/>
        </p:nvSpPr>
        <p:spPr>
          <a:xfrm rot="2700000">
            <a:off x="4084944" y="2874062"/>
            <a:ext cx="1590048" cy="1590186"/>
          </a:xfrm>
          <a:prstGeom prst="arc">
            <a:avLst>
              <a:gd name="adj1" fmla="val 16200000"/>
              <a:gd name="adj2" fmla="val 19583222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cxnSp>
        <p:nvCxnSpPr>
          <p:cNvPr id="22" name="直線コネクタ 21"/>
          <p:cNvCxnSpPr/>
          <p:nvPr/>
        </p:nvCxnSpPr>
        <p:spPr>
          <a:xfrm>
            <a:off x="5614323" y="579701"/>
            <a:ext cx="1080288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6865576" y="1779834"/>
            <a:ext cx="560399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5457530" y="3099981"/>
            <a:ext cx="1688245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7234643" y="4690157"/>
            <a:ext cx="315062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6726125" y="218644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6726125" y="698697"/>
            <a:ext cx="4110813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391080" y="3612374"/>
            <a:ext cx="4020796" cy="147542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13758" y="5117644"/>
            <a:ext cx="4932093" cy="131169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446267" y="1418777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7446267" y="1898830"/>
            <a:ext cx="4080807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176214" y="2738924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176214" y="3218977"/>
            <a:ext cx="4080807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7626303" y="4329101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7626303" y="4809154"/>
            <a:ext cx="4080807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6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4930546" y="788707"/>
            <a:ext cx="475317" cy="475276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48" name="図プレースホルダー 7"/>
          <p:cNvSpPr>
            <a:spLocks noGrp="1"/>
          </p:cNvSpPr>
          <p:nvPr>
            <p:ph type="pic" sz="quarter" idx="35" hasCustomPrompt="1"/>
          </p:nvPr>
        </p:nvSpPr>
        <p:spPr>
          <a:xfrm>
            <a:off x="6059992" y="1985656"/>
            <a:ext cx="555411" cy="55536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49" name="図プレースホルダー 7"/>
          <p:cNvSpPr>
            <a:spLocks noGrp="1"/>
          </p:cNvSpPr>
          <p:nvPr>
            <p:ph type="pic" sz="quarter" idx="36" hasCustomPrompt="1"/>
          </p:nvPr>
        </p:nvSpPr>
        <p:spPr>
          <a:xfrm>
            <a:off x="4522571" y="3325871"/>
            <a:ext cx="673251" cy="67319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50" name="図プレースホルダー 7"/>
          <p:cNvSpPr>
            <a:spLocks noGrp="1"/>
          </p:cNvSpPr>
          <p:nvPr>
            <p:ph type="pic" sz="quarter" idx="37" hasCustomPrompt="1"/>
          </p:nvPr>
        </p:nvSpPr>
        <p:spPr>
          <a:xfrm>
            <a:off x="6126006" y="4959170"/>
            <a:ext cx="815316" cy="81524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768754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415512" y="1328767"/>
            <a:ext cx="2808244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970184" y="5349214"/>
            <a:ext cx="8251633" cy="87009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図プレースホルダー 5"/>
          <p:cNvSpPr>
            <a:spLocks noGrp="1"/>
          </p:cNvSpPr>
          <p:nvPr>
            <p:ph type="pic" sz="quarter" idx="33" hasCustomPrompt="1"/>
          </p:nvPr>
        </p:nvSpPr>
        <p:spPr>
          <a:xfrm>
            <a:off x="3263300" y="1328767"/>
            <a:ext cx="2808244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34" hasCustomPrompt="1"/>
          </p:nvPr>
        </p:nvSpPr>
        <p:spPr>
          <a:xfrm>
            <a:off x="6111089" y="1328767"/>
            <a:ext cx="2808244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2" name="図プレースホルダー 5"/>
          <p:cNvSpPr>
            <a:spLocks noGrp="1"/>
          </p:cNvSpPr>
          <p:nvPr>
            <p:ph type="pic" sz="quarter" idx="35" hasCustomPrompt="1"/>
          </p:nvPr>
        </p:nvSpPr>
        <p:spPr>
          <a:xfrm>
            <a:off x="8958878" y="1328767"/>
            <a:ext cx="2808244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415512" y="4269094"/>
            <a:ext cx="2808244" cy="899807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415512" y="3879050"/>
            <a:ext cx="2808244" cy="389750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3263300" y="4269093"/>
            <a:ext cx="2808244" cy="899807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3263300" y="3879050"/>
            <a:ext cx="2808244" cy="389750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6111089" y="4269387"/>
            <a:ext cx="2808244" cy="899807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6111089" y="3879343"/>
            <a:ext cx="2808244" cy="389750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8958878" y="4269386"/>
            <a:ext cx="2808244" cy="899807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8958878" y="3879342"/>
            <a:ext cx="2808244" cy="389750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9016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0C75368-AF42-4BE0-8BE3-993F381CE07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00789" y="781050"/>
            <a:ext cx="10590421" cy="5276850"/>
          </a:xfrm>
          <a:custGeom>
            <a:avLst/>
            <a:gdLst>
              <a:gd name="connsiteX0" fmla="*/ 0 w 21183600"/>
              <a:gd name="connsiteY0" fmla="*/ 0 h 10553700"/>
              <a:gd name="connsiteX1" fmla="*/ 21183600 w 21183600"/>
              <a:gd name="connsiteY1" fmla="*/ 0 h 10553700"/>
              <a:gd name="connsiteX2" fmla="*/ 21183600 w 21183600"/>
              <a:gd name="connsiteY2" fmla="*/ 10553700 h 10553700"/>
              <a:gd name="connsiteX3" fmla="*/ 0 w 21183600"/>
              <a:gd name="connsiteY3" fmla="*/ 10553700 h 1055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83600" h="10553700">
                <a:moveTo>
                  <a:pt x="0" y="0"/>
                </a:moveTo>
                <a:lnTo>
                  <a:pt x="21183600" y="0"/>
                </a:lnTo>
                <a:lnTo>
                  <a:pt x="21183600" y="10553700"/>
                </a:lnTo>
                <a:lnTo>
                  <a:pt x="0" y="105537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</p:spTree>
    <p:extLst>
      <p:ext uri="{BB962C8B-B14F-4D97-AF65-F5344CB8AC3E}">
        <p14:creationId xmlns:p14="http://schemas.microsoft.com/office/powerpoint/2010/main" val="247897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Til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図プレースホルダー 4"/>
          <p:cNvSpPr>
            <a:spLocks noGrp="1"/>
          </p:cNvSpPr>
          <p:nvPr>
            <p:ph type="pic" sz="quarter" idx="16" hasCustomPrompt="1"/>
          </p:nvPr>
        </p:nvSpPr>
        <p:spPr>
          <a:xfrm>
            <a:off x="1954939" y="2589148"/>
            <a:ext cx="1650085" cy="1649942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0" name="図プレースホルダー 4"/>
          <p:cNvSpPr>
            <a:spLocks noGrp="1"/>
          </p:cNvSpPr>
          <p:nvPr>
            <p:ph type="pic" sz="quarter" idx="17" hasCustomPrompt="1"/>
          </p:nvPr>
        </p:nvSpPr>
        <p:spPr>
          <a:xfrm>
            <a:off x="3605266" y="2589148"/>
            <a:ext cx="1650085" cy="1649942"/>
          </a:xfrm>
          <a:solidFill>
            <a:schemeClr val="accent1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5" name="図プレースホルダー 4"/>
          <p:cNvSpPr>
            <a:spLocks noGrp="1"/>
          </p:cNvSpPr>
          <p:nvPr>
            <p:ph type="pic" sz="quarter" idx="22" hasCustomPrompt="1"/>
          </p:nvPr>
        </p:nvSpPr>
        <p:spPr>
          <a:xfrm>
            <a:off x="5255592" y="4239090"/>
            <a:ext cx="1650085" cy="1649942"/>
          </a:xfrm>
          <a:solidFill>
            <a:schemeClr val="accent1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9" name="図プレースホルダー 4"/>
          <p:cNvSpPr>
            <a:spLocks noGrp="1"/>
          </p:cNvSpPr>
          <p:nvPr>
            <p:ph type="pic" sz="quarter" idx="26" hasCustomPrompt="1"/>
          </p:nvPr>
        </p:nvSpPr>
        <p:spPr>
          <a:xfrm>
            <a:off x="304854" y="2588907"/>
            <a:ext cx="1650085" cy="1649942"/>
          </a:xfr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0" name="図プレースホルダー 4"/>
          <p:cNvSpPr>
            <a:spLocks noGrp="1"/>
          </p:cNvSpPr>
          <p:nvPr>
            <p:ph type="pic" sz="quarter" idx="27" hasCustomPrompt="1"/>
          </p:nvPr>
        </p:nvSpPr>
        <p:spPr>
          <a:xfrm>
            <a:off x="1955181" y="938724"/>
            <a:ext cx="1650085" cy="164994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</a:p>
          <a:p>
            <a:r>
              <a:rPr kumimoji="1" lang="en-US" altLang="ja-JP"/>
              <a:t>(or blank)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1" name="図プレースホルダー 4"/>
          <p:cNvSpPr>
            <a:spLocks noGrp="1"/>
          </p:cNvSpPr>
          <p:nvPr>
            <p:ph type="pic" sz="quarter" idx="28" hasCustomPrompt="1"/>
          </p:nvPr>
        </p:nvSpPr>
        <p:spPr>
          <a:xfrm>
            <a:off x="3605507" y="938724"/>
            <a:ext cx="1650085" cy="1649942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2" name="図プレースホルダー 4"/>
          <p:cNvSpPr>
            <a:spLocks noGrp="1"/>
          </p:cNvSpPr>
          <p:nvPr>
            <p:ph type="pic" sz="quarter" idx="29" hasCustomPrompt="1"/>
          </p:nvPr>
        </p:nvSpPr>
        <p:spPr>
          <a:xfrm>
            <a:off x="5255834" y="938724"/>
            <a:ext cx="1650085" cy="1649942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3" name="図プレースホルダー 4"/>
          <p:cNvSpPr>
            <a:spLocks noGrp="1"/>
          </p:cNvSpPr>
          <p:nvPr>
            <p:ph type="pic" sz="quarter" idx="30" hasCustomPrompt="1"/>
          </p:nvPr>
        </p:nvSpPr>
        <p:spPr>
          <a:xfrm>
            <a:off x="6906160" y="938965"/>
            <a:ext cx="1650085" cy="1649942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435628" y="2688055"/>
            <a:ext cx="6301247" cy="737715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435869" y="3338990"/>
            <a:ext cx="6331253" cy="7200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図プレースホルダー 4"/>
          <p:cNvSpPr>
            <a:spLocks noGrp="1"/>
          </p:cNvSpPr>
          <p:nvPr>
            <p:ph type="pic" sz="quarter" idx="33" hasCustomPrompt="1"/>
          </p:nvPr>
        </p:nvSpPr>
        <p:spPr>
          <a:xfrm>
            <a:off x="1954939" y="4239090"/>
            <a:ext cx="1650085" cy="1649942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31" name="図プレースホルダー 4"/>
          <p:cNvSpPr>
            <a:spLocks noGrp="1"/>
          </p:cNvSpPr>
          <p:nvPr>
            <p:ph type="pic" sz="quarter" idx="34" hasCustomPrompt="1"/>
          </p:nvPr>
        </p:nvSpPr>
        <p:spPr>
          <a:xfrm>
            <a:off x="3605266" y="4239090"/>
            <a:ext cx="1650085" cy="164994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32" name="図プレースホルダー 4"/>
          <p:cNvSpPr>
            <a:spLocks noGrp="1"/>
          </p:cNvSpPr>
          <p:nvPr>
            <p:ph type="pic" sz="quarter" idx="35" hasCustomPrompt="1"/>
          </p:nvPr>
        </p:nvSpPr>
        <p:spPr>
          <a:xfrm>
            <a:off x="10206813" y="4239090"/>
            <a:ext cx="1650085" cy="1649942"/>
          </a:xfrm>
          <a:solidFill>
            <a:schemeClr val="accent1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33" name="図プレースホルダー 4"/>
          <p:cNvSpPr>
            <a:spLocks noGrp="1"/>
          </p:cNvSpPr>
          <p:nvPr>
            <p:ph type="pic" sz="quarter" idx="36" hasCustomPrompt="1"/>
          </p:nvPr>
        </p:nvSpPr>
        <p:spPr>
          <a:xfrm>
            <a:off x="6906160" y="4239090"/>
            <a:ext cx="1650085" cy="1649942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34" name="図プレースホルダー 4"/>
          <p:cNvSpPr>
            <a:spLocks noGrp="1"/>
          </p:cNvSpPr>
          <p:nvPr>
            <p:ph type="pic" sz="quarter" idx="37" hasCustomPrompt="1"/>
          </p:nvPr>
        </p:nvSpPr>
        <p:spPr>
          <a:xfrm>
            <a:off x="8556487" y="4239090"/>
            <a:ext cx="1650085" cy="164994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16962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Fl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正方形/長方形 4"/>
          <p:cNvSpPr/>
          <p:nvPr/>
        </p:nvSpPr>
        <p:spPr>
          <a:xfrm>
            <a:off x="1" y="2685831"/>
            <a:ext cx="7296237" cy="51005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平行四辺形 5"/>
          <p:cNvSpPr/>
          <p:nvPr/>
        </p:nvSpPr>
        <p:spPr>
          <a:xfrm rot="9000000">
            <a:off x="4609899" y="3403692"/>
            <a:ext cx="3003771" cy="450665"/>
          </a:xfrm>
          <a:prstGeom prst="parallelogram">
            <a:avLst>
              <a:gd name="adj" fmla="val 58044"/>
            </a:avLst>
          </a:prstGeom>
          <a:solidFill>
            <a:schemeClr val="bg1">
              <a:lumMod val="75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" name="正方形/長方形 6"/>
          <p:cNvSpPr/>
          <p:nvPr/>
        </p:nvSpPr>
        <p:spPr>
          <a:xfrm>
            <a:off x="4922593" y="4055739"/>
            <a:ext cx="7269407" cy="520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574908" y="2649399"/>
            <a:ext cx="1847787" cy="565983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2606599" y="2649399"/>
            <a:ext cx="1847787" cy="565983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4638290" y="2649399"/>
            <a:ext cx="1847787" cy="565983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5705923" y="4033147"/>
            <a:ext cx="1847787" cy="565983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737614" y="4033147"/>
            <a:ext cx="1847787" cy="565983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9769305" y="4033147"/>
            <a:ext cx="1847787" cy="565983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</a:p>
        </p:txBody>
      </p:sp>
      <p:grpSp>
        <p:nvGrpSpPr>
          <p:cNvPr id="16" name="グループ化 15"/>
          <p:cNvGrpSpPr/>
          <p:nvPr/>
        </p:nvGrpSpPr>
        <p:grpSpPr>
          <a:xfrm>
            <a:off x="544902" y="1508787"/>
            <a:ext cx="1950386" cy="11378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4" name="正方形/長方形 13"/>
            <p:cNvSpPr/>
            <p:nvPr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5" name="二等辺三角形 14"/>
            <p:cNvSpPr/>
            <p:nvPr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17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04913" y="1568793"/>
            <a:ext cx="1800357" cy="84009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18" name="グループ化 17"/>
          <p:cNvGrpSpPr/>
          <p:nvPr/>
        </p:nvGrpSpPr>
        <p:grpSpPr>
          <a:xfrm>
            <a:off x="2596896" y="1504837"/>
            <a:ext cx="1950386" cy="11378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9" name="正方形/長方形 18"/>
            <p:cNvSpPr/>
            <p:nvPr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0" name="二等辺三角形 19"/>
            <p:cNvSpPr/>
            <p:nvPr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2656908" y="1564844"/>
            <a:ext cx="1800357" cy="84009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22" name="グループ化 21"/>
          <p:cNvGrpSpPr/>
          <p:nvPr/>
        </p:nvGrpSpPr>
        <p:grpSpPr>
          <a:xfrm>
            <a:off x="4648891" y="1511113"/>
            <a:ext cx="1950386" cy="11378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3" name="正方形/長方形 22"/>
            <p:cNvSpPr/>
            <p:nvPr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4" name="二等辺三角形 23"/>
            <p:cNvSpPr/>
            <p:nvPr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5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4708902" y="1571120"/>
            <a:ext cx="1800357" cy="84009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26" name="グループ化 25"/>
          <p:cNvGrpSpPr/>
          <p:nvPr/>
        </p:nvGrpSpPr>
        <p:grpSpPr>
          <a:xfrm rot="10800000">
            <a:off x="5682741" y="4629134"/>
            <a:ext cx="1950386" cy="11378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7" name="正方形/長方形 26"/>
            <p:cNvSpPr/>
            <p:nvPr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8" name="二等辺三角形 27"/>
            <p:cNvSpPr/>
            <p:nvPr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5742752" y="4839157"/>
            <a:ext cx="1800357" cy="84009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30" name="グループ化 29"/>
          <p:cNvGrpSpPr/>
          <p:nvPr/>
        </p:nvGrpSpPr>
        <p:grpSpPr>
          <a:xfrm rot="10800000">
            <a:off x="7734735" y="4625184"/>
            <a:ext cx="1950386" cy="11378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1" name="正方形/長方形 30"/>
            <p:cNvSpPr/>
            <p:nvPr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32" name="二等辺三角形 31"/>
            <p:cNvSpPr/>
            <p:nvPr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33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7794747" y="4835207"/>
            <a:ext cx="1800357" cy="84009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34" name="グループ化 33"/>
          <p:cNvGrpSpPr/>
          <p:nvPr/>
        </p:nvGrpSpPr>
        <p:grpSpPr>
          <a:xfrm rot="10800000">
            <a:off x="9786730" y="4631460"/>
            <a:ext cx="1950386" cy="11378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5" name="正方形/長方形 34"/>
            <p:cNvSpPr/>
            <p:nvPr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36" name="二等辺三角形 35"/>
            <p:cNvSpPr/>
            <p:nvPr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37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9846741" y="4841483"/>
            <a:ext cx="1800357" cy="84009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495469" y="3896092"/>
            <a:ext cx="4153422" cy="1873168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5316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3048265" cy="219950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047206" y="0"/>
            <a:ext cx="3048265" cy="219950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6096529" y="0"/>
            <a:ext cx="3048265" cy="219950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9143735" y="0"/>
            <a:ext cx="3048265" cy="219950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3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189604"/>
            <a:ext cx="3048265" cy="219950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3047206" y="2189604"/>
            <a:ext cx="3048265" cy="219950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6096529" y="2189604"/>
            <a:ext cx="3048265" cy="219950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6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9143735" y="2189604"/>
            <a:ext cx="3048265" cy="219950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1809578"/>
            <a:ext cx="3048265" cy="387522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19" name="テキスト プレースホルダー 17"/>
          <p:cNvSpPr>
            <a:spLocks noGrp="1"/>
          </p:cNvSpPr>
          <p:nvPr>
            <p:ph type="body" sz="quarter" idx="21" hasCustomPrompt="1"/>
          </p:nvPr>
        </p:nvSpPr>
        <p:spPr>
          <a:xfrm>
            <a:off x="3047206" y="1809578"/>
            <a:ext cx="3048265" cy="387522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0" name="テキスト プレースホルダー 17"/>
          <p:cNvSpPr>
            <a:spLocks noGrp="1"/>
          </p:cNvSpPr>
          <p:nvPr>
            <p:ph type="body" sz="quarter" idx="22" hasCustomPrompt="1"/>
          </p:nvPr>
        </p:nvSpPr>
        <p:spPr>
          <a:xfrm>
            <a:off x="6095471" y="1809578"/>
            <a:ext cx="3048265" cy="387522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1" name="テキスト プレースホルダー 17"/>
          <p:cNvSpPr>
            <a:spLocks noGrp="1"/>
          </p:cNvSpPr>
          <p:nvPr>
            <p:ph type="body" sz="quarter" idx="23" hasCustomPrompt="1"/>
          </p:nvPr>
        </p:nvSpPr>
        <p:spPr>
          <a:xfrm>
            <a:off x="9142677" y="1809578"/>
            <a:ext cx="3048265" cy="387522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2" name="テキスト プレースホルダー 17"/>
          <p:cNvSpPr>
            <a:spLocks noGrp="1"/>
          </p:cNvSpPr>
          <p:nvPr>
            <p:ph type="body" sz="quarter" idx="24" hasCustomPrompt="1"/>
          </p:nvPr>
        </p:nvSpPr>
        <p:spPr>
          <a:xfrm>
            <a:off x="1058" y="3999182"/>
            <a:ext cx="3048265" cy="387522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3" name="テキスト プレースホルダー 17"/>
          <p:cNvSpPr>
            <a:spLocks noGrp="1"/>
          </p:cNvSpPr>
          <p:nvPr>
            <p:ph type="body" sz="quarter" idx="25" hasCustomPrompt="1"/>
          </p:nvPr>
        </p:nvSpPr>
        <p:spPr>
          <a:xfrm>
            <a:off x="3048264" y="3999182"/>
            <a:ext cx="3048265" cy="387522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4" name="テキスト プレースホルダー 17"/>
          <p:cNvSpPr>
            <a:spLocks noGrp="1"/>
          </p:cNvSpPr>
          <p:nvPr>
            <p:ph type="body" sz="quarter" idx="26" hasCustomPrompt="1"/>
          </p:nvPr>
        </p:nvSpPr>
        <p:spPr>
          <a:xfrm>
            <a:off x="6096529" y="3999182"/>
            <a:ext cx="3048265" cy="387522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5" name="テキスト プレースホルダー 17"/>
          <p:cNvSpPr>
            <a:spLocks noGrp="1"/>
          </p:cNvSpPr>
          <p:nvPr>
            <p:ph type="body" sz="quarter" idx="27" hasCustomPrompt="1"/>
          </p:nvPr>
        </p:nvSpPr>
        <p:spPr>
          <a:xfrm>
            <a:off x="9143735" y="3999182"/>
            <a:ext cx="3048265" cy="387522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894930" y="4413260"/>
            <a:ext cx="8409158" cy="81617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27" name="直線コネクタ 26"/>
          <p:cNvCxnSpPr/>
          <p:nvPr/>
        </p:nvCxnSpPr>
        <p:spPr>
          <a:xfrm flipH="1" flipV="1">
            <a:off x="2222164" y="5235430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742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268760"/>
            <a:ext cx="12179336" cy="3030337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105211" y="5045424"/>
            <a:ext cx="7951573" cy="108387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2105211" y="4599130"/>
            <a:ext cx="7951573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正方形/長方形 7"/>
          <p:cNvSpPr/>
          <p:nvPr/>
        </p:nvSpPr>
        <p:spPr>
          <a:xfrm>
            <a:off x="-4216" y="1167153"/>
            <a:ext cx="12196216" cy="3251957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</p:spTree>
    <p:extLst>
      <p:ext uri="{BB962C8B-B14F-4D97-AF65-F5344CB8AC3E}">
        <p14:creationId xmlns:p14="http://schemas.microsoft.com/office/powerpoint/2010/main" val="146486781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Points and 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32" name="正方形/長方形 31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84889" y="818710"/>
            <a:ext cx="11222221" cy="1639492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1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84890" y="2270292"/>
            <a:ext cx="11222221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1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5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2135217" y="3759037"/>
            <a:ext cx="1020202" cy="102011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085009" y="5225444"/>
            <a:ext cx="3150623" cy="105387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1085009" y="4839157"/>
            <a:ext cx="3150623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5585899" y="3759037"/>
            <a:ext cx="1020202" cy="102011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4535691" y="5225444"/>
            <a:ext cx="3150623" cy="105387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4535691" y="4839157"/>
            <a:ext cx="3150623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>
            <a:off x="9036582" y="3759037"/>
            <a:ext cx="1020202" cy="102011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7986374" y="5225444"/>
            <a:ext cx="3150623" cy="105387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986374" y="4839157"/>
            <a:ext cx="3150623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9957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/>
        </p:nvSpPr>
        <p:spPr>
          <a:xfrm>
            <a:off x="1064755" y="4689140"/>
            <a:ext cx="2790552" cy="1560173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3" name="正方形/長方形 22"/>
          <p:cNvSpPr/>
          <p:nvPr/>
        </p:nvSpPr>
        <p:spPr>
          <a:xfrm>
            <a:off x="1064755" y="2948947"/>
            <a:ext cx="2790552" cy="1560173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" name="正方形/長方形 4"/>
          <p:cNvSpPr/>
          <p:nvPr/>
        </p:nvSpPr>
        <p:spPr>
          <a:xfrm>
            <a:off x="1064755" y="1178750"/>
            <a:ext cx="2790552" cy="1560173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1160124" y="1289260"/>
            <a:ext cx="2599814" cy="1339154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4" name="図プレースホルダー 9"/>
          <p:cNvSpPr>
            <a:spLocks noGrp="1"/>
          </p:cNvSpPr>
          <p:nvPr>
            <p:ph type="pic" sz="quarter" idx="13" hasCustomPrompt="1"/>
          </p:nvPr>
        </p:nvSpPr>
        <p:spPr>
          <a:xfrm>
            <a:off x="1160124" y="3059457"/>
            <a:ext cx="2599814" cy="1339154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6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1160124" y="4799650"/>
            <a:ext cx="2599814" cy="1339154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017835" y="1565037"/>
            <a:ext cx="7119162" cy="116274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017835" y="1178750"/>
            <a:ext cx="711916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017835" y="3336819"/>
            <a:ext cx="7119162" cy="116274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017835" y="2950532"/>
            <a:ext cx="711916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4017835" y="5086567"/>
            <a:ext cx="7119162" cy="116274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017835" y="4700280"/>
            <a:ext cx="711916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06694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39417" y="4465057"/>
            <a:ext cx="3236883" cy="139421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4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6" name="直線コネクタ 5"/>
          <p:cNvCxnSpPr/>
          <p:nvPr/>
        </p:nvCxnSpPr>
        <p:spPr>
          <a:xfrm flipH="1">
            <a:off x="580145" y="3909053"/>
            <a:ext cx="3355427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40935" y="4029067"/>
            <a:ext cx="3233847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円/楕円 15"/>
          <p:cNvSpPr/>
          <p:nvPr/>
        </p:nvSpPr>
        <p:spPr>
          <a:xfrm>
            <a:off x="1188502" y="1543894"/>
            <a:ext cx="2125318" cy="2125133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247365" y="2306427"/>
            <a:ext cx="2007592" cy="6000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483727" y="4465057"/>
            <a:ext cx="3236883" cy="139421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4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19" name="直線コネクタ 18"/>
          <p:cNvCxnSpPr/>
          <p:nvPr/>
        </p:nvCxnSpPr>
        <p:spPr>
          <a:xfrm flipH="1">
            <a:off x="4424455" y="3909053"/>
            <a:ext cx="3355427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4485245" y="4029067"/>
            <a:ext cx="3233847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円/楕円 20"/>
          <p:cNvSpPr/>
          <p:nvPr/>
        </p:nvSpPr>
        <p:spPr>
          <a:xfrm>
            <a:off x="5032812" y="1543894"/>
            <a:ext cx="2125318" cy="2125133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5091675" y="2306427"/>
            <a:ext cx="2007592" cy="6000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8315699" y="4465057"/>
            <a:ext cx="3236883" cy="139421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4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24" name="直線コネクタ 23"/>
          <p:cNvCxnSpPr/>
          <p:nvPr/>
        </p:nvCxnSpPr>
        <p:spPr>
          <a:xfrm flipH="1">
            <a:off x="8256427" y="3909053"/>
            <a:ext cx="3355427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8317217" y="4029067"/>
            <a:ext cx="3233847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6" name="円/楕円 25"/>
          <p:cNvSpPr/>
          <p:nvPr/>
        </p:nvSpPr>
        <p:spPr>
          <a:xfrm>
            <a:off x="8864784" y="1543894"/>
            <a:ext cx="2125318" cy="2125133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8923647" y="2306427"/>
            <a:ext cx="2007592" cy="6000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涙形 27"/>
          <p:cNvSpPr/>
          <p:nvPr/>
        </p:nvSpPr>
        <p:spPr>
          <a:xfrm rot="5400000">
            <a:off x="965008" y="1447664"/>
            <a:ext cx="565917" cy="565966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110523" y="1543893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accent1"/>
                </a:solidFill>
              </a:rPr>
              <a:t>1</a:t>
            </a:r>
            <a:endParaRPr kumimoji="1" lang="ja-JP" altLang="en-US" sz="600">
              <a:solidFill>
                <a:schemeClr val="accent1"/>
              </a:solidFill>
            </a:endParaRPr>
          </a:p>
        </p:txBody>
      </p:sp>
      <p:sp>
        <p:nvSpPr>
          <p:cNvPr id="30" name="涙形 29"/>
          <p:cNvSpPr/>
          <p:nvPr/>
        </p:nvSpPr>
        <p:spPr>
          <a:xfrm rot="5400000">
            <a:off x="4809916" y="1447664"/>
            <a:ext cx="565917" cy="565966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955431" y="1543893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accent1"/>
                </a:solidFill>
              </a:rPr>
              <a:t>2</a:t>
            </a:r>
            <a:endParaRPr kumimoji="1" lang="ja-JP" altLang="en-US" sz="600">
              <a:solidFill>
                <a:schemeClr val="accent1"/>
              </a:solidFill>
            </a:endParaRPr>
          </a:p>
        </p:txBody>
      </p:sp>
      <p:sp>
        <p:nvSpPr>
          <p:cNvPr id="32" name="涙形 31"/>
          <p:cNvSpPr/>
          <p:nvPr/>
        </p:nvSpPr>
        <p:spPr>
          <a:xfrm rot="5400000">
            <a:off x="8672045" y="1465858"/>
            <a:ext cx="565917" cy="565966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8817560" y="1562087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accent1"/>
                </a:solidFill>
              </a:rPr>
              <a:t>3</a:t>
            </a:r>
            <a:endParaRPr kumimoji="1" lang="ja-JP" altLang="en-US" sz="6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4879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平行四辺形 5"/>
          <p:cNvSpPr/>
          <p:nvPr/>
        </p:nvSpPr>
        <p:spPr>
          <a:xfrm>
            <a:off x="568459" y="1659257"/>
            <a:ext cx="11236215" cy="1624523"/>
          </a:xfrm>
          <a:custGeom>
            <a:avLst/>
            <a:gdLst/>
            <a:ahLst/>
            <a:cxnLst/>
            <a:rect l="l" t="t" r="r" b="b"/>
            <a:pathLst>
              <a:path w="16852860" h="2436785">
                <a:moveTo>
                  <a:pt x="9379959" y="0"/>
                </a:moveTo>
                <a:lnTo>
                  <a:pt x="16852860" y="0"/>
                </a:lnTo>
                <a:lnTo>
                  <a:pt x="16852860" y="1305145"/>
                </a:lnTo>
                <a:lnTo>
                  <a:pt x="9387867" y="1305145"/>
                </a:lnTo>
                <a:lnTo>
                  <a:pt x="7129947" y="2436785"/>
                </a:lnTo>
                <a:lnTo>
                  <a:pt x="7029666" y="2436784"/>
                </a:lnTo>
                <a:lnTo>
                  <a:pt x="7029665" y="2436783"/>
                </a:lnTo>
                <a:lnTo>
                  <a:pt x="0" y="2436783"/>
                </a:lnTo>
                <a:lnTo>
                  <a:pt x="182937" y="2257589"/>
                </a:lnTo>
                <a:lnTo>
                  <a:pt x="7113947" y="2257589"/>
                </a:lnTo>
                <a:lnTo>
                  <a:pt x="9379959" y="862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" name="平行四辺形 6"/>
          <p:cNvSpPr/>
          <p:nvPr/>
        </p:nvSpPr>
        <p:spPr>
          <a:xfrm>
            <a:off x="411927" y="2570743"/>
            <a:ext cx="11392747" cy="871703"/>
          </a:xfrm>
          <a:custGeom>
            <a:avLst/>
            <a:gdLst/>
            <a:ahLst/>
            <a:cxnLst/>
            <a:rect l="l" t="t" r="r" b="b"/>
            <a:pathLst>
              <a:path w="17087638" h="1307555">
                <a:moveTo>
                  <a:pt x="9617912" y="0"/>
                </a:moveTo>
                <a:lnTo>
                  <a:pt x="9617912" y="2410"/>
                </a:lnTo>
                <a:lnTo>
                  <a:pt x="17087638" y="2410"/>
                </a:lnTo>
                <a:lnTo>
                  <a:pt x="17087638" y="1307555"/>
                </a:lnTo>
                <a:lnTo>
                  <a:pt x="10542728" y="1307555"/>
                </a:lnTo>
                <a:lnTo>
                  <a:pt x="9614737" y="1307555"/>
                </a:lnTo>
                <a:lnTo>
                  <a:pt x="0" y="1307555"/>
                </a:lnTo>
                <a:lnTo>
                  <a:pt x="182937" y="1128361"/>
                </a:lnTo>
                <a:lnTo>
                  <a:pt x="7376830" y="112836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0" name="平行四辺形 6"/>
          <p:cNvSpPr/>
          <p:nvPr/>
        </p:nvSpPr>
        <p:spPr>
          <a:xfrm flipV="1">
            <a:off x="411927" y="3479356"/>
            <a:ext cx="11392747" cy="871703"/>
          </a:xfrm>
          <a:custGeom>
            <a:avLst/>
            <a:gdLst/>
            <a:ahLst/>
            <a:cxnLst/>
            <a:rect l="l" t="t" r="r" b="b"/>
            <a:pathLst>
              <a:path w="17087638" h="1307555">
                <a:moveTo>
                  <a:pt x="9617912" y="0"/>
                </a:moveTo>
                <a:lnTo>
                  <a:pt x="9617912" y="2410"/>
                </a:lnTo>
                <a:lnTo>
                  <a:pt x="17087638" y="2410"/>
                </a:lnTo>
                <a:lnTo>
                  <a:pt x="17087638" y="1307555"/>
                </a:lnTo>
                <a:lnTo>
                  <a:pt x="10542728" y="1307555"/>
                </a:lnTo>
                <a:lnTo>
                  <a:pt x="9614737" y="1307555"/>
                </a:lnTo>
                <a:lnTo>
                  <a:pt x="0" y="1307555"/>
                </a:lnTo>
                <a:lnTo>
                  <a:pt x="182937" y="1128361"/>
                </a:lnTo>
                <a:lnTo>
                  <a:pt x="7376830" y="112836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2" name="平行四辺形 5"/>
          <p:cNvSpPr/>
          <p:nvPr/>
        </p:nvSpPr>
        <p:spPr>
          <a:xfrm flipV="1">
            <a:off x="568459" y="3639085"/>
            <a:ext cx="11236215" cy="1624523"/>
          </a:xfrm>
          <a:custGeom>
            <a:avLst/>
            <a:gdLst/>
            <a:ahLst/>
            <a:cxnLst/>
            <a:rect l="l" t="t" r="r" b="b"/>
            <a:pathLst>
              <a:path w="16852860" h="2436785">
                <a:moveTo>
                  <a:pt x="9379959" y="0"/>
                </a:moveTo>
                <a:lnTo>
                  <a:pt x="16852860" y="0"/>
                </a:lnTo>
                <a:lnTo>
                  <a:pt x="16852860" y="1305145"/>
                </a:lnTo>
                <a:lnTo>
                  <a:pt x="9387867" y="1305145"/>
                </a:lnTo>
                <a:lnTo>
                  <a:pt x="7129947" y="2436785"/>
                </a:lnTo>
                <a:lnTo>
                  <a:pt x="7029666" y="2436784"/>
                </a:lnTo>
                <a:lnTo>
                  <a:pt x="7029665" y="2436783"/>
                </a:lnTo>
                <a:lnTo>
                  <a:pt x="0" y="2436783"/>
                </a:lnTo>
                <a:lnTo>
                  <a:pt x="182937" y="2257589"/>
                </a:lnTo>
                <a:lnTo>
                  <a:pt x="7113947" y="2257589"/>
                </a:lnTo>
                <a:lnTo>
                  <a:pt x="9379959" y="8624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6966172" y="1835403"/>
            <a:ext cx="528902" cy="528856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6966172" y="2736643"/>
            <a:ext cx="528902" cy="528856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6966172" y="3637883"/>
            <a:ext cx="528902" cy="528856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6966172" y="4539123"/>
            <a:ext cx="528902" cy="528856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544749" y="1710765"/>
            <a:ext cx="3982326" cy="78813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544749" y="2623507"/>
            <a:ext cx="3982326" cy="78813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7544749" y="3532120"/>
            <a:ext cx="3982326" cy="78813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7544749" y="4441069"/>
            <a:ext cx="3982326" cy="78813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94931" y="1659258"/>
            <a:ext cx="4560902" cy="147542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94931" y="3856004"/>
            <a:ext cx="4560902" cy="170323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28375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730938" y="1298763"/>
            <a:ext cx="5095008" cy="695796"/>
          </a:xfrm>
        </p:spPr>
        <p:txBody>
          <a:bodyPr anchor="b">
            <a:noAutofit/>
          </a:bodyPr>
          <a:lstStyle>
            <a:lvl1pPr algn="l"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30938" y="2024562"/>
            <a:ext cx="5095008" cy="393043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48" y="1298763"/>
            <a:ext cx="5095008" cy="695796"/>
          </a:xfrm>
        </p:spPr>
        <p:txBody>
          <a:bodyPr anchor="b">
            <a:noAutofit/>
          </a:bodyPr>
          <a:lstStyle>
            <a:lvl1pPr algn="l"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336048" y="2024562"/>
            <a:ext cx="5095008" cy="393043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正方形/長方形 8"/>
          <p:cNvSpPr/>
          <p:nvPr/>
        </p:nvSpPr>
        <p:spPr>
          <a:xfrm>
            <a:off x="604913" y="1562424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" name="正方形/長方形 9"/>
          <p:cNvSpPr/>
          <p:nvPr/>
        </p:nvSpPr>
        <p:spPr>
          <a:xfrm>
            <a:off x="6216023" y="1568793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</p:spTree>
    <p:extLst>
      <p:ext uri="{BB962C8B-B14F-4D97-AF65-F5344CB8AC3E}">
        <p14:creationId xmlns:p14="http://schemas.microsoft.com/office/powerpoint/2010/main" val="218357399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平行四辺形 40"/>
          <p:cNvSpPr/>
          <p:nvPr/>
        </p:nvSpPr>
        <p:spPr>
          <a:xfrm flipH="1">
            <a:off x="3713327" y="3206809"/>
            <a:ext cx="7329223" cy="1019203"/>
          </a:xfrm>
          <a:prstGeom prst="parallelogram">
            <a:avLst>
              <a:gd name="adj" fmla="val 51895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40" name="平行四辺形 39"/>
          <p:cNvSpPr/>
          <p:nvPr/>
        </p:nvSpPr>
        <p:spPr>
          <a:xfrm flipH="1">
            <a:off x="3018542" y="1861294"/>
            <a:ext cx="7329223" cy="1030188"/>
          </a:xfrm>
          <a:prstGeom prst="parallelogram">
            <a:avLst>
              <a:gd name="adj" fmla="val 51895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9" name="平行四辺形 38"/>
          <p:cNvSpPr/>
          <p:nvPr/>
        </p:nvSpPr>
        <p:spPr>
          <a:xfrm flipH="1">
            <a:off x="2307281" y="524019"/>
            <a:ext cx="7329223" cy="1032933"/>
          </a:xfrm>
          <a:prstGeom prst="parallelogram">
            <a:avLst>
              <a:gd name="adj" fmla="val 51895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4" name="平行四辺形 33"/>
          <p:cNvSpPr/>
          <p:nvPr/>
        </p:nvSpPr>
        <p:spPr>
          <a:xfrm flipH="1">
            <a:off x="1871296" y="0"/>
            <a:ext cx="2887384" cy="5096933"/>
          </a:xfrm>
          <a:prstGeom prst="parallelogram">
            <a:avLst>
              <a:gd name="adj" fmla="val 92507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2" name="図プレースホルダー 21"/>
          <p:cNvSpPr>
            <a:spLocks noGrp="1"/>
          </p:cNvSpPr>
          <p:nvPr>
            <p:ph type="pic" sz="quarter" idx="12" hasCustomPrompt="1"/>
          </p:nvPr>
        </p:nvSpPr>
        <p:spPr>
          <a:xfrm>
            <a:off x="527555" y="439628"/>
            <a:ext cx="2326411" cy="1020113"/>
          </a:xfrm>
          <a:custGeom>
            <a:avLst/>
            <a:gdLst/>
            <a:ahLst/>
            <a:cxnLst/>
            <a:rect l="l" t="t" r="r" b="b"/>
            <a:pathLst>
              <a:path w="3489313" h="1530170">
                <a:moveTo>
                  <a:pt x="0" y="0"/>
                </a:moveTo>
                <a:lnTo>
                  <a:pt x="2685530" y="0"/>
                </a:lnTo>
                <a:lnTo>
                  <a:pt x="3489313" y="1530170"/>
                </a:lnTo>
                <a:lnTo>
                  <a:pt x="803783" y="153017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直線コネクタ 8"/>
          <p:cNvCxnSpPr/>
          <p:nvPr/>
        </p:nvCxnSpPr>
        <p:spPr>
          <a:xfrm flipH="1">
            <a:off x="4753513" y="5087803"/>
            <a:ext cx="743848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図プレースホルダー 21"/>
          <p:cNvSpPr>
            <a:spLocks noGrp="1"/>
          </p:cNvSpPr>
          <p:nvPr>
            <p:ph type="pic" sz="quarter" idx="13" hasCustomPrompt="1"/>
          </p:nvPr>
        </p:nvSpPr>
        <p:spPr>
          <a:xfrm>
            <a:off x="1218440" y="1774776"/>
            <a:ext cx="2326411" cy="1020113"/>
          </a:xfrm>
          <a:custGeom>
            <a:avLst/>
            <a:gdLst/>
            <a:ahLst/>
            <a:cxnLst/>
            <a:rect l="l" t="t" r="r" b="b"/>
            <a:pathLst>
              <a:path w="3489313" h="1530170">
                <a:moveTo>
                  <a:pt x="0" y="0"/>
                </a:moveTo>
                <a:lnTo>
                  <a:pt x="2685530" y="0"/>
                </a:lnTo>
                <a:lnTo>
                  <a:pt x="3489313" y="1530170"/>
                </a:lnTo>
                <a:lnTo>
                  <a:pt x="803783" y="153017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4" name="図プレースホルダー 21"/>
          <p:cNvSpPr>
            <a:spLocks noGrp="1"/>
          </p:cNvSpPr>
          <p:nvPr>
            <p:ph type="pic" sz="quarter" idx="14" hasCustomPrompt="1"/>
          </p:nvPr>
        </p:nvSpPr>
        <p:spPr>
          <a:xfrm>
            <a:off x="1922724" y="3109924"/>
            <a:ext cx="2326411" cy="1020113"/>
          </a:xfrm>
          <a:custGeom>
            <a:avLst/>
            <a:gdLst/>
            <a:ahLst/>
            <a:cxnLst/>
            <a:rect l="l" t="t" r="r" b="b"/>
            <a:pathLst>
              <a:path w="3489313" h="1530170">
                <a:moveTo>
                  <a:pt x="0" y="0"/>
                </a:moveTo>
                <a:lnTo>
                  <a:pt x="2685530" y="0"/>
                </a:lnTo>
                <a:lnTo>
                  <a:pt x="3489313" y="1530170"/>
                </a:lnTo>
                <a:lnTo>
                  <a:pt x="803783" y="153017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835750" y="4357144"/>
            <a:ext cx="6721330" cy="72534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835750" y="5174192"/>
            <a:ext cx="6721330" cy="10131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2822404" y="581632"/>
            <a:ext cx="6170094" cy="93010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3523669" y="1901779"/>
            <a:ext cx="6170094" cy="93010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4232683" y="3251929"/>
            <a:ext cx="6170094" cy="93010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692059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B062408-1772-49D4-893D-8C8BB7467F6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06976" y="0"/>
            <a:ext cx="4571405" cy="6858000"/>
          </a:xfrm>
          <a:custGeom>
            <a:avLst/>
            <a:gdLst>
              <a:gd name="connsiteX0" fmla="*/ 0 w 5161935"/>
              <a:gd name="connsiteY0" fmla="*/ 0 h 13716000"/>
              <a:gd name="connsiteX1" fmla="*/ 5161935 w 5161935"/>
              <a:gd name="connsiteY1" fmla="*/ 0 h 13716000"/>
              <a:gd name="connsiteX2" fmla="*/ 5161935 w 5161935"/>
              <a:gd name="connsiteY2" fmla="*/ 13716000 h 13716000"/>
              <a:gd name="connsiteX3" fmla="*/ 0 w 5161935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1935" h="13716000">
                <a:moveTo>
                  <a:pt x="0" y="0"/>
                </a:moveTo>
                <a:lnTo>
                  <a:pt x="5161935" y="0"/>
                </a:lnTo>
                <a:lnTo>
                  <a:pt x="5161935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B3B239-9E66-48A2-9ADF-036A2158633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493392" y="4655231"/>
            <a:ext cx="1206573" cy="1402669"/>
          </a:xfrm>
          <a:custGeom>
            <a:avLst/>
            <a:gdLst>
              <a:gd name="connsiteX0" fmla="*/ 184171 w 2413461"/>
              <a:gd name="connsiteY0" fmla="*/ 0 h 2805338"/>
              <a:gd name="connsiteX1" fmla="*/ 2229290 w 2413461"/>
              <a:gd name="connsiteY1" fmla="*/ 0 h 2805338"/>
              <a:gd name="connsiteX2" fmla="*/ 2413461 w 2413461"/>
              <a:gd name="connsiteY2" fmla="*/ 184171 h 2805338"/>
              <a:gd name="connsiteX3" fmla="*/ 2413461 w 2413461"/>
              <a:gd name="connsiteY3" fmla="*/ 2621167 h 2805338"/>
              <a:gd name="connsiteX4" fmla="*/ 2229290 w 2413461"/>
              <a:gd name="connsiteY4" fmla="*/ 2805338 h 2805338"/>
              <a:gd name="connsiteX5" fmla="*/ 184171 w 2413461"/>
              <a:gd name="connsiteY5" fmla="*/ 2805338 h 2805338"/>
              <a:gd name="connsiteX6" fmla="*/ 0 w 2413461"/>
              <a:gd name="connsiteY6" fmla="*/ 2621167 h 2805338"/>
              <a:gd name="connsiteX7" fmla="*/ 0 w 2413461"/>
              <a:gd name="connsiteY7" fmla="*/ 184171 h 2805338"/>
              <a:gd name="connsiteX8" fmla="*/ 184171 w 2413461"/>
              <a:gd name="connsiteY8" fmla="*/ 0 h 280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3461" h="2805338">
                <a:moveTo>
                  <a:pt x="184171" y="0"/>
                </a:moveTo>
                <a:lnTo>
                  <a:pt x="2229290" y="0"/>
                </a:lnTo>
                <a:cubicBezTo>
                  <a:pt x="2331005" y="0"/>
                  <a:pt x="2413461" y="82456"/>
                  <a:pt x="2413461" y="184171"/>
                </a:cubicBezTo>
                <a:lnTo>
                  <a:pt x="2413461" y="2621167"/>
                </a:lnTo>
                <a:cubicBezTo>
                  <a:pt x="2413461" y="2722882"/>
                  <a:pt x="2331005" y="2805338"/>
                  <a:pt x="2229290" y="2805338"/>
                </a:cubicBezTo>
                <a:lnTo>
                  <a:pt x="184171" y="2805338"/>
                </a:lnTo>
                <a:cubicBezTo>
                  <a:pt x="82456" y="2805338"/>
                  <a:pt x="0" y="2722882"/>
                  <a:pt x="0" y="2621167"/>
                </a:cubicBezTo>
                <a:lnTo>
                  <a:pt x="0" y="184171"/>
                </a:lnTo>
                <a:cubicBezTo>
                  <a:pt x="0" y="82456"/>
                  <a:pt x="82456" y="0"/>
                  <a:pt x="18417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8667E37-AA21-432C-AAC0-A6E15B2423C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593381" y="4655231"/>
            <a:ext cx="1206573" cy="1402669"/>
          </a:xfrm>
          <a:custGeom>
            <a:avLst/>
            <a:gdLst>
              <a:gd name="connsiteX0" fmla="*/ 184171 w 2413461"/>
              <a:gd name="connsiteY0" fmla="*/ 0 h 2805338"/>
              <a:gd name="connsiteX1" fmla="*/ 2229289 w 2413461"/>
              <a:gd name="connsiteY1" fmla="*/ 0 h 2805338"/>
              <a:gd name="connsiteX2" fmla="*/ 2413461 w 2413461"/>
              <a:gd name="connsiteY2" fmla="*/ 184171 h 2805338"/>
              <a:gd name="connsiteX3" fmla="*/ 2413461 w 2413461"/>
              <a:gd name="connsiteY3" fmla="*/ 2621167 h 2805338"/>
              <a:gd name="connsiteX4" fmla="*/ 2229289 w 2413461"/>
              <a:gd name="connsiteY4" fmla="*/ 2805338 h 2805338"/>
              <a:gd name="connsiteX5" fmla="*/ 184171 w 2413461"/>
              <a:gd name="connsiteY5" fmla="*/ 2805338 h 2805338"/>
              <a:gd name="connsiteX6" fmla="*/ 0 w 2413461"/>
              <a:gd name="connsiteY6" fmla="*/ 2621167 h 2805338"/>
              <a:gd name="connsiteX7" fmla="*/ 0 w 2413461"/>
              <a:gd name="connsiteY7" fmla="*/ 184171 h 2805338"/>
              <a:gd name="connsiteX8" fmla="*/ 184171 w 2413461"/>
              <a:gd name="connsiteY8" fmla="*/ 0 h 280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3461" h="2805338">
                <a:moveTo>
                  <a:pt x="184171" y="0"/>
                </a:moveTo>
                <a:lnTo>
                  <a:pt x="2229289" y="0"/>
                </a:lnTo>
                <a:cubicBezTo>
                  <a:pt x="2331005" y="0"/>
                  <a:pt x="2413461" y="82456"/>
                  <a:pt x="2413461" y="184171"/>
                </a:cubicBezTo>
                <a:lnTo>
                  <a:pt x="2413461" y="2621167"/>
                </a:lnTo>
                <a:cubicBezTo>
                  <a:pt x="2413461" y="2722882"/>
                  <a:pt x="2331005" y="2805338"/>
                  <a:pt x="2229289" y="2805338"/>
                </a:cubicBezTo>
                <a:lnTo>
                  <a:pt x="184171" y="2805338"/>
                </a:lnTo>
                <a:cubicBezTo>
                  <a:pt x="82456" y="2805338"/>
                  <a:pt x="0" y="2722882"/>
                  <a:pt x="0" y="2621167"/>
                </a:cubicBezTo>
                <a:lnTo>
                  <a:pt x="0" y="184171"/>
                </a:lnTo>
                <a:cubicBezTo>
                  <a:pt x="0" y="82456"/>
                  <a:pt x="82456" y="0"/>
                  <a:pt x="18417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C9F0940-6C60-4400-8944-612A58D937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693369" y="4655231"/>
            <a:ext cx="1206573" cy="1402669"/>
          </a:xfrm>
          <a:custGeom>
            <a:avLst/>
            <a:gdLst>
              <a:gd name="connsiteX0" fmla="*/ 184172 w 2413460"/>
              <a:gd name="connsiteY0" fmla="*/ 0 h 2805338"/>
              <a:gd name="connsiteX1" fmla="*/ 2229290 w 2413460"/>
              <a:gd name="connsiteY1" fmla="*/ 0 h 2805338"/>
              <a:gd name="connsiteX2" fmla="*/ 2413460 w 2413460"/>
              <a:gd name="connsiteY2" fmla="*/ 184171 h 2805338"/>
              <a:gd name="connsiteX3" fmla="*/ 2413460 w 2413460"/>
              <a:gd name="connsiteY3" fmla="*/ 2621167 h 2805338"/>
              <a:gd name="connsiteX4" fmla="*/ 2229290 w 2413460"/>
              <a:gd name="connsiteY4" fmla="*/ 2805338 h 2805338"/>
              <a:gd name="connsiteX5" fmla="*/ 184172 w 2413460"/>
              <a:gd name="connsiteY5" fmla="*/ 2805338 h 2805338"/>
              <a:gd name="connsiteX6" fmla="*/ 0 w 2413460"/>
              <a:gd name="connsiteY6" fmla="*/ 2621167 h 2805338"/>
              <a:gd name="connsiteX7" fmla="*/ 0 w 2413460"/>
              <a:gd name="connsiteY7" fmla="*/ 184171 h 2805338"/>
              <a:gd name="connsiteX8" fmla="*/ 184172 w 2413460"/>
              <a:gd name="connsiteY8" fmla="*/ 0 h 280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3460" h="2805338">
                <a:moveTo>
                  <a:pt x="184172" y="0"/>
                </a:moveTo>
                <a:lnTo>
                  <a:pt x="2229290" y="0"/>
                </a:lnTo>
                <a:cubicBezTo>
                  <a:pt x="2331004" y="0"/>
                  <a:pt x="2413460" y="82456"/>
                  <a:pt x="2413460" y="184171"/>
                </a:cubicBezTo>
                <a:lnTo>
                  <a:pt x="2413460" y="2621167"/>
                </a:lnTo>
                <a:cubicBezTo>
                  <a:pt x="2413460" y="2722882"/>
                  <a:pt x="2331004" y="2805338"/>
                  <a:pt x="2229290" y="2805338"/>
                </a:cubicBezTo>
                <a:lnTo>
                  <a:pt x="184172" y="2805338"/>
                </a:lnTo>
                <a:cubicBezTo>
                  <a:pt x="82456" y="2805338"/>
                  <a:pt x="0" y="2722882"/>
                  <a:pt x="0" y="2621167"/>
                </a:cubicBezTo>
                <a:lnTo>
                  <a:pt x="0" y="184171"/>
                </a:lnTo>
                <a:cubicBezTo>
                  <a:pt x="0" y="82456"/>
                  <a:pt x="82456" y="0"/>
                  <a:pt x="184172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</p:spTree>
    <p:extLst>
      <p:ext uri="{BB962C8B-B14F-4D97-AF65-F5344CB8AC3E}">
        <p14:creationId xmlns:p14="http://schemas.microsoft.com/office/powerpoint/2010/main" val="170077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20000" decel="8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20000" decel="8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20000" decel="8000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フローチャート: データ 19"/>
          <p:cNvSpPr/>
          <p:nvPr/>
        </p:nvSpPr>
        <p:spPr>
          <a:xfrm>
            <a:off x="2282913" y="1778816"/>
            <a:ext cx="3655610" cy="361534"/>
          </a:xfrm>
          <a:prstGeom prst="flowChartInputOutput">
            <a:avLst/>
          </a:prstGeom>
          <a:solidFill>
            <a:schemeClr val="bg2">
              <a:lumMod val="9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" name="平行四辺形 6"/>
          <p:cNvSpPr/>
          <p:nvPr/>
        </p:nvSpPr>
        <p:spPr>
          <a:xfrm flipH="1">
            <a:off x="270241" y="728700"/>
            <a:ext cx="5659111" cy="1050117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6" name="平行四辺形 25"/>
          <p:cNvSpPr/>
          <p:nvPr/>
        </p:nvSpPr>
        <p:spPr>
          <a:xfrm flipH="1">
            <a:off x="2292650" y="2140350"/>
            <a:ext cx="5659111" cy="1050117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7" name="フローチャート: データ 26"/>
          <p:cNvSpPr/>
          <p:nvPr/>
        </p:nvSpPr>
        <p:spPr>
          <a:xfrm>
            <a:off x="4296152" y="3190467"/>
            <a:ext cx="3655610" cy="361534"/>
          </a:xfrm>
          <a:prstGeom prst="flowChartInputOutput">
            <a:avLst/>
          </a:prstGeom>
          <a:solidFill>
            <a:schemeClr val="bg2">
              <a:lumMod val="9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8" name="平行四辺形 27"/>
          <p:cNvSpPr/>
          <p:nvPr/>
        </p:nvSpPr>
        <p:spPr>
          <a:xfrm flipH="1">
            <a:off x="4311003" y="3552001"/>
            <a:ext cx="5659111" cy="1050117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9" name="フローチャート: データ 28"/>
          <p:cNvSpPr/>
          <p:nvPr/>
        </p:nvSpPr>
        <p:spPr>
          <a:xfrm>
            <a:off x="6314504" y="4602118"/>
            <a:ext cx="3655610" cy="361534"/>
          </a:xfrm>
          <a:prstGeom prst="flowChartInputOutput">
            <a:avLst/>
          </a:prstGeom>
          <a:solidFill>
            <a:schemeClr val="bg2">
              <a:lumMod val="9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0" name="平行四辺形 29"/>
          <p:cNvSpPr/>
          <p:nvPr/>
        </p:nvSpPr>
        <p:spPr>
          <a:xfrm flipH="1">
            <a:off x="6318052" y="4963652"/>
            <a:ext cx="5659111" cy="1050117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1" name="平行四辺形 30"/>
          <p:cNvSpPr/>
          <p:nvPr/>
        </p:nvSpPr>
        <p:spPr>
          <a:xfrm flipH="1">
            <a:off x="270241" y="728700"/>
            <a:ext cx="1350268" cy="1050117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2" name="平行四辺形 31"/>
          <p:cNvSpPr/>
          <p:nvPr/>
        </p:nvSpPr>
        <p:spPr>
          <a:xfrm flipH="1">
            <a:off x="2292650" y="2140350"/>
            <a:ext cx="1350268" cy="1050117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3" name="平行四辺形 32"/>
          <p:cNvSpPr/>
          <p:nvPr/>
        </p:nvSpPr>
        <p:spPr>
          <a:xfrm flipH="1">
            <a:off x="4311003" y="3552000"/>
            <a:ext cx="1350268" cy="1050117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4" name="平行四辺形 33"/>
          <p:cNvSpPr/>
          <p:nvPr/>
        </p:nvSpPr>
        <p:spPr>
          <a:xfrm flipH="1">
            <a:off x="6314504" y="4963651"/>
            <a:ext cx="1350268" cy="1050117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40189" y="846274"/>
            <a:ext cx="590242" cy="81009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32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</a:t>
            </a:r>
            <a:endParaRPr 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2672663" y="2255882"/>
            <a:ext cx="590242" cy="81009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32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4691016" y="3667534"/>
            <a:ext cx="590242" cy="81009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32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</a:t>
            </a:r>
            <a:endParaRPr 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694517" y="5079184"/>
            <a:ext cx="590242" cy="81009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32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</a:t>
            </a:r>
            <a:endParaRPr 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445080" y="668293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625775" y="1148748"/>
            <a:ext cx="3982326" cy="6300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3480218" y="2079943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3660913" y="2560398"/>
            <a:ext cx="3982326" cy="6300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5471725" y="3491594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5652420" y="3972049"/>
            <a:ext cx="3982326" cy="6300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7484077" y="4903244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7664772" y="5383699"/>
            <a:ext cx="3982326" cy="6300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0083" y="3781168"/>
            <a:ext cx="4059173" cy="1393746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6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20083" y="5199197"/>
            <a:ext cx="5105804" cy="105011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49" name="直線コネクタ 48"/>
          <p:cNvCxnSpPr/>
          <p:nvPr/>
        </p:nvCxnSpPr>
        <p:spPr>
          <a:xfrm>
            <a:off x="0" y="5139190"/>
            <a:ext cx="55258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860194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WO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正方形/長方形 4"/>
          <p:cNvSpPr/>
          <p:nvPr/>
        </p:nvSpPr>
        <p:spPr>
          <a:xfrm>
            <a:off x="7225955" y="3728341"/>
            <a:ext cx="4966045" cy="21002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正方形/長方形 5"/>
          <p:cNvSpPr/>
          <p:nvPr/>
        </p:nvSpPr>
        <p:spPr>
          <a:xfrm>
            <a:off x="0" y="3721847"/>
            <a:ext cx="4966045" cy="21002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" name="正方形/長方形 6"/>
          <p:cNvSpPr/>
          <p:nvPr/>
        </p:nvSpPr>
        <p:spPr>
          <a:xfrm>
            <a:off x="7225955" y="1456049"/>
            <a:ext cx="4966045" cy="21002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" name="正方形/長方形 7"/>
          <p:cNvSpPr/>
          <p:nvPr/>
        </p:nvSpPr>
        <p:spPr>
          <a:xfrm>
            <a:off x="0" y="1456049"/>
            <a:ext cx="4966045" cy="21002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grpSp>
        <p:nvGrpSpPr>
          <p:cNvPr id="9" name="グループ化 8"/>
          <p:cNvGrpSpPr/>
          <p:nvPr/>
        </p:nvGrpSpPr>
        <p:grpSpPr>
          <a:xfrm>
            <a:off x="3909343" y="3721848"/>
            <a:ext cx="2106910" cy="2100233"/>
            <a:chOff x="6037861" y="5413530"/>
            <a:chExt cx="2889225" cy="2880320"/>
          </a:xfrm>
        </p:grpSpPr>
        <p:sp>
          <p:nvSpPr>
            <p:cNvPr id="10" name="涙形 9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1" name="涙形 10"/>
            <p:cNvSpPr/>
            <p:nvPr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2" name="涙形 11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3" name="涙形 12"/>
            <p:cNvSpPr/>
            <p:nvPr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grpSp>
        <p:nvGrpSpPr>
          <p:cNvPr id="14" name="グループ化 13"/>
          <p:cNvGrpSpPr/>
          <p:nvPr/>
        </p:nvGrpSpPr>
        <p:grpSpPr>
          <a:xfrm rot="5400000">
            <a:off x="3912681" y="1459204"/>
            <a:ext cx="2106727" cy="2100416"/>
            <a:chOff x="6037861" y="5413530"/>
            <a:chExt cx="2889225" cy="2880320"/>
          </a:xfrm>
        </p:grpSpPr>
        <p:sp>
          <p:nvSpPr>
            <p:cNvPr id="15" name="涙形 14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6" name="涙形 15"/>
            <p:cNvSpPr/>
            <p:nvPr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7" name="涙形 16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8" name="涙形 17"/>
            <p:cNvSpPr/>
            <p:nvPr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grpSp>
        <p:nvGrpSpPr>
          <p:cNvPr id="19" name="グループ化 18"/>
          <p:cNvGrpSpPr/>
          <p:nvPr/>
        </p:nvGrpSpPr>
        <p:grpSpPr>
          <a:xfrm rot="10800000">
            <a:off x="6186017" y="1462542"/>
            <a:ext cx="2106910" cy="2100233"/>
            <a:chOff x="6037861" y="5413530"/>
            <a:chExt cx="2889225" cy="2880320"/>
          </a:xfrm>
        </p:grpSpPr>
        <p:sp>
          <p:nvSpPr>
            <p:cNvPr id="20" name="涙形 19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1" name="涙形 20"/>
            <p:cNvSpPr/>
            <p:nvPr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2" name="涙形 21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3" name="涙形 22"/>
            <p:cNvSpPr/>
            <p:nvPr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grpSp>
        <p:nvGrpSpPr>
          <p:cNvPr id="24" name="グループ化 23"/>
          <p:cNvGrpSpPr/>
          <p:nvPr/>
        </p:nvGrpSpPr>
        <p:grpSpPr>
          <a:xfrm rot="16200000">
            <a:off x="6182862" y="3725003"/>
            <a:ext cx="2106727" cy="2100416"/>
            <a:chOff x="6037861" y="5413530"/>
            <a:chExt cx="2889225" cy="2880320"/>
          </a:xfrm>
        </p:grpSpPr>
        <p:sp>
          <p:nvSpPr>
            <p:cNvPr id="25" name="涙形 24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6" name="涙形 25"/>
            <p:cNvSpPr/>
            <p:nvPr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7" name="涙形 26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8" name="涙形 27"/>
            <p:cNvSpPr/>
            <p:nvPr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175620" y="2711041"/>
            <a:ext cx="1596470" cy="50793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175620" y="1808820"/>
            <a:ext cx="1596470" cy="108738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A</a:t>
            </a:r>
            <a:endParaRPr lang="en-US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449916" y="2711041"/>
            <a:ext cx="1596470" cy="50793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449916" y="1808820"/>
            <a:ext cx="1596470" cy="108738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A</a:t>
            </a:r>
            <a:endParaRPr 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4163694" y="4901285"/>
            <a:ext cx="1596470" cy="50793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163694" y="3999064"/>
            <a:ext cx="1596470" cy="108738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A</a:t>
            </a:r>
            <a:endParaRPr 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437990" y="4901285"/>
            <a:ext cx="1596470" cy="50793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437990" y="3999064"/>
            <a:ext cx="1596470" cy="108738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A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424878" y="1846093"/>
            <a:ext cx="3360665" cy="1470163"/>
          </a:xfrm>
        </p:spPr>
        <p:txBody>
          <a:bodyPr anchor="ctr">
            <a:noAutofit/>
          </a:bodyPr>
          <a:lstStyle>
            <a:lvl1pPr marL="228611" indent="-240012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424878" y="3976329"/>
            <a:ext cx="3360665" cy="1470163"/>
          </a:xfrm>
        </p:spPr>
        <p:txBody>
          <a:bodyPr anchor="ctr">
            <a:noAutofit/>
          </a:bodyPr>
          <a:lstStyle>
            <a:lvl1pPr marL="228611" indent="-240012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8406457" y="1876096"/>
            <a:ext cx="3360665" cy="1470163"/>
          </a:xfrm>
        </p:spPr>
        <p:txBody>
          <a:bodyPr anchor="ctr">
            <a:noAutofit/>
          </a:bodyPr>
          <a:lstStyle>
            <a:lvl1pPr marL="228611" indent="-240012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8406457" y="4006333"/>
            <a:ext cx="3360665" cy="1470163"/>
          </a:xfrm>
        </p:spPr>
        <p:txBody>
          <a:bodyPr anchor="ctr">
            <a:noAutofit/>
          </a:bodyPr>
          <a:lstStyle>
            <a:lvl1pPr marL="228611" indent="-240012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図プレースホルダー 7"/>
          <p:cNvSpPr>
            <a:spLocks noGrp="1"/>
          </p:cNvSpPr>
          <p:nvPr>
            <p:ph type="pic" sz="quarter" idx="37" hasCustomPrompt="1"/>
          </p:nvPr>
        </p:nvSpPr>
        <p:spPr>
          <a:xfrm>
            <a:off x="424878" y="1030847"/>
            <a:ext cx="815316" cy="81524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42" name="図プレースホルダー 7"/>
          <p:cNvSpPr>
            <a:spLocks noGrp="1"/>
          </p:cNvSpPr>
          <p:nvPr>
            <p:ph type="pic" sz="quarter" idx="38" hasCustomPrompt="1"/>
          </p:nvPr>
        </p:nvSpPr>
        <p:spPr>
          <a:xfrm>
            <a:off x="10956962" y="1048426"/>
            <a:ext cx="815316" cy="81524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43" name="図プレースホルダー 7"/>
          <p:cNvSpPr>
            <a:spLocks noGrp="1"/>
          </p:cNvSpPr>
          <p:nvPr>
            <p:ph type="pic" sz="quarter" idx="39" hasCustomPrompt="1"/>
          </p:nvPr>
        </p:nvSpPr>
        <p:spPr>
          <a:xfrm>
            <a:off x="424878" y="5446492"/>
            <a:ext cx="815316" cy="81524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44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10956962" y="5464072"/>
            <a:ext cx="815316" cy="81524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04743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5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04913" y="1311060"/>
            <a:ext cx="2400475" cy="515469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" name="正方形/長方形 5"/>
          <p:cNvSpPr/>
          <p:nvPr/>
        </p:nvSpPr>
        <p:spPr>
          <a:xfrm>
            <a:off x="3095406" y="1118743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3215430" y="1118743"/>
            <a:ext cx="7741532" cy="900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04913" y="2353676"/>
            <a:ext cx="2400475" cy="515469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正方形/長方形 8"/>
          <p:cNvSpPr/>
          <p:nvPr/>
        </p:nvSpPr>
        <p:spPr>
          <a:xfrm>
            <a:off x="3095406" y="2161359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3215430" y="2161359"/>
            <a:ext cx="7741532" cy="900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604913" y="3396292"/>
            <a:ext cx="2400475" cy="515469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2" name="正方形/長方形 11"/>
          <p:cNvSpPr/>
          <p:nvPr/>
        </p:nvSpPr>
        <p:spPr>
          <a:xfrm>
            <a:off x="3095406" y="3203975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3215430" y="3203975"/>
            <a:ext cx="7741532" cy="900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604913" y="4438908"/>
            <a:ext cx="2400475" cy="515469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正方形/長方形 14"/>
          <p:cNvSpPr/>
          <p:nvPr/>
        </p:nvSpPr>
        <p:spPr>
          <a:xfrm>
            <a:off x="3095406" y="4246591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3215430" y="4246591"/>
            <a:ext cx="7741532" cy="900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604913" y="5481523"/>
            <a:ext cx="2400475" cy="515469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正方形/長方形 17"/>
          <p:cNvSpPr/>
          <p:nvPr/>
        </p:nvSpPr>
        <p:spPr>
          <a:xfrm>
            <a:off x="3095406" y="5289207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3215430" y="5289207"/>
            <a:ext cx="7741532" cy="900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1530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l De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/>
        </p:nvSpPr>
        <p:spPr>
          <a:xfrm>
            <a:off x="0" y="4029067"/>
            <a:ext cx="12192000" cy="13801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654" y="308653"/>
            <a:ext cx="5274870" cy="427273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76" y="950241"/>
            <a:ext cx="2554068" cy="363114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973" y="1804275"/>
            <a:ext cx="1363426" cy="2777109"/>
          </a:xfrm>
          <a:prstGeom prst="rect">
            <a:avLst/>
          </a:prstGeom>
        </p:spPr>
      </p:pic>
      <p:sp>
        <p:nvSpPr>
          <p:cNvPr id="9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1908725" y="2157779"/>
            <a:ext cx="1139924" cy="20701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0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3305448" y="488673"/>
            <a:ext cx="4890968" cy="2704156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1" name="図プレースホルダー 8"/>
          <p:cNvSpPr>
            <a:spLocks noGrp="1"/>
          </p:cNvSpPr>
          <p:nvPr>
            <p:ph type="pic" sz="quarter" idx="14" hasCustomPrompt="1"/>
          </p:nvPr>
        </p:nvSpPr>
        <p:spPr>
          <a:xfrm>
            <a:off x="8496475" y="1298763"/>
            <a:ext cx="2190433" cy="29403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365938" y="4653871"/>
            <a:ext cx="9460124" cy="725346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009994" y="5499230"/>
            <a:ext cx="10172013" cy="78008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11347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ob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線コネクタ 24"/>
          <p:cNvCxnSpPr/>
          <p:nvPr/>
        </p:nvCxnSpPr>
        <p:spPr>
          <a:xfrm flipH="1">
            <a:off x="0" y="1609376"/>
            <a:ext cx="121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348" y="634314"/>
            <a:ext cx="2596429" cy="5304621"/>
          </a:xfrm>
          <a:prstGeom prst="rect">
            <a:avLst/>
          </a:prstGeom>
        </p:spPr>
      </p:pic>
      <p:sp>
        <p:nvSpPr>
          <p:cNvPr id="24" name="図プレースホルダー 23"/>
          <p:cNvSpPr>
            <a:spLocks noGrp="1"/>
          </p:cNvSpPr>
          <p:nvPr>
            <p:ph type="pic" sz="quarter" idx="12" hasCustomPrompt="1"/>
          </p:nvPr>
        </p:nvSpPr>
        <p:spPr>
          <a:xfrm>
            <a:off x="1520515" y="1317625"/>
            <a:ext cx="2224094" cy="397086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095548" y="878717"/>
            <a:ext cx="6721330" cy="72534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ホームベース 27"/>
          <p:cNvSpPr/>
          <p:nvPr/>
        </p:nvSpPr>
        <p:spPr>
          <a:xfrm>
            <a:off x="4205626" y="1926696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525451" y="2182259"/>
            <a:ext cx="6361259" cy="9001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525451" y="1795972"/>
            <a:ext cx="6361259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ホームベース 30"/>
          <p:cNvSpPr/>
          <p:nvPr/>
        </p:nvSpPr>
        <p:spPr>
          <a:xfrm>
            <a:off x="4205626" y="3255768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525451" y="3511331"/>
            <a:ext cx="6361259" cy="9001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4525451" y="3125044"/>
            <a:ext cx="6361259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ホームベース 33"/>
          <p:cNvSpPr/>
          <p:nvPr/>
        </p:nvSpPr>
        <p:spPr>
          <a:xfrm>
            <a:off x="4205626" y="4613597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525451" y="4869160"/>
            <a:ext cx="6361259" cy="9001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4525451" y="4482874"/>
            <a:ext cx="6361259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54074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ob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3549013"/>
            <a:ext cx="12192000" cy="900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348" y="634314"/>
            <a:ext cx="2596429" cy="5304621"/>
          </a:xfrm>
          <a:prstGeom prst="rect">
            <a:avLst/>
          </a:prstGeom>
        </p:spPr>
      </p:pic>
      <p:sp>
        <p:nvSpPr>
          <p:cNvPr id="24" name="図プレースホルダー 23"/>
          <p:cNvSpPr>
            <a:spLocks noGrp="1"/>
          </p:cNvSpPr>
          <p:nvPr>
            <p:ph type="pic" sz="quarter" idx="12" hasCustomPrompt="1"/>
          </p:nvPr>
        </p:nvSpPr>
        <p:spPr>
          <a:xfrm>
            <a:off x="1520515" y="1317625"/>
            <a:ext cx="2224094" cy="397086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095548" y="3609020"/>
            <a:ext cx="6721330" cy="72534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115608" y="4509120"/>
            <a:ext cx="7261437" cy="13501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25957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ob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0" y="3549013"/>
            <a:ext cx="12192000" cy="900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604" y="340622"/>
            <a:ext cx="2547226" cy="6173623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10" y="968727"/>
            <a:ext cx="2596429" cy="5304621"/>
          </a:xfrm>
          <a:prstGeom prst="rect">
            <a:avLst/>
          </a:prstGeom>
        </p:spPr>
      </p:pic>
      <p:sp>
        <p:nvSpPr>
          <p:cNvPr id="24" name="図プレースホルダー 23"/>
          <p:cNvSpPr>
            <a:spLocks noGrp="1"/>
          </p:cNvSpPr>
          <p:nvPr>
            <p:ph type="pic" sz="quarter" idx="12" hasCustomPrompt="1"/>
          </p:nvPr>
        </p:nvSpPr>
        <p:spPr>
          <a:xfrm>
            <a:off x="6486077" y="1652038"/>
            <a:ext cx="2224094" cy="397086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364866" y="3609020"/>
            <a:ext cx="5731134" cy="72534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364865" y="4509120"/>
            <a:ext cx="5731134" cy="13501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51126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 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直線コネクタ 67"/>
          <p:cNvCxnSpPr/>
          <p:nvPr/>
        </p:nvCxnSpPr>
        <p:spPr>
          <a:xfrm>
            <a:off x="-90018" y="668693"/>
            <a:ext cx="12397246" cy="5107651"/>
          </a:xfrm>
          <a:prstGeom prst="line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円/楕円 6"/>
          <p:cNvSpPr/>
          <p:nvPr/>
        </p:nvSpPr>
        <p:spPr>
          <a:xfrm>
            <a:off x="2584555" y="1217078"/>
            <a:ext cx="2002073" cy="200189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64" name="円/楕円 63"/>
          <p:cNvSpPr/>
          <p:nvPr/>
        </p:nvSpPr>
        <p:spPr>
          <a:xfrm>
            <a:off x="295779" y="278651"/>
            <a:ext cx="2002073" cy="200189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3" name="円/楕円 62"/>
          <p:cNvSpPr/>
          <p:nvPr/>
        </p:nvSpPr>
        <p:spPr>
          <a:xfrm>
            <a:off x="2027797" y="499514"/>
            <a:ext cx="660131" cy="66007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9" name="円/楕円 68"/>
          <p:cNvSpPr/>
          <p:nvPr/>
        </p:nvSpPr>
        <p:spPr>
          <a:xfrm>
            <a:off x="4895012" y="2168861"/>
            <a:ext cx="2002073" cy="200189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0" name="円/楕円 69"/>
          <p:cNvSpPr/>
          <p:nvPr/>
        </p:nvSpPr>
        <p:spPr>
          <a:xfrm>
            <a:off x="7227150" y="3137291"/>
            <a:ext cx="2002073" cy="200189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1" name="円/楕円 70"/>
          <p:cNvSpPr/>
          <p:nvPr/>
        </p:nvSpPr>
        <p:spPr>
          <a:xfrm>
            <a:off x="9585013" y="4059071"/>
            <a:ext cx="2002073" cy="200189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2" name="円/楕円 71"/>
          <p:cNvSpPr/>
          <p:nvPr/>
        </p:nvSpPr>
        <p:spPr>
          <a:xfrm>
            <a:off x="4325649" y="1448781"/>
            <a:ext cx="660131" cy="66007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3" name="円/楕円 72"/>
          <p:cNvSpPr/>
          <p:nvPr/>
        </p:nvSpPr>
        <p:spPr>
          <a:xfrm>
            <a:off x="6636106" y="2408888"/>
            <a:ext cx="660131" cy="66007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4" name="円/楕円 73"/>
          <p:cNvSpPr/>
          <p:nvPr/>
        </p:nvSpPr>
        <p:spPr>
          <a:xfrm>
            <a:off x="8976569" y="3398997"/>
            <a:ext cx="660131" cy="66007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5" name="円/楕円 74"/>
          <p:cNvSpPr/>
          <p:nvPr/>
        </p:nvSpPr>
        <p:spPr>
          <a:xfrm>
            <a:off x="11317032" y="4329101"/>
            <a:ext cx="660131" cy="66007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391080" y="3612374"/>
            <a:ext cx="4505498" cy="147542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13758" y="5117644"/>
            <a:ext cx="5862277" cy="113167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79" name="直線コネクタ 78"/>
          <p:cNvCxnSpPr/>
          <p:nvPr/>
        </p:nvCxnSpPr>
        <p:spPr>
          <a:xfrm flipH="1">
            <a:off x="4796" y="5087803"/>
            <a:ext cx="627124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直角三角形 81"/>
          <p:cNvSpPr/>
          <p:nvPr/>
        </p:nvSpPr>
        <p:spPr>
          <a:xfrm rot="14829042">
            <a:off x="2246398" y="1550209"/>
            <a:ext cx="267452" cy="267475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3" name="直角三角形 82"/>
          <p:cNvSpPr/>
          <p:nvPr/>
        </p:nvSpPr>
        <p:spPr>
          <a:xfrm rot="14829042">
            <a:off x="4547134" y="2490033"/>
            <a:ext cx="267452" cy="267475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4" name="直角三角形 83"/>
          <p:cNvSpPr/>
          <p:nvPr/>
        </p:nvSpPr>
        <p:spPr>
          <a:xfrm rot="14829042">
            <a:off x="6857591" y="3450139"/>
            <a:ext cx="267452" cy="267475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5" name="直角三角形 84"/>
          <p:cNvSpPr/>
          <p:nvPr/>
        </p:nvSpPr>
        <p:spPr>
          <a:xfrm rot="14829042">
            <a:off x="9198054" y="4410246"/>
            <a:ext cx="267452" cy="267475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2225234" y="634625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bg1"/>
                </a:solidFill>
              </a:rPr>
              <a:t>1</a:t>
            </a:r>
            <a:endParaRPr kumimoji="1" lang="ja-JP" altLang="en-US" sz="600">
              <a:solidFill>
                <a:schemeClr val="bg1"/>
              </a:solidFill>
            </a:endParaRPr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4518271" y="1583892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bg1"/>
                </a:solidFill>
              </a:rPr>
              <a:t>2</a:t>
            </a:r>
            <a:endParaRPr kumimoji="1" lang="ja-JP" altLang="en-US" sz="600">
              <a:solidFill>
                <a:schemeClr val="bg1"/>
              </a:solidFill>
            </a:endParaRPr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6828728" y="2543998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bg1"/>
                </a:solidFill>
              </a:rPr>
              <a:t>3</a:t>
            </a:r>
            <a:endParaRPr kumimoji="1" lang="ja-JP" altLang="en-US" sz="600">
              <a:solidFill>
                <a:schemeClr val="bg1"/>
              </a:solidFill>
            </a:endParaRPr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9169192" y="3534108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bg1"/>
                </a:solidFill>
              </a:rPr>
              <a:t>4</a:t>
            </a:r>
            <a:endParaRPr kumimoji="1" lang="ja-JP" altLang="en-US" sz="600">
              <a:solidFill>
                <a:schemeClr val="bg1"/>
              </a:solidFill>
            </a:endParaRPr>
          </a:p>
        </p:txBody>
      </p:sp>
      <p:sp>
        <p:nvSpPr>
          <p:cNvPr id="90" name="テキスト ボックス 89"/>
          <p:cNvSpPr txBox="1"/>
          <p:nvPr/>
        </p:nvSpPr>
        <p:spPr>
          <a:xfrm>
            <a:off x="11509655" y="4464212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bg1"/>
                </a:solidFill>
              </a:rPr>
              <a:t>5</a:t>
            </a:r>
            <a:endParaRPr kumimoji="1" lang="ja-JP" altLang="en-US" sz="600">
              <a:solidFill>
                <a:schemeClr val="bg1"/>
              </a:solidFill>
            </a:endParaRPr>
          </a:p>
        </p:txBody>
      </p:sp>
      <p:sp>
        <p:nvSpPr>
          <p:cNvPr id="99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544151" y="548680"/>
            <a:ext cx="1483647" cy="139445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2843767" y="1502807"/>
            <a:ext cx="1483647" cy="139445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5152459" y="2465840"/>
            <a:ext cx="1483647" cy="139445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2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7486363" y="3423020"/>
            <a:ext cx="1483647" cy="139445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9833386" y="4344800"/>
            <a:ext cx="1483647" cy="139445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5182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obile Devic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線コネクタ 16"/>
          <p:cNvCxnSpPr/>
          <p:nvPr/>
        </p:nvCxnSpPr>
        <p:spPr>
          <a:xfrm flipH="1">
            <a:off x="0" y="2168860"/>
            <a:ext cx="121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198" y="578684"/>
            <a:ext cx="3810754" cy="541778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7" y="2556065"/>
            <a:ext cx="1689072" cy="3440404"/>
          </a:xfrm>
          <a:prstGeom prst="rect">
            <a:avLst/>
          </a:prstGeom>
        </p:spPr>
      </p:pic>
      <p:sp>
        <p:nvSpPr>
          <p:cNvPr id="8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699185" y="3000976"/>
            <a:ext cx="1440517" cy="2550583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2" name="図プレースホルダー 11"/>
          <p:cNvSpPr>
            <a:spLocks noGrp="1"/>
          </p:cNvSpPr>
          <p:nvPr>
            <p:ph type="pic" sz="quarter" idx="13" hasCustomPrompt="1"/>
          </p:nvPr>
        </p:nvSpPr>
        <p:spPr>
          <a:xfrm>
            <a:off x="2304485" y="1097356"/>
            <a:ext cx="3292180" cy="43804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065994" y="848714"/>
            <a:ext cx="5821152" cy="132541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ホームベース 19"/>
          <p:cNvSpPr/>
          <p:nvPr/>
        </p:nvSpPr>
        <p:spPr>
          <a:xfrm>
            <a:off x="6106240" y="2479604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426065" y="2735166"/>
            <a:ext cx="5461081" cy="126389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426065" y="2348880"/>
            <a:ext cx="546108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ホームベース 24"/>
          <p:cNvSpPr/>
          <p:nvPr/>
        </p:nvSpPr>
        <p:spPr>
          <a:xfrm>
            <a:off x="6106240" y="4240880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426065" y="4496443"/>
            <a:ext cx="5461081" cy="126389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426065" y="4110157"/>
            <a:ext cx="546108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5028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obile Devic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/>
        </p:nvSpPr>
        <p:spPr>
          <a:xfrm>
            <a:off x="0" y="3549013"/>
            <a:ext cx="12192000" cy="900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198" y="578684"/>
            <a:ext cx="3810754" cy="541778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7" y="2556065"/>
            <a:ext cx="1689072" cy="3440404"/>
          </a:xfrm>
          <a:prstGeom prst="rect">
            <a:avLst/>
          </a:prstGeom>
        </p:spPr>
      </p:pic>
      <p:sp>
        <p:nvSpPr>
          <p:cNvPr id="8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699185" y="3000976"/>
            <a:ext cx="1440517" cy="2550583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2" name="図プレースホルダー 11"/>
          <p:cNvSpPr>
            <a:spLocks noGrp="1"/>
          </p:cNvSpPr>
          <p:nvPr>
            <p:ph type="pic" sz="quarter" idx="13" hasCustomPrompt="1"/>
          </p:nvPr>
        </p:nvSpPr>
        <p:spPr>
          <a:xfrm>
            <a:off x="2304485" y="1097356"/>
            <a:ext cx="3292180" cy="43804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005982" y="3609020"/>
            <a:ext cx="5671122" cy="72534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026042" y="4509120"/>
            <a:ext cx="5681068" cy="13501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22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6C2B6E-145A-4F79-BA34-00610FDF4A0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4584151" cy="4704736"/>
          </a:xfrm>
          <a:custGeom>
            <a:avLst/>
            <a:gdLst>
              <a:gd name="connsiteX0" fmla="*/ 0 w 9169496"/>
              <a:gd name="connsiteY0" fmla="*/ 0 h 9409471"/>
              <a:gd name="connsiteX1" fmla="*/ 9169496 w 9169496"/>
              <a:gd name="connsiteY1" fmla="*/ 0 h 9409471"/>
              <a:gd name="connsiteX2" fmla="*/ 9169496 w 9169496"/>
              <a:gd name="connsiteY2" fmla="*/ 9409471 h 9409471"/>
              <a:gd name="connsiteX3" fmla="*/ 0 w 9169496"/>
              <a:gd name="connsiteY3" fmla="*/ 9409471 h 9409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9496" h="9409471">
                <a:moveTo>
                  <a:pt x="0" y="0"/>
                </a:moveTo>
                <a:lnTo>
                  <a:pt x="9169496" y="0"/>
                </a:lnTo>
                <a:lnTo>
                  <a:pt x="9169496" y="9409471"/>
                </a:lnTo>
                <a:lnTo>
                  <a:pt x="0" y="940947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</p:spTree>
    <p:extLst>
      <p:ext uri="{BB962C8B-B14F-4D97-AF65-F5344CB8AC3E}">
        <p14:creationId xmlns:p14="http://schemas.microsoft.com/office/powerpoint/2010/main" val="169705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9000" decel="81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32" name="六角形 31"/>
          <p:cNvSpPr/>
          <p:nvPr/>
        </p:nvSpPr>
        <p:spPr>
          <a:xfrm rot="5400000">
            <a:off x="3960116" y="1824859"/>
            <a:ext cx="4270708" cy="3681964"/>
          </a:xfrm>
          <a:prstGeom prst="hexagon">
            <a:avLst>
              <a:gd name="adj" fmla="val 28637"/>
              <a:gd name="vf" fmla="val 1154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7" name="円/楕円 36"/>
          <p:cNvSpPr/>
          <p:nvPr/>
        </p:nvSpPr>
        <p:spPr>
          <a:xfrm>
            <a:off x="5414278" y="930420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8" name="円/楕円 37"/>
          <p:cNvSpPr/>
          <p:nvPr/>
        </p:nvSpPr>
        <p:spPr>
          <a:xfrm>
            <a:off x="7236226" y="1920530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9" name="円/楕円 38"/>
          <p:cNvSpPr/>
          <p:nvPr/>
        </p:nvSpPr>
        <p:spPr>
          <a:xfrm>
            <a:off x="7236226" y="4020764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40" name="円/楕円 39"/>
          <p:cNvSpPr/>
          <p:nvPr/>
        </p:nvSpPr>
        <p:spPr>
          <a:xfrm>
            <a:off x="5414278" y="5040877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41" name="円/楕円 40"/>
          <p:cNvSpPr/>
          <p:nvPr/>
        </p:nvSpPr>
        <p:spPr>
          <a:xfrm>
            <a:off x="3579354" y="4020764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42" name="円/楕円 41"/>
          <p:cNvSpPr/>
          <p:nvPr/>
        </p:nvSpPr>
        <p:spPr>
          <a:xfrm>
            <a:off x="3579354" y="1914975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4655715" y="3300331"/>
            <a:ext cx="2850564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3657051" y="2270292"/>
            <a:ext cx="1200238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5478417" y="1254901"/>
            <a:ext cx="1200238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7302772" y="2270292"/>
            <a:ext cx="1200238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3645901" y="4365801"/>
            <a:ext cx="1200238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7291622" y="4365801"/>
            <a:ext cx="1200238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1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5478417" y="5385914"/>
            <a:ext cx="1200238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68" name="グループ化 67"/>
          <p:cNvGrpSpPr/>
          <p:nvPr/>
        </p:nvGrpSpPr>
        <p:grpSpPr>
          <a:xfrm>
            <a:off x="5317795" y="833157"/>
            <a:ext cx="5088642" cy="1547059"/>
            <a:chOff x="7976000" y="767136"/>
            <a:chExt cx="7632300" cy="2320588"/>
          </a:xfrm>
        </p:grpSpPr>
        <p:sp>
          <p:nvSpPr>
            <p:cNvPr id="52" name="円弧 51"/>
            <p:cNvSpPr/>
            <p:nvPr/>
          </p:nvSpPr>
          <p:spPr>
            <a:xfrm rot="2700000">
              <a:off x="7976000" y="767136"/>
              <a:ext cx="2320588" cy="2320588"/>
            </a:xfrm>
            <a:prstGeom prst="arc">
              <a:avLst>
                <a:gd name="adj1" fmla="val 16200000"/>
                <a:gd name="adj2" fmla="val 20055362"/>
              </a:avLst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cxnSp>
          <p:nvCxnSpPr>
            <p:cNvPr id="54" name="直線コネクタ 53"/>
            <p:cNvCxnSpPr>
              <a:stCxn id="52" idx="0"/>
            </p:cNvCxnSpPr>
            <p:nvPr/>
          </p:nvCxnSpPr>
          <p:spPr>
            <a:xfrm>
              <a:off x="9956746" y="1106978"/>
              <a:ext cx="5651554" cy="0"/>
            </a:xfrm>
            <a:prstGeom prst="line">
              <a:avLst/>
            </a:prstGeom>
            <a:ln w="12700">
              <a:prstDash val="dash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円弧 59"/>
          <p:cNvSpPr/>
          <p:nvPr/>
        </p:nvSpPr>
        <p:spPr>
          <a:xfrm rot="2700000">
            <a:off x="7138353" y="1807986"/>
            <a:ext cx="1547059" cy="1547193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cxnSp>
        <p:nvCxnSpPr>
          <p:cNvPr id="61" name="直線コネクタ 60"/>
          <p:cNvCxnSpPr>
            <a:stCxn id="60" idx="0"/>
          </p:cNvCxnSpPr>
          <p:nvPr/>
        </p:nvCxnSpPr>
        <p:spPr>
          <a:xfrm>
            <a:off x="8458898" y="2034615"/>
            <a:ext cx="3336192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円弧 62"/>
          <p:cNvSpPr/>
          <p:nvPr/>
        </p:nvSpPr>
        <p:spPr>
          <a:xfrm rot="2700000">
            <a:off x="7138353" y="3913775"/>
            <a:ext cx="1547059" cy="1547193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cxnSp>
        <p:nvCxnSpPr>
          <p:cNvPr id="64" name="直線コネクタ 63"/>
          <p:cNvCxnSpPr/>
          <p:nvPr/>
        </p:nvCxnSpPr>
        <p:spPr>
          <a:xfrm>
            <a:off x="8458898" y="4140403"/>
            <a:ext cx="3336192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グループ化 68"/>
          <p:cNvGrpSpPr/>
          <p:nvPr/>
        </p:nvGrpSpPr>
        <p:grpSpPr>
          <a:xfrm flipH="1">
            <a:off x="347163" y="1808053"/>
            <a:ext cx="4675599" cy="1547059"/>
            <a:chOff x="7976000" y="767136"/>
            <a:chExt cx="7012790" cy="2320588"/>
          </a:xfrm>
        </p:grpSpPr>
        <p:sp>
          <p:nvSpPr>
            <p:cNvPr id="70" name="円弧 69"/>
            <p:cNvSpPr/>
            <p:nvPr/>
          </p:nvSpPr>
          <p:spPr>
            <a:xfrm rot="2700000">
              <a:off x="7976000" y="767136"/>
              <a:ext cx="2320588" cy="2320588"/>
            </a:xfrm>
            <a:prstGeom prst="arc">
              <a:avLst>
                <a:gd name="adj1" fmla="val 16200000"/>
                <a:gd name="adj2" fmla="val 20055362"/>
              </a:avLst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cxnSp>
          <p:nvCxnSpPr>
            <p:cNvPr id="71" name="直線コネクタ 70"/>
            <p:cNvCxnSpPr>
              <a:stCxn id="70" idx="0"/>
            </p:cNvCxnSpPr>
            <p:nvPr/>
          </p:nvCxnSpPr>
          <p:spPr>
            <a:xfrm>
              <a:off x="9956746" y="1106978"/>
              <a:ext cx="5032044" cy="0"/>
            </a:xfrm>
            <a:prstGeom prst="line">
              <a:avLst/>
            </a:prstGeom>
            <a:ln w="12700">
              <a:prstDash val="dash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グループ化 75"/>
          <p:cNvGrpSpPr/>
          <p:nvPr/>
        </p:nvGrpSpPr>
        <p:grpSpPr>
          <a:xfrm flipH="1">
            <a:off x="347163" y="3913842"/>
            <a:ext cx="4675599" cy="1547059"/>
            <a:chOff x="7976000" y="767136"/>
            <a:chExt cx="7012790" cy="2320588"/>
          </a:xfrm>
        </p:grpSpPr>
        <p:sp>
          <p:nvSpPr>
            <p:cNvPr id="77" name="円弧 76"/>
            <p:cNvSpPr/>
            <p:nvPr/>
          </p:nvSpPr>
          <p:spPr>
            <a:xfrm rot="2700000">
              <a:off x="7976000" y="767136"/>
              <a:ext cx="2320588" cy="2320588"/>
            </a:xfrm>
            <a:prstGeom prst="arc">
              <a:avLst>
                <a:gd name="adj1" fmla="val 16200000"/>
                <a:gd name="adj2" fmla="val 20055362"/>
              </a:avLst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cxnSp>
          <p:nvCxnSpPr>
            <p:cNvPr id="78" name="直線コネクタ 77"/>
            <p:cNvCxnSpPr>
              <a:stCxn id="77" idx="0"/>
            </p:cNvCxnSpPr>
            <p:nvPr/>
          </p:nvCxnSpPr>
          <p:spPr>
            <a:xfrm>
              <a:off x="9956746" y="1106978"/>
              <a:ext cx="5032044" cy="0"/>
            </a:xfrm>
            <a:prstGeom prst="line">
              <a:avLst/>
            </a:prstGeom>
            <a:ln w="12700">
              <a:prstDash val="dash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グループ化 78"/>
          <p:cNvGrpSpPr/>
          <p:nvPr/>
        </p:nvGrpSpPr>
        <p:grpSpPr>
          <a:xfrm flipH="1" flipV="1">
            <a:off x="1651143" y="4950889"/>
            <a:ext cx="5192111" cy="1547059"/>
            <a:chOff x="7976000" y="767136"/>
            <a:chExt cx="7787490" cy="2320588"/>
          </a:xfrm>
        </p:grpSpPr>
        <p:sp>
          <p:nvSpPr>
            <p:cNvPr id="80" name="円弧 79"/>
            <p:cNvSpPr/>
            <p:nvPr/>
          </p:nvSpPr>
          <p:spPr>
            <a:xfrm rot="2700000">
              <a:off x="7976000" y="767136"/>
              <a:ext cx="2320588" cy="2320588"/>
            </a:xfrm>
            <a:prstGeom prst="arc">
              <a:avLst>
                <a:gd name="adj1" fmla="val 16200000"/>
                <a:gd name="adj2" fmla="val 20055362"/>
              </a:avLst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cxnSp>
          <p:nvCxnSpPr>
            <p:cNvPr id="81" name="直線コネクタ 80"/>
            <p:cNvCxnSpPr>
              <a:stCxn id="80" idx="0"/>
            </p:cNvCxnSpPr>
            <p:nvPr/>
          </p:nvCxnSpPr>
          <p:spPr>
            <a:xfrm flipV="1">
              <a:off x="9956746" y="1106978"/>
              <a:ext cx="5806744" cy="0"/>
            </a:xfrm>
            <a:prstGeom prst="line">
              <a:avLst/>
            </a:prstGeom>
            <a:ln w="12700">
              <a:prstDash val="dash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6937316" y="1134929"/>
            <a:ext cx="3469121" cy="564892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0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8731347" y="2135731"/>
            <a:ext cx="3063744" cy="92073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8739814" y="4227003"/>
            <a:ext cx="3063744" cy="92073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2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330956" y="2135237"/>
            <a:ext cx="3063744" cy="92073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5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347164" y="4235470"/>
            <a:ext cx="3063744" cy="92073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6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746799" y="5622262"/>
            <a:ext cx="3469121" cy="564892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304826" y="235778"/>
            <a:ext cx="4513125" cy="132208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47" name="直線コネクタ 46"/>
          <p:cNvCxnSpPr/>
          <p:nvPr/>
        </p:nvCxnSpPr>
        <p:spPr>
          <a:xfrm flipH="1">
            <a:off x="-528" y="1581689"/>
            <a:ext cx="497615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39747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C and 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線コネクタ 16"/>
          <p:cNvCxnSpPr/>
          <p:nvPr/>
        </p:nvCxnSpPr>
        <p:spPr>
          <a:xfrm flipH="1">
            <a:off x="0" y="3183707"/>
            <a:ext cx="121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326244" y="1328767"/>
            <a:ext cx="4560902" cy="1860207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338" y="1133641"/>
            <a:ext cx="5274870" cy="4272731"/>
          </a:xfrm>
          <a:prstGeom prst="rect">
            <a:avLst/>
          </a:prstGeom>
        </p:spPr>
      </p:pic>
      <p:sp>
        <p:nvSpPr>
          <p:cNvPr id="13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2065131" y="1313661"/>
            <a:ext cx="4890968" cy="2704156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63" y="2752124"/>
            <a:ext cx="1363426" cy="2777109"/>
          </a:xfrm>
          <a:prstGeom prst="rect">
            <a:avLst/>
          </a:prstGeom>
        </p:spPr>
      </p:pic>
      <p:sp>
        <p:nvSpPr>
          <p:cNvPr id="15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731414" y="3105629"/>
            <a:ext cx="1139924" cy="20701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7326243" y="3270007"/>
            <a:ext cx="4560902" cy="234923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0591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l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フリーフォーム 75"/>
          <p:cNvSpPr/>
          <p:nvPr/>
        </p:nvSpPr>
        <p:spPr>
          <a:xfrm>
            <a:off x="0" y="1752600"/>
            <a:ext cx="12235395" cy="1972733"/>
          </a:xfrm>
          <a:custGeom>
            <a:avLst/>
            <a:gdLst>
              <a:gd name="connsiteX0" fmla="*/ 0 w 18351500"/>
              <a:gd name="connsiteY0" fmla="*/ 2959100 h 2959100"/>
              <a:gd name="connsiteX1" fmla="*/ 3606800 w 18351500"/>
              <a:gd name="connsiteY1" fmla="*/ 2959100 h 2959100"/>
              <a:gd name="connsiteX2" fmla="*/ 3606800 w 18351500"/>
              <a:gd name="connsiteY2" fmla="*/ 0 h 2959100"/>
              <a:gd name="connsiteX3" fmla="*/ 7289800 w 18351500"/>
              <a:gd name="connsiteY3" fmla="*/ 0 h 2959100"/>
              <a:gd name="connsiteX4" fmla="*/ 7289800 w 18351500"/>
              <a:gd name="connsiteY4" fmla="*/ 2159000 h 2959100"/>
              <a:gd name="connsiteX5" fmla="*/ 10998200 w 18351500"/>
              <a:gd name="connsiteY5" fmla="*/ 2159000 h 2959100"/>
              <a:gd name="connsiteX6" fmla="*/ 10998200 w 18351500"/>
              <a:gd name="connsiteY6" fmla="*/ 850900 h 2959100"/>
              <a:gd name="connsiteX7" fmla="*/ 14668500 w 18351500"/>
              <a:gd name="connsiteY7" fmla="*/ 850900 h 2959100"/>
              <a:gd name="connsiteX8" fmla="*/ 14668500 w 18351500"/>
              <a:gd name="connsiteY8" fmla="*/ 2806700 h 2959100"/>
              <a:gd name="connsiteX9" fmla="*/ 18351500 w 18351500"/>
              <a:gd name="connsiteY9" fmla="*/ 2806700 h 295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51500" h="2959100">
                <a:moveTo>
                  <a:pt x="0" y="2959100"/>
                </a:moveTo>
                <a:lnTo>
                  <a:pt x="3606800" y="2959100"/>
                </a:lnTo>
                <a:lnTo>
                  <a:pt x="3606800" y="0"/>
                </a:lnTo>
                <a:lnTo>
                  <a:pt x="7289800" y="0"/>
                </a:lnTo>
                <a:lnTo>
                  <a:pt x="7289800" y="2159000"/>
                </a:lnTo>
                <a:lnTo>
                  <a:pt x="10998200" y="2159000"/>
                </a:lnTo>
                <a:lnTo>
                  <a:pt x="10998200" y="850900"/>
                </a:lnTo>
                <a:lnTo>
                  <a:pt x="14668500" y="850900"/>
                </a:lnTo>
                <a:lnTo>
                  <a:pt x="14668500" y="2806700"/>
                </a:lnTo>
                <a:lnTo>
                  <a:pt x="18351500" y="2806700"/>
                </a:lnTo>
              </a:path>
            </a:pathLst>
          </a:custGeom>
          <a:noFill/>
          <a:ln w="76200" cmpd="sng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grpSp>
        <p:nvGrpSpPr>
          <p:cNvPr id="32" name="グループ化 31"/>
          <p:cNvGrpSpPr/>
          <p:nvPr/>
        </p:nvGrpSpPr>
        <p:grpSpPr>
          <a:xfrm>
            <a:off x="583375" y="3971043"/>
            <a:ext cx="2280451" cy="1145300"/>
            <a:chOff x="187211" y="5765810"/>
            <a:chExt cx="3420380" cy="1717950"/>
          </a:xfrm>
        </p:grpSpPr>
        <p:sp>
          <p:nvSpPr>
            <p:cNvPr id="30" name="正方形/長方形 29"/>
            <p:cNvSpPr/>
            <p:nvPr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31" name="二等辺三角形 30"/>
            <p:cNvSpPr/>
            <p:nvPr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67" name="円/楕円 66"/>
          <p:cNvSpPr/>
          <p:nvPr/>
        </p:nvSpPr>
        <p:spPr>
          <a:xfrm>
            <a:off x="197276" y="3828022"/>
            <a:ext cx="618648" cy="618594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4" name="図プレースホルダー 33"/>
          <p:cNvSpPr>
            <a:spLocks noGrp="1"/>
          </p:cNvSpPr>
          <p:nvPr>
            <p:ph type="pic" sz="quarter" idx="25" hasCustomPrompt="1"/>
          </p:nvPr>
        </p:nvSpPr>
        <p:spPr>
          <a:xfrm>
            <a:off x="346111" y="3987977"/>
            <a:ext cx="297553" cy="297527"/>
          </a:xfrm>
        </p:spPr>
        <p:txBody>
          <a:bodyPr>
            <a:normAutofit/>
          </a:bodyPr>
          <a:lstStyle>
            <a:lvl1pPr>
              <a:defRPr sz="6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28943" y="3025316"/>
            <a:ext cx="2359229" cy="660074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815923" y="4186122"/>
            <a:ext cx="1897873" cy="92027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2500670" y="1795180"/>
            <a:ext cx="2359229" cy="660074"/>
          </a:xfrm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7380398" y="2362655"/>
            <a:ext cx="2359229" cy="660074"/>
          </a:xfrm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4939113" y="2487708"/>
            <a:ext cx="2359229" cy="660074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810879" y="2935306"/>
            <a:ext cx="2359229" cy="660074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35" name="グループ化 34"/>
          <p:cNvGrpSpPr/>
          <p:nvPr/>
        </p:nvGrpSpPr>
        <p:grpSpPr>
          <a:xfrm rot="10800000">
            <a:off x="2506878" y="505037"/>
            <a:ext cx="2280451" cy="1145300"/>
            <a:chOff x="187211" y="5765810"/>
            <a:chExt cx="3420380" cy="1717950"/>
          </a:xfrm>
        </p:grpSpPr>
        <p:sp>
          <p:nvSpPr>
            <p:cNvPr id="36" name="正方形/長方形 35"/>
            <p:cNvSpPr/>
            <p:nvPr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37" name="二等辺三角形 36"/>
            <p:cNvSpPr/>
            <p:nvPr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38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2798363" y="540095"/>
            <a:ext cx="1838937" cy="92027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40" name="グループ化 39"/>
          <p:cNvGrpSpPr/>
          <p:nvPr/>
        </p:nvGrpSpPr>
        <p:grpSpPr>
          <a:xfrm rot="10800000">
            <a:off x="7386255" y="1075100"/>
            <a:ext cx="2280451" cy="1145300"/>
            <a:chOff x="187211" y="5765810"/>
            <a:chExt cx="3420380" cy="1717950"/>
          </a:xfrm>
        </p:grpSpPr>
        <p:sp>
          <p:nvSpPr>
            <p:cNvPr id="41" name="正方形/長方形 40"/>
            <p:cNvSpPr/>
            <p:nvPr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42" name="二等辺三角形 41"/>
            <p:cNvSpPr/>
            <p:nvPr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43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695579" y="1110158"/>
            <a:ext cx="1821098" cy="92027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45" name="グループ化 44"/>
          <p:cNvGrpSpPr/>
          <p:nvPr/>
        </p:nvGrpSpPr>
        <p:grpSpPr>
          <a:xfrm>
            <a:off x="4955245" y="3467030"/>
            <a:ext cx="2280451" cy="1145300"/>
            <a:chOff x="187211" y="5765810"/>
            <a:chExt cx="3420380" cy="1717950"/>
          </a:xfrm>
        </p:grpSpPr>
        <p:sp>
          <p:nvSpPr>
            <p:cNvPr id="46" name="正方形/長方形 45"/>
            <p:cNvSpPr/>
            <p:nvPr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47" name="二等辺三角形 46"/>
            <p:cNvSpPr/>
            <p:nvPr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4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5269822" y="3682109"/>
            <a:ext cx="1815846" cy="92027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59" name="グループ化 58"/>
          <p:cNvGrpSpPr/>
          <p:nvPr/>
        </p:nvGrpSpPr>
        <p:grpSpPr>
          <a:xfrm>
            <a:off x="9786730" y="3887280"/>
            <a:ext cx="2280451" cy="1145300"/>
            <a:chOff x="187211" y="5765810"/>
            <a:chExt cx="3420380" cy="1717950"/>
          </a:xfrm>
        </p:grpSpPr>
        <p:sp>
          <p:nvSpPr>
            <p:cNvPr id="60" name="正方形/長方形 59"/>
            <p:cNvSpPr/>
            <p:nvPr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61" name="二等辺三角形 60"/>
            <p:cNvSpPr/>
            <p:nvPr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62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0096054" y="4068492"/>
            <a:ext cx="1821098" cy="92027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4" name="直角三角形 63"/>
          <p:cNvSpPr/>
          <p:nvPr/>
        </p:nvSpPr>
        <p:spPr>
          <a:xfrm rot="8100000">
            <a:off x="2272393" y="2691198"/>
            <a:ext cx="270053" cy="270030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5" name="直角三角形 64"/>
          <p:cNvSpPr/>
          <p:nvPr/>
        </p:nvSpPr>
        <p:spPr>
          <a:xfrm rot="18900000">
            <a:off x="9651703" y="2733645"/>
            <a:ext cx="270053" cy="270030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8" name="円/楕円 67"/>
          <p:cNvSpPr/>
          <p:nvPr/>
        </p:nvSpPr>
        <p:spPr>
          <a:xfrm>
            <a:off x="2197427" y="195739"/>
            <a:ext cx="618648" cy="618594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9" name="図プレースホルダー 33"/>
          <p:cNvSpPr>
            <a:spLocks noGrp="1"/>
          </p:cNvSpPr>
          <p:nvPr>
            <p:ph type="pic" sz="quarter" idx="34" hasCustomPrompt="1"/>
          </p:nvPr>
        </p:nvSpPr>
        <p:spPr>
          <a:xfrm>
            <a:off x="2346262" y="355694"/>
            <a:ext cx="297553" cy="297527"/>
          </a:xfrm>
        </p:spPr>
        <p:txBody>
          <a:bodyPr>
            <a:normAutofit/>
          </a:bodyPr>
          <a:lstStyle>
            <a:lvl1pPr>
              <a:defRPr sz="6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70" name="円/楕円 69"/>
          <p:cNvSpPr/>
          <p:nvPr/>
        </p:nvSpPr>
        <p:spPr>
          <a:xfrm>
            <a:off x="4645921" y="3292804"/>
            <a:ext cx="618648" cy="618594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1" name="図プレースホルダー 33"/>
          <p:cNvSpPr>
            <a:spLocks noGrp="1"/>
          </p:cNvSpPr>
          <p:nvPr>
            <p:ph type="pic" sz="quarter" idx="35" hasCustomPrompt="1"/>
          </p:nvPr>
        </p:nvSpPr>
        <p:spPr>
          <a:xfrm>
            <a:off x="4794756" y="3452759"/>
            <a:ext cx="297553" cy="297527"/>
          </a:xfrm>
        </p:spPr>
        <p:txBody>
          <a:bodyPr>
            <a:normAutofit/>
          </a:bodyPr>
          <a:lstStyle>
            <a:lvl1pPr>
              <a:defRPr sz="6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72" name="円/楕円 71"/>
          <p:cNvSpPr/>
          <p:nvPr/>
        </p:nvSpPr>
        <p:spPr>
          <a:xfrm>
            <a:off x="7076932" y="763137"/>
            <a:ext cx="618648" cy="618594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3" name="図プレースホルダー 33"/>
          <p:cNvSpPr>
            <a:spLocks noGrp="1"/>
          </p:cNvSpPr>
          <p:nvPr>
            <p:ph type="pic" sz="quarter" idx="36" hasCustomPrompt="1"/>
          </p:nvPr>
        </p:nvSpPr>
        <p:spPr>
          <a:xfrm>
            <a:off x="7225767" y="923092"/>
            <a:ext cx="297553" cy="297527"/>
          </a:xfrm>
        </p:spPr>
        <p:txBody>
          <a:bodyPr>
            <a:normAutofit/>
          </a:bodyPr>
          <a:lstStyle>
            <a:lvl1pPr>
              <a:defRPr sz="6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74" name="円/楕円 73"/>
          <p:cNvSpPr/>
          <p:nvPr/>
        </p:nvSpPr>
        <p:spPr>
          <a:xfrm>
            <a:off x="9477407" y="3730507"/>
            <a:ext cx="618648" cy="618594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5" name="図プレースホルダー 33"/>
          <p:cNvSpPr>
            <a:spLocks noGrp="1"/>
          </p:cNvSpPr>
          <p:nvPr>
            <p:ph type="pic" sz="quarter" idx="37" hasCustomPrompt="1"/>
          </p:nvPr>
        </p:nvSpPr>
        <p:spPr>
          <a:xfrm>
            <a:off x="9626242" y="3890462"/>
            <a:ext cx="297553" cy="297527"/>
          </a:xfrm>
        </p:spPr>
        <p:txBody>
          <a:bodyPr>
            <a:normAutofit/>
          </a:bodyPr>
          <a:lstStyle>
            <a:lvl1pPr>
              <a:defRPr sz="6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77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3281348" y="4718066"/>
            <a:ext cx="5599871" cy="81617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78" name="直線コネクタ 77"/>
          <p:cNvCxnSpPr/>
          <p:nvPr/>
        </p:nvCxnSpPr>
        <p:spPr>
          <a:xfrm flipH="1" flipV="1">
            <a:off x="2222164" y="5556706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222164" y="5621867"/>
            <a:ext cx="7755523" cy="72813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1105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irc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ドーナツ 4"/>
          <p:cNvSpPr/>
          <p:nvPr/>
        </p:nvSpPr>
        <p:spPr>
          <a:xfrm>
            <a:off x="4175620" y="1719340"/>
            <a:ext cx="3840761" cy="3846189"/>
          </a:xfrm>
          <a:prstGeom prst="donut">
            <a:avLst>
              <a:gd name="adj" fmla="val 8728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6" name="アーチ 6"/>
          <p:cNvSpPr/>
          <p:nvPr/>
        </p:nvSpPr>
        <p:spPr>
          <a:xfrm>
            <a:off x="6119715" y="1719339"/>
            <a:ext cx="1896665" cy="2105995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7" name="アーチ 6"/>
          <p:cNvSpPr/>
          <p:nvPr/>
        </p:nvSpPr>
        <p:spPr>
          <a:xfrm rot="5400000">
            <a:off x="6015041" y="3564189"/>
            <a:ext cx="1896500" cy="2106177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8" name="アーチ 6"/>
          <p:cNvSpPr/>
          <p:nvPr/>
        </p:nvSpPr>
        <p:spPr>
          <a:xfrm rot="10800000">
            <a:off x="4169858" y="3459532"/>
            <a:ext cx="1896665" cy="2105995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9" name="アーチ 6"/>
          <p:cNvSpPr/>
          <p:nvPr/>
        </p:nvSpPr>
        <p:spPr>
          <a:xfrm rot="16200000">
            <a:off x="4274697" y="1613972"/>
            <a:ext cx="1896500" cy="2106177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8106398" y="2265162"/>
            <a:ext cx="3660724" cy="11007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8106398" y="1773922"/>
            <a:ext cx="3660724" cy="51546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8106398" y="4455405"/>
            <a:ext cx="3660724" cy="11007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8106398" y="3964166"/>
            <a:ext cx="3660724" cy="51546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424878" y="2274529"/>
            <a:ext cx="3660724" cy="1100756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424878" y="1783290"/>
            <a:ext cx="3660724" cy="515469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424878" y="4464773"/>
            <a:ext cx="3660724" cy="1100756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424878" y="3973533"/>
            <a:ext cx="3660724" cy="515469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4655715" y="3338990"/>
            <a:ext cx="2850563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7" name="円/楕円 26"/>
          <p:cNvSpPr/>
          <p:nvPr/>
        </p:nvSpPr>
        <p:spPr>
          <a:xfrm>
            <a:off x="6963291" y="2108853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7195999" y="2319301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8" name="円/楕円 27"/>
          <p:cNvSpPr/>
          <p:nvPr/>
        </p:nvSpPr>
        <p:spPr>
          <a:xfrm>
            <a:off x="6966172" y="4352486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9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7198880" y="4562934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0" name="円/楕円 29"/>
          <p:cNvSpPr/>
          <p:nvPr/>
        </p:nvSpPr>
        <p:spPr>
          <a:xfrm>
            <a:off x="4362995" y="4352486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1" name="図プレースホルダー 7"/>
          <p:cNvSpPr>
            <a:spLocks noGrp="1"/>
          </p:cNvSpPr>
          <p:nvPr>
            <p:ph type="pic" sz="quarter" idx="41" hasCustomPrompt="1"/>
          </p:nvPr>
        </p:nvSpPr>
        <p:spPr>
          <a:xfrm>
            <a:off x="4595703" y="4562934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2" name="円/楕円 31"/>
          <p:cNvSpPr/>
          <p:nvPr/>
        </p:nvSpPr>
        <p:spPr>
          <a:xfrm>
            <a:off x="4362995" y="2108853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3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4595703" y="2319301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810895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六角形 6"/>
          <p:cNvSpPr/>
          <p:nvPr/>
        </p:nvSpPr>
        <p:spPr>
          <a:xfrm rot="5400000">
            <a:off x="5266758" y="1554357"/>
            <a:ext cx="2402259" cy="2071092"/>
          </a:xfrm>
          <a:prstGeom prst="hexagon">
            <a:avLst>
              <a:gd name="adj" fmla="val 29917"/>
              <a:gd name="vf" fmla="val 11547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464092" y="2138858"/>
            <a:ext cx="2007592" cy="91254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六角形 7"/>
          <p:cNvSpPr/>
          <p:nvPr/>
        </p:nvSpPr>
        <p:spPr>
          <a:xfrm rot="5400000">
            <a:off x="6062102" y="3832618"/>
            <a:ext cx="2402259" cy="2071092"/>
          </a:xfrm>
          <a:prstGeom prst="hexagon">
            <a:avLst>
              <a:gd name="adj" fmla="val 29917"/>
              <a:gd name="vf" fmla="val 115470"/>
            </a:avLst>
          </a:pr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259436" y="4417118"/>
            <a:ext cx="2007592" cy="91254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" name="六角形 9"/>
          <p:cNvSpPr/>
          <p:nvPr/>
        </p:nvSpPr>
        <p:spPr>
          <a:xfrm rot="5400000">
            <a:off x="3662311" y="3352565"/>
            <a:ext cx="2402259" cy="2071092"/>
          </a:xfrm>
          <a:prstGeom prst="hexagon">
            <a:avLst>
              <a:gd name="adj" fmla="val 29917"/>
              <a:gd name="vf" fmla="val 115470"/>
            </a:avLst>
          </a:prstGeom>
          <a:solidFill>
            <a:schemeClr val="accent1">
              <a:lumMod val="5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3859645" y="3937065"/>
            <a:ext cx="2007592" cy="91254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7608643" y="1766315"/>
            <a:ext cx="3498349" cy="48005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7618052" y="2199441"/>
            <a:ext cx="3471280" cy="113954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8388797" y="4059068"/>
            <a:ext cx="3498349" cy="48005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8398205" y="4492195"/>
            <a:ext cx="3471280" cy="113954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247779" y="3521948"/>
            <a:ext cx="3498349" cy="480053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257188" y="3955074"/>
            <a:ext cx="3471280" cy="113954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1803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umeric List - 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634919" y="1478754"/>
            <a:ext cx="10759000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ホームベース 10"/>
          <p:cNvSpPr/>
          <p:nvPr/>
        </p:nvSpPr>
        <p:spPr>
          <a:xfrm>
            <a:off x="634919" y="1478754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4856" y="1904242"/>
            <a:ext cx="10752189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235038" y="1418777"/>
            <a:ext cx="1015888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94931" y="1418777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634919" y="3097518"/>
            <a:ext cx="10759000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2" name="ホームベース 21"/>
          <p:cNvSpPr/>
          <p:nvPr/>
        </p:nvSpPr>
        <p:spPr>
          <a:xfrm>
            <a:off x="634919" y="3097518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24856" y="3523006"/>
            <a:ext cx="10752189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235038" y="3037541"/>
            <a:ext cx="1015888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94931" y="3037541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634918" y="4714080"/>
            <a:ext cx="10759001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7" name="ホームベース 26"/>
          <p:cNvSpPr/>
          <p:nvPr/>
        </p:nvSpPr>
        <p:spPr>
          <a:xfrm>
            <a:off x="634918" y="4714080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24854" y="5139568"/>
            <a:ext cx="10752190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235037" y="4654103"/>
            <a:ext cx="1015888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94930" y="4654103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3242508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yra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二等辺三角形 25"/>
          <p:cNvSpPr/>
          <p:nvPr/>
        </p:nvSpPr>
        <p:spPr>
          <a:xfrm>
            <a:off x="970878" y="1448780"/>
            <a:ext cx="5255840" cy="4530503"/>
          </a:xfrm>
          <a:custGeom>
            <a:avLst/>
            <a:gdLst/>
            <a:ahLst/>
            <a:cxnLst/>
            <a:rect l="l" t="t" r="r" b="b"/>
            <a:pathLst>
              <a:path w="7883076" h="6795755">
                <a:moveTo>
                  <a:pt x="1" y="6795754"/>
                </a:moveTo>
                <a:lnTo>
                  <a:pt x="7883075" y="6795754"/>
                </a:lnTo>
                <a:lnTo>
                  <a:pt x="7883076" y="6795755"/>
                </a:lnTo>
                <a:lnTo>
                  <a:pt x="0" y="6795755"/>
                </a:lnTo>
                <a:close/>
                <a:moveTo>
                  <a:pt x="978756" y="5108245"/>
                </a:moveTo>
                <a:lnTo>
                  <a:pt x="6904320" y="5108245"/>
                </a:lnTo>
                <a:lnTo>
                  <a:pt x="7856558" y="6750035"/>
                </a:lnTo>
                <a:lnTo>
                  <a:pt x="26518" y="6750035"/>
                </a:lnTo>
                <a:close/>
                <a:moveTo>
                  <a:pt x="1957511" y="3420736"/>
                </a:moveTo>
                <a:lnTo>
                  <a:pt x="5925565" y="3420736"/>
                </a:lnTo>
                <a:lnTo>
                  <a:pt x="6877803" y="5062526"/>
                </a:lnTo>
                <a:lnTo>
                  <a:pt x="1005273" y="5062526"/>
                </a:lnTo>
                <a:close/>
                <a:moveTo>
                  <a:pt x="2936267" y="1733227"/>
                </a:moveTo>
                <a:lnTo>
                  <a:pt x="4946810" y="1733227"/>
                </a:lnTo>
                <a:lnTo>
                  <a:pt x="5899048" y="3375017"/>
                </a:lnTo>
                <a:lnTo>
                  <a:pt x="1984028" y="3375017"/>
                </a:lnTo>
                <a:close/>
                <a:moveTo>
                  <a:pt x="3941538" y="0"/>
                </a:moveTo>
                <a:lnTo>
                  <a:pt x="4920293" y="1687508"/>
                </a:lnTo>
                <a:lnTo>
                  <a:pt x="2962784" y="1687508"/>
                </a:lnTo>
                <a:close/>
              </a:path>
            </a:pathLst>
          </a:cu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平行四辺形 5"/>
          <p:cNvSpPr/>
          <p:nvPr/>
        </p:nvSpPr>
        <p:spPr>
          <a:xfrm flipH="1">
            <a:off x="3598798" y="1448780"/>
            <a:ext cx="5246900" cy="1122970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7" name="平行四辺形 6"/>
          <p:cNvSpPr/>
          <p:nvPr/>
        </p:nvSpPr>
        <p:spPr>
          <a:xfrm flipH="1">
            <a:off x="4266148" y="2603501"/>
            <a:ext cx="5246900" cy="1091220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8" name="平行四辺形 7"/>
          <p:cNvSpPr/>
          <p:nvPr/>
        </p:nvSpPr>
        <p:spPr>
          <a:xfrm flipH="1">
            <a:off x="4921162" y="3730965"/>
            <a:ext cx="5246900" cy="1091220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9" name="平行四辺形 8"/>
          <p:cNvSpPr/>
          <p:nvPr/>
        </p:nvSpPr>
        <p:spPr>
          <a:xfrm flipH="1">
            <a:off x="5573152" y="4857031"/>
            <a:ext cx="5246900" cy="1091220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760525" y="3191444"/>
            <a:ext cx="1676545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3154259" y="2069154"/>
            <a:ext cx="889077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2008483" y="4310442"/>
            <a:ext cx="3180629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2008483" y="5467708"/>
            <a:ext cx="3180629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385662" y="1538790"/>
            <a:ext cx="3690730" cy="96010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015786" y="2678917"/>
            <a:ext cx="3690730" cy="96010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5699246" y="3789040"/>
            <a:ext cx="3690730" cy="96010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306042" y="4922588"/>
            <a:ext cx="3690730" cy="96010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02878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lo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山形 4"/>
          <p:cNvSpPr/>
          <p:nvPr/>
        </p:nvSpPr>
        <p:spPr>
          <a:xfrm>
            <a:off x="440305" y="2924355"/>
            <a:ext cx="2353938" cy="313267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6" name="山形 5"/>
          <p:cNvSpPr/>
          <p:nvPr/>
        </p:nvSpPr>
        <p:spPr>
          <a:xfrm>
            <a:off x="2690517" y="2924355"/>
            <a:ext cx="2353938" cy="313267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7" name="山形 6"/>
          <p:cNvSpPr/>
          <p:nvPr/>
        </p:nvSpPr>
        <p:spPr>
          <a:xfrm>
            <a:off x="4940729" y="2924355"/>
            <a:ext cx="2353938" cy="313267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8" name="山形 7"/>
          <p:cNvSpPr/>
          <p:nvPr/>
        </p:nvSpPr>
        <p:spPr>
          <a:xfrm>
            <a:off x="7190940" y="2924355"/>
            <a:ext cx="2353938" cy="313267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9" name="山形 8"/>
          <p:cNvSpPr/>
          <p:nvPr/>
        </p:nvSpPr>
        <p:spPr>
          <a:xfrm>
            <a:off x="9441152" y="2924355"/>
            <a:ext cx="2353938" cy="313267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1167185" y="2630939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1399893" y="2841387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3395465" y="2630939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3628174" y="2841387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5645382" y="2630939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44" hasCustomPrompt="1"/>
          </p:nvPr>
        </p:nvSpPr>
        <p:spPr>
          <a:xfrm>
            <a:off x="5878090" y="2841387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6" name="円/楕円 15"/>
          <p:cNvSpPr/>
          <p:nvPr/>
        </p:nvSpPr>
        <p:spPr>
          <a:xfrm>
            <a:off x="7917820" y="2630939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45" hasCustomPrompt="1"/>
          </p:nvPr>
        </p:nvSpPr>
        <p:spPr>
          <a:xfrm>
            <a:off x="8150529" y="2841387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10168032" y="2630939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46" hasCustomPrompt="1"/>
          </p:nvPr>
        </p:nvSpPr>
        <p:spPr>
          <a:xfrm>
            <a:off x="10400741" y="2841387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544902" y="1573428"/>
            <a:ext cx="2160427" cy="102089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2765341" y="1573428"/>
            <a:ext cx="2160427" cy="102089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5015786" y="1573428"/>
            <a:ext cx="2160427" cy="102089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7236226" y="1573428"/>
            <a:ext cx="2160427" cy="102089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9537908" y="1573428"/>
            <a:ext cx="2160427" cy="102089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544901" y="3590720"/>
            <a:ext cx="2145616" cy="193851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2795346" y="3590720"/>
            <a:ext cx="2145616" cy="193851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5045792" y="3590720"/>
            <a:ext cx="2145616" cy="193851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7296237" y="3590720"/>
            <a:ext cx="2145616" cy="193851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9546682" y="3590720"/>
            <a:ext cx="2145616" cy="193851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0792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grpSp>
        <p:nvGrpSpPr>
          <p:cNvPr id="26" name="グループ化 25"/>
          <p:cNvGrpSpPr/>
          <p:nvPr/>
        </p:nvGrpSpPr>
        <p:grpSpPr>
          <a:xfrm>
            <a:off x="5302306" y="1524873"/>
            <a:ext cx="2156659" cy="2173246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5" name="ドーナツ 4"/>
            <p:cNvSpPr/>
            <p:nvPr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6" name="台形 5"/>
            <p:cNvSpPr/>
            <p:nvPr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0" name="台形 9"/>
            <p:cNvSpPr/>
            <p:nvPr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grpSp>
          <p:nvGrpSpPr>
            <p:cNvPr id="13" name="グループ化 12"/>
            <p:cNvGrpSpPr/>
            <p:nvPr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11" name="台形 10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12" name="台形 11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16" name="グループ化 15"/>
            <p:cNvGrpSpPr/>
            <p:nvPr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17" name="台形 16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18" name="台形 17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19" name="グループ化 18"/>
            <p:cNvGrpSpPr/>
            <p:nvPr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20" name="台形 19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21" name="台形 20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22" name="グループ化 21"/>
            <p:cNvGrpSpPr/>
            <p:nvPr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23" name="台形 22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24" name="台形 23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</p:grpSp>
      <p:grpSp>
        <p:nvGrpSpPr>
          <p:cNvPr id="27" name="グループ化 26"/>
          <p:cNvGrpSpPr/>
          <p:nvPr/>
        </p:nvGrpSpPr>
        <p:grpSpPr>
          <a:xfrm>
            <a:off x="7214918" y="3241380"/>
            <a:ext cx="1302798" cy="1312817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8" name="ドーナツ 27"/>
            <p:cNvSpPr/>
            <p:nvPr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29" name="台形 28"/>
            <p:cNvSpPr/>
            <p:nvPr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30" name="台形 29"/>
            <p:cNvSpPr/>
            <p:nvPr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grpSp>
          <p:nvGrpSpPr>
            <p:cNvPr id="31" name="グループ化 30"/>
            <p:cNvGrpSpPr/>
            <p:nvPr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41" name="台形 40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42" name="台形 41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32" name="グループ化 31"/>
            <p:cNvGrpSpPr/>
            <p:nvPr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39" name="台形 38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40" name="台形 39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33" name="グループ化 32"/>
            <p:cNvGrpSpPr/>
            <p:nvPr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37" name="台形 36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38" name="台形 37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34" name="グループ化 33"/>
            <p:cNvGrpSpPr/>
            <p:nvPr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35" name="台形 34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36" name="台形 35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</p:grpSp>
      <p:grpSp>
        <p:nvGrpSpPr>
          <p:cNvPr id="43" name="グループ化 42"/>
          <p:cNvGrpSpPr/>
          <p:nvPr/>
        </p:nvGrpSpPr>
        <p:grpSpPr>
          <a:xfrm>
            <a:off x="4480831" y="3485661"/>
            <a:ext cx="1650301" cy="1662993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4" name="ドーナツ 43"/>
            <p:cNvSpPr/>
            <p:nvPr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45" name="台形 44"/>
            <p:cNvSpPr/>
            <p:nvPr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46" name="台形 45"/>
            <p:cNvSpPr/>
            <p:nvPr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grpSp>
          <p:nvGrpSpPr>
            <p:cNvPr id="47" name="グループ化 46"/>
            <p:cNvGrpSpPr/>
            <p:nvPr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7" name="台形 56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58" name="台形 57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48" name="グループ化 47"/>
            <p:cNvGrpSpPr/>
            <p:nvPr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5" name="台形 54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56" name="台形 55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49" name="グループ化 48"/>
            <p:cNvGrpSpPr/>
            <p:nvPr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3" name="台形 52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54" name="台形 53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50" name="グループ化 49"/>
            <p:cNvGrpSpPr/>
            <p:nvPr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1" name="台形 50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52" name="台形 51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</p:grpSp>
      <p:grpSp>
        <p:nvGrpSpPr>
          <p:cNvPr id="59" name="グループ化 58"/>
          <p:cNvGrpSpPr/>
          <p:nvPr/>
        </p:nvGrpSpPr>
        <p:grpSpPr>
          <a:xfrm>
            <a:off x="3233677" y="2364214"/>
            <a:ext cx="1579019" cy="1591163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0" name="ドーナツ 59"/>
            <p:cNvSpPr/>
            <p:nvPr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61" name="台形 60"/>
            <p:cNvSpPr/>
            <p:nvPr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62" name="台形 61"/>
            <p:cNvSpPr/>
            <p:nvPr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grpSp>
          <p:nvGrpSpPr>
            <p:cNvPr id="63" name="グループ化 62"/>
            <p:cNvGrpSpPr/>
            <p:nvPr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73" name="台形 72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74" name="台形 73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64" name="グループ化 63"/>
            <p:cNvGrpSpPr/>
            <p:nvPr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71" name="台形 70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72" name="台形 71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65" name="グループ化 64"/>
            <p:cNvGrpSpPr/>
            <p:nvPr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69" name="台形 68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70" name="台形 69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66" name="グループ化 65"/>
            <p:cNvGrpSpPr/>
            <p:nvPr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67" name="台形 66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68" name="台形 67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</p:grpSp>
      <p:grpSp>
        <p:nvGrpSpPr>
          <p:cNvPr id="75" name="グループ化 74"/>
          <p:cNvGrpSpPr/>
          <p:nvPr/>
        </p:nvGrpSpPr>
        <p:grpSpPr>
          <a:xfrm>
            <a:off x="2045984" y="3176875"/>
            <a:ext cx="1385436" cy="1396091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6" name="ドーナツ 75"/>
            <p:cNvSpPr/>
            <p:nvPr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77" name="台形 76"/>
            <p:cNvSpPr/>
            <p:nvPr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78" name="台形 77"/>
            <p:cNvSpPr/>
            <p:nvPr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grpSp>
          <p:nvGrpSpPr>
            <p:cNvPr id="79" name="グループ化 78"/>
            <p:cNvGrpSpPr/>
            <p:nvPr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9" name="台形 88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90" name="台形 89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80" name="グループ化 79"/>
            <p:cNvGrpSpPr/>
            <p:nvPr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7" name="台形 86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88" name="台形 87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81" name="グループ化 80"/>
            <p:cNvGrpSpPr/>
            <p:nvPr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5" name="台形 84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86" name="台形 85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82" name="グループ化 81"/>
            <p:cNvGrpSpPr/>
            <p:nvPr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3" name="台形 82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84" name="台形 83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</p:grpSp>
      <p:sp>
        <p:nvSpPr>
          <p:cNvPr id="9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705376" y="5185062"/>
            <a:ext cx="2863509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705376" y="4824222"/>
            <a:ext cx="2863509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3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36727" y="1648934"/>
            <a:ext cx="2874933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4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536727" y="1288095"/>
            <a:ext cx="2874933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8736523" y="3561634"/>
            <a:ext cx="3270647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736523" y="3200794"/>
            <a:ext cx="3270647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7778768" y="1670705"/>
            <a:ext cx="3270647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7778768" y="1309865"/>
            <a:ext cx="3270647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228092" y="5210142"/>
            <a:ext cx="3270647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0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228092" y="4849302"/>
            <a:ext cx="3270647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3" name="円/楕円 102"/>
          <p:cNvSpPr/>
          <p:nvPr/>
        </p:nvSpPr>
        <p:spPr>
          <a:xfrm>
            <a:off x="2682269" y="3817388"/>
            <a:ext cx="106695" cy="106685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5" name="円/楕円 104"/>
          <p:cNvSpPr/>
          <p:nvPr/>
        </p:nvSpPr>
        <p:spPr>
          <a:xfrm>
            <a:off x="5248959" y="4256791"/>
            <a:ext cx="106695" cy="106685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6" name="円/楕円 105"/>
          <p:cNvSpPr/>
          <p:nvPr/>
        </p:nvSpPr>
        <p:spPr>
          <a:xfrm>
            <a:off x="6322486" y="2545686"/>
            <a:ext cx="106695" cy="106685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7" name="円/楕円 106"/>
          <p:cNvSpPr/>
          <p:nvPr/>
        </p:nvSpPr>
        <p:spPr>
          <a:xfrm>
            <a:off x="7810068" y="3845219"/>
            <a:ext cx="106695" cy="106685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8" name="円/楕円 107"/>
          <p:cNvSpPr/>
          <p:nvPr/>
        </p:nvSpPr>
        <p:spPr>
          <a:xfrm>
            <a:off x="3966323" y="3086838"/>
            <a:ext cx="106695" cy="106685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17" name="フリーフォーム 116"/>
          <p:cNvSpPr/>
          <p:nvPr/>
        </p:nvSpPr>
        <p:spPr>
          <a:xfrm>
            <a:off x="3476669" y="1977082"/>
            <a:ext cx="568761" cy="1153297"/>
          </a:xfrm>
          <a:custGeom>
            <a:avLst/>
            <a:gdLst>
              <a:gd name="connsiteX0" fmla="*/ 803190 w 853068"/>
              <a:gd name="connsiteY0" fmla="*/ 2384854 h 2384854"/>
              <a:gd name="connsiteX1" fmla="*/ 766119 w 853068"/>
              <a:gd name="connsiteY1" fmla="*/ 877329 h 2384854"/>
              <a:gd name="connsiteX2" fmla="*/ 0 w 853068"/>
              <a:gd name="connsiteY2" fmla="*/ 0 h 2384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3068" h="2384854">
                <a:moveTo>
                  <a:pt x="803190" y="2384854"/>
                </a:moveTo>
                <a:cubicBezTo>
                  <a:pt x="851587" y="1829829"/>
                  <a:pt x="899984" y="1274805"/>
                  <a:pt x="766119" y="877329"/>
                </a:cubicBezTo>
                <a:cubicBezTo>
                  <a:pt x="632254" y="479853"/>
                  <a:pt x="316127" y="239926"/>
                  <a:pt x="0" y="0"/>
                </a:cubicBezTo>
              </a:path>
            </a:pathLst>
          </a:custGeom>
          <a:noFill/>
          <a:ln w="12700" cmpd="thinThick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1" name="フリーフォーム 120"/>
          <p:cNvSpPr/>
          <p:nvPr/>
        </p:nvSpPr>
        <p:spPr>
          <a:xfrm>
            <a:off x="6376640" y="1548714"/>
            <a:ext cx="1301691" cy="1029730"/>
          </a:xfrm>
          <a:custGeom>
            <a:avLst/>
            <a:gdLst>
              <a:gd name="connsiteX0" fmla="*/ 0 w 1952367"/>
              <a:gd name="connsiteY0" fmla="*/ 1544595 h 1544595"/>
              <a:gd name="connsiteX1" fmla="*/ 642551 w 1952367"/>
              <a:gd name="connsiteY1" fmla="*/ 308919 h 1544595"/>
              <a:gd name="connsiteX2" fmla="*/ 1952367 w 1952367"/>
              <a:gd name="connsiteY2" fmla="*/ 0 h 154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2367" h="1544595">
                <a:moveTo>
                  <a:pt x="0" y="1544595"/>
                </a:moveTo>
                <a:cubicBezTo>
                  <a:pt x="158578" y="1055473"/>
                  <a:pt x="317157" y="566351"/>
                  <a:pt x="642551" y="308919"/>
                </a:cubicBezTo>
                <a:cubicBezTo>
                  <a:pt x="967945" y="51487"/>
                  <a:pt x="1460156" y="25743"/>
                  <a:pt x="1952367" y="0"/>
                </a:cubicBezTo>
              </a:path>
            </a:pathLst>
          </a:custGeom>
          <a:noFill/>
          <a:ln w="12700" cmpd="thinThick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2" name="フリーフォーム 121"/>
          <p:cNvSpPr/>
          <p:nvPr/>
        </p:nvSpPr>
        <p:spPr>
          <a:xfrm>
            <a:off x="1318169" y="3871784"/>
            <a:ext cx="1384077" cy="906162"/>
          </a:xfrm>
          <a:custGeom>
            <a:avLst/>
            <a:gdLst>
              <a:gd name="connsiteX0" fmla="*/ 2075935 w 2075935"/>
              <a:gd name="connsiteY0" fmla="*/ 0 h 1359243"/>
              <a:gd name="connsiteX1" fmla="*/ 778476 w 2075935"/>
              <a:gd name="connsiteY1" fmla="*/ 358346 h 1359243"/>
              <a:gd name="connsiteX2" fmla="*/ 0 w 2075935"/>
              <a:gd name="connsiteY2" fmla="*/ 1359243 h 1359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75935" h="1359243">
                <a:moveTo>
                  <a:pt x="2075935" y="0"/>
                </a:moveTo>
                <a:cubicBezTo>
                  <a:pt x="1600200" y="65903"/>
                  <a:pt x="1124465" y="131806"/>
                  <a:pt x="778476" y="358346"/>
                </a:cubicBezTo>
                <a:cubicBezTo>
                  <a:pt x="432487" y="584886"/>
                  <a:pt x="216243" y="972064"/>
                  <a:pt x="0" y="1359243"/>
                </a:cubicBezTo>
              </a:path>
            </a:pathLst>
          </a:custGeom>
          <a:noFill/>
          <a:ln w="12700" cmpd="thinThick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4" name="フリーフォーム 123"/>
          <p:cNvSpPr/>
          <p:nvPr/>
        </p:nvSpPr>
        <p:spPr>
          <a:xfrm>
            <a:off x="5313866" y="4349579"/>
            <a:ext cx="889764" cy="716691"/>
          </a:xfrm>
          <a:custGeom>
            <a:avLst/>
            <a:gdLst>
              <a:gd name="connsiteX0" fmla="*/ 0 w 1334530"/>
              <a:gd name="connsiteY0" fmla="*/ 0 h 1075037"/>
              <a:gd name="connsiteX1" fmla="*/ 494270 w 1334530"/>
              <a:gd name="connsiteY1" fmla="*/ 790832 h 1075037"/>
              <a:gd name="connsiteX2" fmla="*/ 1334530 w 1334530"/>
              <a:gd name="connsiteY2" fmla="*/ 1075037 h 1075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4530" h="1075037">
                <a:moveTo>
                  <a:pt x="0" y="0"/>
                </a:moveTo>
                <a:cubicBezTo>
                  <a:pt x="135924" y="305829"/>
                  <a:pt x="271848" y="611659"/>
                  <a:pt x="494270" y="790832"/>
                </a:cubicBezTo>
                <a:cubicBezTo>
                  <a:pt x="716692" y="970005"/>
                  <a:pt x="1025611" y="1022521"/>
                  <a:pt x="1334530" y="1075037"/>
                </a:cubicBezTo>
              </a:path>
            </a:pathLst>
          </a:custGeom>
          <a:noFill/>
          <a:ln w="12700" cmpd="thinThick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5" name="フリーフォーム 124"/>
          <p:cNvSpPr/>
          <p:nvPr/>
        </p:nvSpPr>
        <p:spPr>
          <a:xfrm>
            <a:off x="7876056" y="3383513"/>
            <a:ext cx="815617" cy="504747"/>
          </a:xfrm>
          <a:custGeom>
            <a:avLst/>
            <a:gdLst>
              <a:gd name="connsiteX0" fmla="*/ 0 w 1223319"/>
              <a:gd name="connsiteY0" fmla="*/ 757120 h 757120"/>
              <a:gd name="connsiteX1" fmla="*/ 593125 w 1223319"/>
              <a:gd name="connsiteY1" fmla="*/ 114569 h 757120"/>
              <a:gd name="connsiteX2" fmla="*/ 1223319 w 1223319"/>
              <a:gd name="connsiteY2" fmla="*/ 3358 h 75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3319" h="757120">
                <a:moveTo>
                  <a:pt x="0" y="757120"/>
                </a:moveTo>
                <a:cubicBezTo>
                  <a:pt x="194619" y="498658"/>
                  <a:pt x="389239" y="240196"/>
                  <a:pt x="593125" y="114569"/>
                </a:cubicBezTo>
                <a:cubicBezTo>
                  <a:pt x="797011" y="-11058"/>
                  <a:pt x="1010165" y="-3850"/>
                  <a:pt x="1223319" y="3358"/>
                </a:cubicBezTo>
              </a:path>
            </a:pathLst>
          </a:custGeom>
          <a:noFill/>
          <a:ln w="12700" cmpd="thinThick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</p:spTree>
    <p:extLst>
      <p:ext uri="{BB962C8B-B14F-4D97-AF65-F5344CB8AC3E}">
        <p14:creationId xmlns:p14="http://schemas.microsoft.com/office/powerpoint/2010/main" val="117642781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irc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図プレースホルダー 46"/>
          <p:cNvSpPr>
            <a:spLocks noGrp="1"/>
          </p:cNvSpPr>
          <p:nvPr>
            <p:ph type="pic" sz="quarter" idx="42" hasCustomPrompt="1"/>
          </p:nvPr>
        </p:nvSpPr>
        <p:spPr>
          <a:xfrm>
            <a:off x="4572236" y="3656147"/>
            <a:ext cx="1497295" cy="1502464"/>
          </a:xfrm>
          <a:custGeom>
            <a:avLst/>
            <a:gdLst/>
            <a:ahLst/>
            <a:cxnLst/>
            <a:rect l="l" t="t" r="r" b="b"/>
            <a:pathLst>
              <a:path w="2153093" h="2160713">
                <a:moveTo>
                  <a:pt x="2151584" y="0"/>
                </a:moveTo>
                <a:lnTo>
                  <a:pt x="2153093" y="0"/>
                </a:lnTo>
                <a:lnTo>
                  <a:pt x="2153093" y="2160637"/>
                </a:lnTo>
                <a:cubicBezTo>
                  <a:pt x="2152590" y="2160713"/>
                  <a:pt x="2152087" y="2160713"/>
                  <a:pt x="2151584" y="2160713"/>
                </a:cubicBezTo>
                <a:cubicBezTo>
                  <a:pt x="963297" y="2160713"/>
                  <a:pt x="0" y="1197416"/>
                  <a:pt x="0" y="9129"/>
                </a:cubicBezTo>
                <a:lnTo>
                  <a:pt x="2151584" y="9129"/>
                </a:ln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45" name="図プレースホルダー 44"/>
          <p:cNvSpPr>
            <a:spLocks noGrp="1"/>
          </p:cNvSpPr>
          <p:nvPr>
            <p:ph type="pic" sz="quarter" idx="41" hasCustomPrompt="1"/>
          </p:nvPr>
        </p:nvSpPr>
        <p:spPr>
          <a:xfrm>
            <a:off x="6108526" y="3656366"/>
            <a:ext cx="1502594" cy="1497165"/>
          </a:xfrm>
          <a:custGeom>
            <a:avLst/>
            <a:gdLst/>
            <a:ahLst/>
            <a:cxnLst/>
            <a:rect l="l" t="t" r="r" b="b"/>
            <a:pathLst>
              <a:path w="2160713" h="2153093">
                <a:moveTo>
                  <a:pt x="0" y="0"/>
                </a:moveTo>
                <a:lnTo>
                  <a:pt x="2160637" y="0"/>
                </a:lnTo>
                <a:cubicBezTo>
                  <a:pt x="2160713" y="503"/>
                  <a:pt x="2160713" y="1006"/>
                  <a:pt x="2160713" y="1509"/>
                </a:cubicBezTo>
                <a:cubicBezTo>
                  <a:pt x="2160713" y="1189796"/>
                  <a:pt x="1197416" y="2153093"/>
                  <a:pt x="9129" y="2153093"/>
                </a:cubicBezTo>
                <a:lnTo>
                  <a:pt x="9129" y="1509"/>
                </a:lnTo>
                <a:lnTo>
                  <a:pt x="0" y="1509"/>
                </a:ln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43" name="図プレースホルダー 42"/>
          <p:cNvSpPr>
            <a:spLocks noGrp="1"/>
          </p:cNvSpPr>
          <p:nvPr>
            <p:ph type="pic" sz="quarter" idx="40" hasCustomPrompt="1"/>
          </p:nvPr>
        </p:nvSpPr>
        <p:spPr>
          <a:xfrm>
            <a:off x="6108745" y="2120789"/>
            <a:ext cx="1497295" cy="1502464"/>
          </a:xfrm>
          <a:custGeom>
            <a:avLst/>
            <a:gdLst/>
            <a:ahLst/>
            <a:cxnLst/>
            <a:rect l="l" t="t" r="r" b="b"/>
            <a:pathLst>
              <a:path w="2153093" h="2160713">
                <a:moveTo>
                  <a:pt x="1509" y="0"/>
                </a:moveTo>
                <a:cubicBezTo>
                  <a:pt x="1189796" y="0"/>
                  <a:pt x="2153093" y="963297"/>
                  <a:pt x="2153093" y="2151584"/>
                </a:cubicBezTo>
                <a:lnTo>
                  <a:pt x="1509" y="2151584"/>
                </a:lnTo>
                <a:lnTo>
                  <a:pt x="1509" y="2160713"/>
                </a:lnTo>
                <a:lnTo>
                  <a:pt x="0" y="2160713"/>
                </a:lnTo>
                <a:lnTo>
                  <a:pt x="0" y="76"/>
                </a:lnTo>
                <a:cubicBezTo>
                  <a:pt x="503" y="0"/>
                  <a:pt x="1006" y="0"/>
                  <a:pt x="1509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41" name="図プレースホルダー 40"/>
          <p:cNvSpPr>
            <a:spLocks noGrp="1"/>
          </p:cNvSpPr>
          <p:nvPr>
            <p:ph type="pic" sz="quarter" idx="39" hasCustomPrompt="1"/>
          </p:nvPr>
        </p:nvSpPr>
        <p:spPr>
          <a:xfrm>
            <a:off x="4572398" y="2126088"/>
            <a:ext cx="1502594" cy="1497165"/>
          </a:xfrm>
          <a:custGeom>
            <a:avLst/>
            <a:gdLst/>
            <a:ahLst/>
            <a:cxnLst/>
            <a:rect l="l" t="t" r="r" b="b"/>
            <a:pathLst>
              <a:path w="2160713" h="2153093">
                <a:moveTo>
                  <a:pt x="2151584" y="0"/>
                </a:moveTo>
                <a:lnTo>
                  <a:pt x="2151584" y="2151584"/>
                </a:lnTo>
                <a:lnTo>
                  <a:pt x="2160713" y="2151584"/>
                </a:lnTo>
                <a:lnTo>
                  <a:pt x="2160713" y="2153093"/>
                </a:lnTo>
                <a:lnTo>
                  <a:pt x="76" y="2153093"/>
                </a:lnTo>
                <a:cubicBezTo>
                  <a:pt x="0" y="2152590"/>
                  <a:pt x="0" y="2152087"/>
                  <a:pt x="0" y="2151584"/>
                </a:cubicBezTo>
                <a:cubicBezTo>
                  <a:pt x="0" y="963297"/>
                  <a:pt x="963297" y="0"/>
                  <a:pt x="2151584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ドーナツ 4"/>
          <p:cNvSpPr/>
          <p:nvPr/>
        </p:nvSpPr>
        <p:spPr>
          <a:xfrm>
            <a:off x="4176047" y="1719339"/>
            <a:ext cx="3840333" cy="3840000"/>
          </a:xfrm>
          <a:prstGeom prst="donut">
            <a:avLst>
              <a:gd name="adj" fmla="val 8728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6" name="アーチ 6"/>
          <p:cNvSpPr/>
          <p:nvPr/>
        </p:nvSpPr>
        <p:spPr>
          <a:xfrm>
            <a:off x="6119715" y="1719339"/>
            <a:ext cx="1896665" cy="2105995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7" name="アーチ 6"/>
          <p:cNvSpPr/>
          <p:nvPr/>
        </p:nvSpPr>
        <p:spPr>
          <a:xfrm rot="5400000">
            <a:off x="6015041" y="3564189"/>
            <a:ext cx="1896500" cy="2106177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8" name="アーチ 6"/>
          <p:cNvSpPr/>
          <p:nvPr/>
        </p:nvSpPr>
        <p:spPr>
          <a:xfrm rot="10800000">
            <a:off x="4169858" y="3459532"/>
            <a:ext cx="1896665" cy="2105995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9" name="アーチ 6"/>
          <p:cNvSpPr/>
          <p:nvPr/>
        </p:nvSpPr>
        <p:spPr>
          <a:xfrm rot="16200000">
            <a:off x="4274697" y="1613972"/>
            <a:ext cx="1896500" cy="2106177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8106398" y="2265162"/>
            <a:ext cx="3660724" cy="128385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8106398" y="1589903"/>
            <a:ext cx="3660724" cy="740678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8106398" y="4455405"/>
            <a:ext cx="3660724" cy="128385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8106398" y="3780146"/>
            <a:ext cx="3660724" cy="740678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424878" y="2274529"/>
            <a:ext cx="3660724" cy="1283851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424878" y="1599270"/>
            <a:ext cx="3660724" cy="740678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424878" y="4464773"/>
            <a:ext cx="3660724" cy="1283851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424878" y="3789514"/>
            <a:ext cx="3660724" cy="740678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89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61CE75C-4B53-482F-B900-B39D1A1BD04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9431" y="1114425"/>
            <a:ext cx="1733958" cy="2009775"/>
          </a:xfrm>
          <a:custGeom>
            <a:avLst/>
            <a:gdLst>
              <a:gd name="connsiteX0" fmla="*/ 0 w 3468368"/>
              <a:gd name="connsiteY0" fmla="*/ 0 h 4019550"/>
              <a:gd name="connsiteX1" fmla="*/ 3084179 w 3468368"/>
              <a:gd name="connsiteY1" fmla="*/ 0 h 4019550"/>
              <a:gd name="connsiteX2" fmla="*/ 3468368 w 3468368"/>
              <a:gd name="connsiteY2" fmla="*/ 384189 h 4019550"/>
              <a:gd name="connsiteX3" fmla="*/ 3468368 w 3468368"/>
              <a:gd name="connsiteY3" fmla="*/ 3635361 h 4019550"/>
              <a:gd name="connsiteX4" fmla="*/ 3084179 w 3468368"/>
              <a:gd name="connsiteY4" fmla="*/ 4019550 h 4019550"/>
              <a:gd name="connsiteX5" fmla="*/ 0 w 3468368"/>
              <a:gd name="connsiteY5" fmla="*/ 4019550 h 401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68368" h="4019550">
                <a:moveTo>
                  <a:pt x="0" y="0"/>
                </a:moveTo>
                <a:lnTo>
                  <a:pt x="3084179" y="0"/>
                </a:lnTo>
                <a:cubicBezTo>
                  <a:pt x="3296361" y="0"/>
                  <a:pt x="3468368" y="172007"/>
                  <a:pt x="3468368" y="384189"/>
                </a:cubicBezTo>
                <a:lnTo>
                  <a:pt x="3468368" y="3635361"/>
                </a:lnTo>
                <a:cubicBezTo>
                  <a:pt x="3468368" y="3847543"/>
                  <a:pt x="3296361" y="4019550"/>
                  <a:pt x="3084179" y="4019550"/>
                </a:cubicBezTo>
                <a:lnTo>
                  <a:pt x="0" y="40195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CABD729-8A44-43AB-940F-3356FBC756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11053" y="1114425"/>
            <a:ext cx="1733959" cy="2009775"/>
          </a:xfrm>
          <a:custGeom>
            <a:avLst/>
            <a:gdLst>
              <a:gd name="connsiteX0" fmla="*/ 0 w 3468369"/>
              <a:gd name="connsiteY0" fmla="*/ 0 h 4019550"/>
              <a:gd name="connsiteX1" fmla="*/ 3084179 w 3468369"/>
              <a:gd name="connsiteY1" fmla="*/ 0 h 4019550"/>
              <a:gd name="connsiteX2" fmla="*/ 3468369 w 3468369"/>
              <a:gd name="connsiteY2" fmla="*/ 384189 h 4019550"/>
              <a:gd name="connsiteX3" fmla="*/ 3468369 w 3468369"/>
              <a:gd name="connsiteY3" fmla="*/ 3635361 h 4019550"/>
              <a:gd name="connsiteX4" fmla="*/ 3084179 w 3468369"/>
              <a:gd name="connsiteY4" fmla="*/ 4019550 h 4019550"/>
              <a:gd name="connsiteX5" fmla="*/ 0 w 3468369"/>
              <a:gd name="connsiteY5" fmla="*/ 4019550 h 401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68369" h="4019550">
                <a:moveTo>
                  <a:pt x="0" y="0"/>
                </a:moveTo>
                <a:lnTo>
                  <a:pt x="3084179" y="0"/>
                </a:lnTo>
                <a:cubicBezTo>
                  <a:pt x="3296361" y="0"/>
                  <a:pt x="3468369" y="172007"/>
                  <a:pt x="3468369" y="384189"/>
                </a:cubicBezTo>
                <a:lnTo>
                  <a:pt x="3468369" y="3635361"/>
                </a:lnTo>
                <a:cubicBezTo>
                  <a:pt x="3468369" y="3847543"/>
                  <a:pt x="3296361" y="4019550"/>
                  <a:pt x="3084179" y="4019550"/>
                </a:cubicBezTo>
                <a:lnTo>
                  <a:pt x="0" y="40195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2D96A6F-CF8A-4B00-81B6-2C81DC836BF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659431" y="3716948"/>
            <a:ext cx="1733958" cy="2009775"/>
          </a:xfrm>
          <a:custGeom>
            <a:avLst/>
            <a:gdLst>
              <a:gd name="connsiteX0" fmla="*/ 0 w 3468368"/>
              <a:gd name="connsiteY0" fmla="*/ 0 h 4019550"/>
              <a:gd name="connsiteX1" fmla="*/ 3084179 w 3468368"/>
              <a:gd name="connsiteY1" fmla="*/ 0 h 4019550"/>
              <a:gd name="connsiteX2" fmla="*/ 3468368 w 3468368"/>
              <a:gd name="connsiteY2" fmla="*/ 384189 h 4019550"/>
              <a:gd name="connsiteX3" fmla="*/ 3468368 w 3468368"/>
              <a:gd name="connsiteY3" fmla="*/ 3635361 h 4019550"/>
              <a:gd name="connsiteX4" fmla="*/ 3084179 w 3468368"/>
              <a:gd name="connsiteY4" fmla="*/ 4019550 h 4019550"/>
              <a:gd name="connsiteX5" fmla="*/ 0 w 3468368"/>
              <a:gd name="connsiteY5" fmla="*/ 4019550 h 401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68368" h="4019550">
                <a:moveTo>
                  <a:pt x="0" y="0"/>
                </a:moveTo>
                <a:lnTo>
                  <a:pt x="3084179" y="0"/>
                </a:lnTo>
                <a:cubicBezTo>
                  <a:pt x="3296361" y="0"/>
                  <a:pt x="3468368" y="172007"/>
                  <a:pt x="3468368" y="384189"/>
                </a:cubicBezTo>
                <a:lnTo>
                  <a:pt x="3468368" y="3635361"/>
                </a:lnTo>
                <a:cubicBezTo>
                  <a:pt x="3468368" y="3847543"/>
                  <a:pt x="3296361" y="4019550"/>
                  <a:pt x="3084179" y="4019550"/>
                </a:cubicBezTo>
                <a:lnTo>
                  <a:pt x="0" y="40195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742EC88-23BB-45A9-A47F-2D88952407F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11053" y="3716948"/>
            <a:ext cx="1733959" cy="2009775"/>
          </a:xfrm>
          <a:custGeom>
            <a:avLst/>
            <a:gdLst>
              <a:gd name="connsiteX0" fmla="*/ 0 w 3468369"/>
              <a:gd name="connsiteY0" fmla="*/ 0 h 4019550"/>
              <a:gd name="connsiteX1" fmla="*/ 3084179 w 3468369"/>
              <a:gd name="connsiteY1" fmla="*/ 0 h 4019550"/>
              <a:gd name="connsiteX2" fmla="*/ 3468369 w 3468369"/>
              <a:gd name="connsiteY2" fmla="*/ 384189 h 4019550"/>
              <a:gd name="connsiteX3" fmla="*/ 3468369 w 3468369"/>
              <a:gd name="connsiteY3" fmla="*/ 3635361 h 4019550"/>
              <a:gd name="connsiteX4" fmla="*/ 3084179 w 3468369"/>
              <a:gd name="connsiteY4" fmla="*/ 4019550 h 4019550"/>
              <a:gd name="connsiteX5" fmla="*/ 0 w 3468369"/>
              <a:gd name="connsiteY5" fmla="*/ 4019550 h 401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68369" h="4019550">
                <a:moveTo>
                  <a:pt x="0" y="0"/>
                </a:moveTo>
                <a:lnTo>
                  <a:pt x="3084179" y="0"/>
                </a:lnTo>
                <a:cubicBezTo>
                  <a:pt x="3296361" y="0"/>
                  <a:pt x="3468369" y="172007"/>
                  <a:pt x="3468369" y="384189"/>
                </a:cubicBezTo>
                <a:lnTo>
                  <a:pt x="3468369" y="3635361"/>
                </a:lnTo>
                <a:cubicBezTo>
                  <a:pt x="3468369" y="3847543"/>
                  <a:pt x="3296361" y="4019550"/>
                  <a:pt x="3084179" y="4019550"/>
                </a:cubicBezTo>
                <a:lnTo>
                  <a:pt x="0" y="40195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 </a:t>
            </a:r>
          </a:p>
        </p:txBody>
      </p:sp>
    </p:spTree>
    <p:extLst>
      <p:ext uri="{BB962C8B-B14F-4D97-AF65-F5344CB8AC3E}">
        <p14:creationId xmlns:p14="http://schemas.microsoft.com/office/powerpoint/2010/main" val="82972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20000" decel="8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20000" decel="8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accel="20000" decel="8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5FD2227-FD7F-47AC-9F85-863F1505E26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62673" y="1618488"/>
            <a:ext cx="2466654" cy="3617913"/>
          </a:xfrm>
          <a:custGeom>
            <a:avLst/>
            <a:gdLst>
              <a:gd name="connsiteX0" fmla="*/ 0 w 4933950"/>
              <a:gd name="connsiteY0" fmla="*/ 0 h 7235825"/>
              <a:gd name="connsiteX1" fmla="*/ 4933950 w 4933950"/>
              <a:gd name="connsiteY1" fmla="*/ 0 h 7235825"/>
              <a:gd name="connsiteX2" fmla="*/ 4933950 w 4933950"/>
              <a:gd name="connsiteY2" fmla="*/ 7235825 h 7235825"/>
              <a:gd name="connsiteX3" fmla="*/ 0 w 4933950"/>
              <a:gd name="connsiteY3" fmla="*/ 7235825 h 723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33950" h="7235825">
                <a:moveTo>
                  <a:pt x="0" y="0"/>
                </a:moveTo>
                <a:lnTo>
                  <a:pt x="4933950" y="0"/>
                </a:lnTo>
                <a:lnTo>
                  <a:pt x="4933950" y="7235825"/>
                </a:lnTo>
                <a:lnTo>
                  <a:pt x="0" y="723582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</p:spTree>
    <p:extLst>
      <p:ext uri="{BB962C8B-B14F-4D97-AF65-F5344CB8AC3E}">
        <p14:creationId xmlns:p14="http://schemas.microsoft.com/office/powerpoint/2010/main" val="38490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ircle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/>
          <p:nvPr/>
        </p:nvSpPr>
        <p:spPr>
          <a:xfrm>
            <a:off x="3995584" y="1628800"/>
            <a:ext cx="4200831" cy="4200467"/>
          </a:xfrm>
          <a:prstGeom prst="ellips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1" name="円/楕円 10"/>
          <p:cNvSpPr>
            <a:spLocks noChangeAspect="1"/>
          </p:cNvSpPr>
          <p:nvPr/>
        </p:nvSpPr>
        <p:spPr>
          <a:xfrm>
            <a:off x="3995584" y="1628800"/>
            <a:ext cx="4200831" cy="4200467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円/楕円 9"/>
          <p:cNvSpPr>
            <a:spLocks noChangeAspect="1"/>
          </p:cNvSpPr>
          <p:nvPr/>
        </p:nvSpPr>
        <p:spPr>
          <a:xfrm>
            <a:off x="4266606" y="2170796"/>
            <a:ext cx="3658788" cy="3658471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9" name="円/楕円 8"/>
          <p:cNvSpPr>
            <a:spLocks noChangeAspect="1"/>
          </p:cNvSpPr>
          <p:nvPr/>
        </p:nvSpPr>
        <p:spPr>
          <a:xfrm>
            <a:off x="4537627" y="2712792"/>
            <a:ext cx="3116746" cy="3116475"/>
          </a:xfrm>
          <a:prstGeom prst="ellips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8" name="円/楕円 7"/>
          <p:cNvSpPr>
            <a:spLocks noChangeAspect="1"/>
          </p:cNvSpPr>
          <p:nvPr/>
        </p:nvSpPr>
        <p:spPr>
          <a:xfrm>
            <a:off x="4808649" y="3254788"/>
            <a:ext cx="2574703" cy="257447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7" name="円/楕円 6"/>
          <p:cNvSpPr/>
          <p:nvPr/>
        </p:nvSpPr>
        <p:spPr>
          <a:xfrm>
            <a:off x="5079670" y="3796783"/>
            <a:ext cx="2032660" cy="203248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6" name="円/楕円 5"/>
          <p:cNvSpPr/>
          <p:nvPr/>
        </p:nvSpPr>
        <p:spPr>
          <a:xfrm>
            <a:off x="5350691" y="4338779"/>
            <a:ext cx="1490617" cy="149048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342982" y="4891421"/>
            <a:ext cx="1506037" cy="39004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5342982" y="3880986"/>
            <a:ext cx="1506037" cy="39004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5342982" y="3338991"/>
            <a:ext cx="1506037" cy="39004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342982" y="2761185"/>
            <a:ext cx="1506037" cy="39004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5342982" y="2221125"/>
            <a:ext cx="1506037" cy="39004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5342982" y="1681065"/>
            <a:ext cx="1506037" cy="39004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19" name="直線コネクタ 18"/>
          <p:cNvCxnSpPr/>
          <p:nvPr/>
        </p:nvCxnSpPr>
        <p:spPr>
          <a:xfrm flipH="1">
            <a:off x="6846149" y="1891087"/>
            <a:ext cx="1745183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flipH="1">
            <a:off x="3660679" y="2461151"/>
            <a:ext cx="1685172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flipH="1">
            <a:off x="6906160" y="3001211"/>
            <a:ext cx="1685172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flipH="1">
            <a:off x="3665519" y="3571274"/>
            <a:ext cx="1685172" cy="0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H="1">
            <a:off x="6811304" y="4111334"/>
            <a:ext cx="1780028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flipH="1">
            <a:off x="3665519" y="4651394"/>
            <a:ext cx="1950386" cy="0"/>
          </a:xfrm>
          <a:prstGeom prst="line">
            <a:avLst/>
          </a:prstGeom>
          <a:ln w="12700">
            <a:solidFill>
              <a:schemeClr val="accent1">
                <a:lumMod val="20000"/>
                <a:lumOff val="8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8676510" y="2011901"/>
            <a:ext cx="3240641" cy="59926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8676510" y="1651061"/>
            <a:ext cx="3240641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8676510" y="3122025"/>
            <a:ext cx="3240641" cy="59926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8676510" y="2761185"/>
            <a:ext cx="3240641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8676510" y="4232147"/>
            <a:ext cx="3240641" cy="59926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8676510" y="3871307"/>
            <a:ext cx="3240641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424878" y="2590275"/>
            <a:ext cx="3240641" cy="59926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424878" y="2229435"/>
            <a:ext cx="3240641" cy="430015"/>
          </a:xfrm>
        </p:spPr>
        <p:txBody>
          <a:bodyPr anchor="b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424878" y="3700398"/>
            <a:ext cx="3240641" cy="59926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424878" y="3339558"/>
            <a:ext cx="3240641" cy="430015"/>
          </a:xfrm>
        </p:spPr>
        <p:txBody>
          <a:bodyPr anchor="b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424878" y="4810521"/>
            <a:ext cx="3240641" cy="59926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424878" y="4449681"/>
            <a:ext cx="3240641" cy="430015"/>
          </a:xfrm>
        </p:spPr>
        <p:txBody>
          <a:bodyPr anchor="b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5091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-529" y="1268760"/>
            <a:ext cx="12192000" cy="3030337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5471" y="1268942"/>
            <a:ext cx="6096529" cy="3030008"/>
          </a:xfrm>
          <a:solidFill>
            <a:schemeClr val="tx2">
              <a:alpha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105211" y="5045424"/>
            <a:ext cx="7951573" cy="108387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2105211" y="4599130"/>
            <a:ext cx="7951573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216023" y="1388774"/>
            <a:ext cx="600119" cy="73508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933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0</a:t>
            </a:r>
            <a:endParaRPr lang="en-US"/>
          </a:p>
        </p:txBody>
      </p:sp>
      <p:sp>
        <p:nvSpPr>
          <p:cNvPr id="14" name="テキスト プレースホルダー 9"/>
          <p:cNvSpPr>
            <a:spLocks noGrp="1"/>
          </p:cNvSpPr>
          <p:nvPr>
            <p:ph type="body" sz="quarter" idx="19" hasCustomPrompt="1"/>
          </p:nvPr>
        </p:nvSpPr>
        <p:spPr>
          <a:xfrm>
            <a:off x="6846148" y="1466488"/>
            <a:ext cx="60012" cy="600067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936166" y="1448780"/>
            <a:ext cx="4860962" cy="6300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216023" y="2061142"/>
            <a:ext cx="600119" cy="73508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933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0</a:t>
            </a:r>
            <a:endParaRPr lang="en-US"/>
          </a:p>
        </p:txBody>
      </p:sp>
      <p:sp>
        <p:nvSpPr>
          <p:cNvPr id="17" name="テキスト プレースホルダー 9"/>
          <p:cNvSpPr>
            <a:spLocks noGrp="1"/>
          </p:cNvSpPr>
          <p:nvPr>
            <p:ph type="body" sz="quarter" idx="22" hasCustomPrompt="1"/>
          </p:nvPr>
        </p:nvSpPr>
        <p:spPr>
          <a:xfrm>
            <a:off x="6846148" y="2138857"/>
            <a:ext cx="60012" cy="600067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936166" y="2121149"/>
            <a:ext cx="4860962" cy="6300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216023" y="2738924"/>
            <a:ext cx="600119" cy="73508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933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0</a:t>
            </a:r>
            <a:endParaRPr lang="en-US"/>
          </a:p>
        </p:txBody>
      </p:sp>
      <p:sp>
        <p:nvSpPr>
          <p:cNvPr id="20" name="テキスト プレースホルダー 9"/>
          <p:cNvSpPr>
            <a:spLocks noGrp="1"/>
          </p:cNvSpPr>
          <p:nvPr>
            <p:ph type="body" sz="quarter" idx="25" hasCustomPrompt="1"/>
          </p:nvPr>
        </p:nvSpPr>
        <p:spPr>
          <a:xfrm>
            <a:off x="6846148" y="2816638"/>
            <a:ext cx="60012" cy="600067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6936166" y="2798930"/>
            <a:ext cx="4860962" cy="6300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216023" y="3398997"/>
            <a:ext cx="600119" cy="73508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933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0</a:t>
            </a:r>
            <a:endParaRPr lang="en-US"/>
          </a:p>
        </p:txBody>
      </p:sp>
      <p:sp>
        <p:nvSpPr>
          <p:cNvPr id="23" name="テキスト プレースホルダー 9"/>
          <p:cNvSpPr>
            <a:spLocks noGrp="1"/>
          </p:cNvSpPr>
          <p:nvPr>
            <p:ph type="body" sz="quarter" idx="28" hasCustomPrompt="1"/>
          </p:nvPr>
        </p:nvSpPr>
        <p:spPr>
          <a:xfrm>
            <a:off x="6846148" y="3476711"/>
            <a:ext cx="60012" cy="600067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6936166" y="3459004"/>
            <a:ext cx="4860962" cy="6300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6862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角丸四角形 4"/>
          <p:cNvSpPr/>
          <p:nvPr/>
        </p:nvSpPr>
        <p:spPr>
          <a:xfrm>
            <a:off x="626588" y="2413000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6" name="角丸四角形 5"/>
          <p:cNvSpPr/>
          <p:nvPr/>
        </p:nvSpPr>
        <p:spPr>
          <a:xfrm>
            <a:off x="3463167" y="2413000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7" name="角丸四角形 6"/>
          <p:cNvSpPr/>
          <p:nvPr/>
        </p:nvSpPr>
        <p:spPr>
          <a:xfrm>
            <a:off x="6299747" y="2413000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8" name="角丸四角形 7"/>
          <p:cNvSpPr/>
          <p:nvPr/>
        </p:nvSpPr>
        <p:spPr>
          <a:xfrm>
            <a:off x="9136326" y="2413000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1406067" y="2540479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4242647" y="2540479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2" name="図プレースホルダー 7"/>
          <p:cNvSpPr>
            <a:spLocks noGrp="1"/>
          </p:cNvSpPr>
          <p:nvPr>
            <p:ph type="pic" sz="quarter" idx="44" hasCustomPrompt="1"/>
          </p:nvPr>
        </p:nvSpPr>
        <p:spPr>
          <a:xfrm>
            <a:off x="7079226" y="2540479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45" hasCustomPrompt="1"/>
          </p:nvPr>
        </p:nvSpPr>
        <p:spPr>
          <a:xfrm>
            <a:off x="9915806" y="2540479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9323" y="3576220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3269879" y="3576220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6100436" y="3576220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8930991" y="3576220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48733" y="4009347"/>
            <a:ext cx="2709608" cy="201045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3269879" y="4009347"/>
            <a:ext cx="2709608" cy="201045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100436" y="4009347"/>
            <a:ext cx="2709608" cy="201045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8930991" y="4009347"/>
            <a:ext cx="2709608" cy="201045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1281733" y="1189947"/>
            <a:ext cx="9627475" cy="92672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3719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re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角丸四角形 4"/>
          <p:cNvSpPr/>
          <p:nvPr/>
        </p:nvSpPr>
        <p:spPr>
          <a:xfrm>
            <a:off x="626588" y="3248980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6" name="角丸四角形 5"/>
          <p:cNvSpPr/>
          <p:nvPr/>
        </p:nvSpPr>
        <p:spPr>
          <a:xfrm>
            <a:off x="3463167" y="3248980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7" name="角丸四角形 6"/>
          <p:cNvSpPr/>
          <p:nvPr/>
        </p:nvSpPr>
        <p:spPr>
          <a:xfrm>
            <a:off x="6299747" y="3248980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8" name="角丸四角形 7"/>
          <p:cNvSpPr/>
          <p:nvPr/>
        </p:nvSpPr>
        <p:spPr>
          <a:xfrm>
            <a:off x="9136326" y="3248980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1406067" y="3376459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4242647" y="3376459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2" name="図プレースホルダー 7"/>
          <p:cNvSpPr>
            <a:spLocks noGrp="1"/>
          </p:cNvSpPr>
          <p:nvPr>
            <p:ph type="pic" sz="quarter" idx="44" hasCustomPrompt="1"/>
          </p:nvPr>
        </p:nvSpPr>
        <p:spPr>
          <a:xfrm>
            <a:off x="7079226" y="3376459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45" hasCustomPrompt="1"/>
          </p:nvPr>
        </p:nvSpPr>
        <p:spPr>
          <a:xfrm>
            <a:off x="9915806" y="3376459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9323" y="4412200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3269879" y="4412200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6100436" y="4412200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8930991" y="4412200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48733" y="4845327"/>
            <a:ext cx="2709608" cy="124985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3269879" y="4845327"/>
            <a:ext cx="2709608" cy="124985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100436" y="4845327"/>
            <a:ext cx="2709608" cy="124985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8930991" y="4845327"/>
            <a:ext cx="2709608" cy="124985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角丸四角形 22"/>
          <p:cNvSpPr/>
          <p:nvPr/>
        </p:nvSpPr>
        <p:spPr>
          <a:xfrm>
            <a:off x="4935437" y="1328767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49" hasCustomPrompt="1"/>
          </p:nvPr>
        </p:nvSpPr>
        <p:spPr>
          <a:xfrm>
            <a:off x="5714916" y="1456245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cxnSp>
        <p:nvCxnSpPr>
          <p:cNvPr id="25" name="直線コネクタ 24"/>
          <p:cNvCxnSpPr>
            <a:stCxn id="23" idx="2"/>
            <a:endCxn id="5" idx="0"/>
          </p:cNvCxnSpPr>
          <p:nvPr/>
        </p:nvCxnSpPr>
        <p:spPr>
          <a:xfrm flipH="1">
            <a:off x="1786622" y="2344767"/>
            <a:ext cx="4308849" cy="904213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>
            <a:stCxn id="23" idx="2"/>
            <a:endCxn id="6" idx="0"/>
          </p:cNvCxnSpPr>
          <p:nvPr/>
        </p:nvCxnSpPr>
        <p:spPr>
          <a:xfrm flipH="1">
            <a:off x="4623201" y="2344767"/>
            <a:ext cx="1472270" cy="904213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>
            <a:stCxn id="7" idx="0"/>
            <a:endCxn id="23" idx="2"/>
          </p:cNvCxnSpPr>
          <p:nvPr/>
        </p:nvCxnSpPr>
        <p:spPr>
          <a:xfrm flipH="1" flipV="1">
            <a:off x="6095471" y="2344767"/>
            <a:ext cx="1364310" cy="904213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>
            <a:stCxn id="8" idx="0"/>
            <a:endCxn id="23" idx="2"/>
          </p:cNvCxnSpPr>
          <p:nvPr/>
        </p:nvCxnSpPr>
        <p:spPr>
          <a:xfrm flipH="1" flipV="1">
            <a:off x="6095471" y="2344767"/>
            <a:ext cx="4200889" cy="904213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11577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hon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4389107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2708860"/>
            <a:ext cx="12192000" cy="510117"/>
          </a:xfrm>
          <a:solidFill>
            <a:schemeClr val="accent1">
              <a:alpha val="69000"/>
            </a:schemeClr>
          </a:solidFill>
        </p:spPr>
        <p:txBody>
          <a:bodyPr/>
          <a:lstStyle/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4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219301"/>
            <a:ext cx="12192000" cy="1169806"/>
          </a:xfrm>
          <a:solidFill>
            <a:schemeClr val="tx2">
              <a:alpha val="69000"/>
            </a:schemeClr>
          </a:solidFill>
        </p:spPr>
        <p:txBody>
          <a:bodyPr/>
          <a:lstStyle/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3" hasCustomPrompt="1"/>
          </p:nvPr>
        </p:nvSpPr>
        <p:spPr>
          <a:xfrm>
            <a:off x="874535" y="548680"/>
            <a:ext cx="2460919" cy="3838010"/>
          </a:xfrm>
          <a:blipFill dpi="0" rotWithShape="1">
            <a:blip r:embed="rId2"/>
            <a:srcRect/>
            <a:stretch>
              <a:fillRect b="-27424"/>
            </a:stretch>
          </a:blipFill>
        </p:spPr>
        <p:txBody>
          <a:bodyPr/>
          <a:lstStyle/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3425471" y="2701764"/>
            <a:ext cx="8281639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3425471" y="3253573"/>
            <a:ext cx="8281639" cy="110553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図プレースホルダー 21"/>
          <p:cNvSpPr>
            <a:spLocks noGrp="1"/>
          </p:cNvSpPr>
          <p:nvPr>
            <p:ph type="pic" sz="quarter" idx="40" hasCustomPrompt="1"/>
          </p:nvPr>
        </p:nvSpPr>
        <p:spPr>
          <a:xfrm>
            <a:off x="1055036" y="1178511"/>
            <a:ext cx="2099916" cy="321098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894930" y="4413260"/>
            <a:ext cx="8409158" cy="81617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25" name="直線コネクタ 24"/>
          <p:cNvCxnSpPr/>
          <p:nvPr/>
        </p:nvCxnSpPr>
        <p:spPr>
          <a:xfrm flipH="1" flipV="1">
            <a:off x="2222164" y="5235430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4300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-9839" y="2194554"/>
            <a:ext cx="12192000" cy="21945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3" name="正方形/長方形 22"/>
          <p:cNvSpPr/>
          <p:nvPr/>
        </p:nvSpPr>
        <p:spPr>
          <a:xfrm>
            <a:off x="-4795" y="2481740"/>
            <a:ext cx="12192000" cy="16201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5" name="正方形/長方形 4"/>
          <p:cNvSpPr/>
          <p:nvPr/>
        </p:nvSpPr>
        <p:spPr>
          <a:xfrm>
            <a:off x="0" y="0"/>
            <a:ext cx="12192000" cy="21945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2" name="正方形/長方形 21"/>
          <p:cNvSpPr/>
          <p:nvPr/>
        </p:nvSpPr>
        <p:spPr>
          <a:xfrm>
            <a:off x="1" y="278650"/>
            <a:ext cx="12182160" cy="16201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4" name="図プレースホルダー 13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2194554"/>
            <a:ext cx="6093811" cy="2194553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1305146" y="0"/>
                </a:lnTo>
                <a:lnTo>
                  <a:pt x="9139924" y="0"/>
                </a:lnTo>
                <a:lnTo>
                  <a:pt x="9139924" y="3291830"/>
                </a:lnTo>
                <a:lnTo>
                  <a:pt x="1305146" y="329183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 Add an image</a:t>
            </a:r>
            <a:endParaRPr kumimoji="1" lang="ja-JP" altLang="en-US"/>
          </a:p>
        </p:txBody>
      </p:sp>
      <p:sp>
        <p:nvSpPr>
          <p:cNvPr id="11" name="図プレースホルダー 10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6093811" cy="2194553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7834778" y="0"/>
                </a:lnTo>
                <a:lnTo>
                  <a:pt x="9139924" y="3291830"/>
                </a:lnTo>
                <a:lnTo>
                  <a:pt x="7834778" y="3291830"/>
                </a:lnTo>
                <a:lnTo>
                  <a:pt x="0" y="3291830"/>
                </a:lnTo>
                <a:close/>
              </a:path>
            </a:pathLst>
          </a:cu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 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894930" y="4413260"/>
            <a:ext cx="8409158" cy="81617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16" name="直線コネクタ 15"/>
          <p:cNvCxnSpPr/>
          <p:nvPr/>
        </p:nvCxnSpPr>
        <p:spPr>
          <a:xfrm flipH="1" flipV="1">
            <a:off x="2222164" y="5235430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100680" y="784950"/>
            <a:ext cx="5666442" cy="9638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100680" y="398664"/>
            <a:ext cx="566644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399552" y="3008953"/>
            <a:ext cx="5666442" cy="93010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399552" y="2622667"/>
            <a:ext cx="566644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3524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ob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平行四辺形 10"/>
          <p:cNvSpPr/>
          <p:nvPr/>
        </p:nvSpPr>
        <p:spPr>
          <a:xfrm>
            <a:off x="340758" y="4179083"/>
            <a:ext cx="5791146" cy="1140127"/>
          </a:xfrm>
          <a:prstGeom prst="parallelogram">
            <a:avLst>
              <a:gd name="adj" fmla="val 336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1" name="平行四辺形 30"/>
          <p:cNvSpPr/>
          <p:nvPr/>
        </p:nvSpPr>
        <p:spPr>
          <a:xfrm>
            <a:off x="195484" y="4179084"/>
            <a:ext cx="573122" cy="1140126"/>
          </a:xfrm>
          <a:prstGeom prst="parallelogram">
            <a:avLst>
              <a:gd name="adj" fmla="val 67641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5" name="平行四辺形 4"/>
          <p:cNvSpPr/>
          <p:nvPr/>
        </p:nvSpPr>
        <p:spPr>
          <a:xfrm>
            <a:off x="1270942" y="1388773"/>
            <a:ext cx="4440878" cy="1140127"/>
          </a:xfrm>
          <a:prstGeom prst="parallelogram">
            <a:avLst>
              <a:gd name="adj" fmla="val 336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0" name="平行四辺形 29"/>
          <p:cNvSpPr/>
          <p:nvPr/>
        </p:nvSpPr>
        <p:spPr>
          <a:xfrm>
            <a:off x="1130884" y="1388774"/>
            <a:ext cx="573122" cy="1140126"/>
          </a:xfrm>
          <a:prstGeom prst="parallelogram">
            <a:avLst>
              <a:gd name="adj" fmla="val 67641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0" name="平行四辺形 9"/>
          <p:cNvSpPr/>
          <p:nvPr/>
        </p:nvSpPr>
        <p:spPr>
          <a:xfrm>
            <a:off x="790847" y="2783929"/>
            <a:ext cx="5101009" cy="1140127"/>
          </a:xfrm>
          <a:prstGeom prst="parallelogram">
            <a:avLst>
              <a:gd name="adj" fmla="val 336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" name="平行四辺形 7"/>
          <p:cNvSpPr/>
          <p:nvPr/>
        </p:nvSpPr>
        <p:spPr>
          <a:xfrm>
            <a:off x="650789" y="2783928"/>
            <a:ext cx="573122" cy="1140126"/>
          </a:xfrm>
          <a:prstGeom prst="parallelogram">
            <a:avLst>
              <a:gd name="adj" fmla="val 67641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cxnSp>
        <p:nvCxnSpPr>
          <p:cNvPr id="12" name="直線コネクタ 11"/>
          <p:cNvCxnSpPr/>
          <p:nvPr/>
        </p:nvCxnSpPr>
        <p:spPr>
          <a:xfrm flipH="1">
            <a:off x="6005185" y="3182283"/>
            <a:ext cx="618681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826" y="634314"/>
            <a:ext cx="2596429" cy="5304621"/>
          </a:xfrm>
          <a:prstGeom prst="rect">
            <a:avLst/>
          </a:prstGeom>
        </p:spPr>
      </p:pic>
      <p:sp>
        <p:nvSpPr>
          <p:cNvPr id="24" name="図プレースホルダー 23"/>
          <p:cNvSpPr>
            <a:spLocks noGrp="1"/>
          </p:cNvSpPr>
          <p:nvPr>
            <p:ph type="pic" sz="quarter" idx="12" hasCustomPrompt="1"/>
          </p:nvPr>
        </p:nvSpPr>
        <p:spPr>
          <a:xfrm>
            <a:off x="4975993" y="1317625"/>
            <a:ext cx="2224094" cy="397086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506279" y="1358770"/>
            <a:ext cx="4500891" cy="18182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7506278" y="3286625"/>
            <a:ext cx="4320856" cy="233261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1695546" y="1508787"/>
            <a:ext cx="3056085" cy="91808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1270942" y="2894949"/>
            <a:ext cx="3493431" cy="91808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850859" y="4290103"/>
            <a:ext cx="3913514" cy="91808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</p:txBody>
      </p:sp>
      <p:sp>
        <p:nvSpPr>
          <p:cNvPr id="20" name="涙形 19"/>
          <p:cNvSpPr/>
          <p:nvPr/>
        </p:nvSpPr>
        <p:spPr>
          <a:xfrm rot="5400000">
            <a:off x="1168360" y="881748"/>
            <a:ext cx="565917" cy="565966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313875" y="977977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accent1"/>
                </a:solidFill>
              </a:rPr>
              <a:t>1</a:t>
            </a:r>
            <a:endParaRPr kumimoji="1" lang="ja-JP" altLang="en-US" sz="600">
              <a:solidFill>
                <a:schemeClr val="accent1"/>
              </a:solidFill>
            </a:endParaRPr>
          </a:p>
        </p:txBody>
      </p:sp>
      <p:sp>
        <p:nvSpPr>
          <p:cNvPr id="23" name="涙形 22"/>
          <p:cNvSpPr/>
          <p:nvPr/>
        </p:nvSpPr>
        <p:spPr>
          <a:xfrm rot="5400000">
            <a:off x="705001" y="2245917"/>
            <a:ext cx="565917" cy="565966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850516" y="2342146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accent1"/>
                </a:solidFill>
              </a:rPr>
              <a:t>2</a:t>
            </a:r>
            <a:endParaRPr kumimoji="1" lang="ja-JP" altLang="en-US" sz="600">
              <a:solidFill>
                <a:schemeClr val="accent1"/>
              </a:solidFill>
            </a:endParaRPr>
          </a:p>
        </p:txBody>
      </p:sp>
      <p:sp>
        <p:nvSpPr>
          <p:cNvPr id="27" name="涙形 26"/>
          <p:cNvSpPr/>
          <p:nvPr/>
        </p:nvSpPr>
        <p:spPr>
          <a:xfrm rot="5400000">
            <a:off x="254912" y="3641072"/>
            <a:ext cx="565917" cy="565966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00427" y="3737301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accent1"/>
                </a:solidFill>
              </a:rPr>
              <a:t>3</a:t>
            </a:r>
            <a:endParaRPr kumimoji="1" lang="ja-JP" altLang="en-US" sz="6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96854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Big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6950640" cy="4389107"/>
          </a:xfrm>
          <a:custGeom>
            <a:avLst/>
            <a:gdLst/>
            <a:ahLst/>
            <a:cxnLst/>
            <a:rect l="l" t="t" r="r" b="b"/>
            <a:pathLst>
              <a:path w="10425055" h="6583660">
                <a:moveTo>
                  <a:pt x="0" y="0"/>
                </a:moveTo>
                <a:lnTo>
                  <a:pt x="7859770" y="0"/>
                </a:lnTo>
                <a:lnTo>
                  <a:pt x="10425055" y="6583660"/>
                </a:lnTo>
                <a:lnTo>
                  <a:pt x="7859770" y="6583660"/>
                </a:lnTo>
                <a:lnTo>
                  <a:pt x="0" y="6583660"/>
                </a:ln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2" name="図プレースホルダー 21"/>
          <p:cNvSpPr>
            <a:spLocks noGrp="1"/>
          </p:cNvSpPr>
          <p:nvPr>
            <p:ph type="pic" sz="quarter" idx="40" hasCustomPrompt="1"/>
          </p:nvPr>
        </p:nvSpPr>
        <p:spPr>
          <a:xfrm>
            <a:off x="3640983" y="2147917"/>
            <a:ext cx="2634635" cy="525433"/>
          </a:xfrm>
          <a:custGeom>
            <a:avLst/>
            <a:gdLst/>
            <a:ahLst/>
            <a:cxnLst/>
            <a:rect l="l" t="t" r="r" b="b"/>
            <a:pathLst>
              <a:path w="3951609" h="788150">
                <a:moveTo>
                  <a:pt x="0" y="0"/>
                </a:moveTo>
                <a:lnTo>
                  <a:pt x="3644829" y="0"/>
                </a:lnTo>
                <a:lnTo>
                  <a:pt x="3951609" y="788150"/>
                </a:lnTo>
                <a:lnTo>
                  <a:pt x="3644829" y="788150"/>
                </a:lnTo>
                <a:lnTo>
                  <a:pt x="306780" y="788150"/>
                </a:lnTo>
                <a:close/>
              </a:path>
            </a:pathLst>
          </a:custGeom>
          <a:solidFill>
            <a:schemeClr val="accent1">
              <a:alpha val="69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2" name="図プレースホルダー 11"/>
          <p:cNvSpPr>
            <a:spLocks noGrp="1"/>
          </p:cNvSpPr>
          <p:nvPr>
            <p:ph type="pic" sz="quarter" idx="13" hasCustomPrompt="1"/>
          </p:nvPr>
        </p:nvSpPr>
        <p:spPr>
          <a:xfrm>
            <a:off x="5225828" y="-2"/>
            <a:ext cx="6966171" cy="4389107"/>
          </a:xfrm>
          <a:custGeom>
            <a:avLst/>
            <a:gdLst/>
            <a:ahLst/>
            <a:cxnLst/>
            <a:rect l="l" t="t" r="r" b="b"/>
            <a:pathLst>
              <a:path w="10448350" h="6583660">
                <a:moveTo>
                  <a:pt x="0" y="0"/>
                </a:moveTo>
                <a:lnTo>
                  <a:pt x="2565285" y="0"/>
                </a:lnTo>
                <a:lnTo>
                  <a:pt x="10425054" y="0"/>
                </a:lnTo>
                <a:lnTo>
                  <a:pt x="10425054" y="1"/>
                </a:lnTo>
                <a:lnTo>
                  <a:pt x="10448350" y="1"/>
                </a:lnTo>
                <a:lnTo>
                  <a:pt x="10448350" y="6583660"/>
                </a:lnTo>
                <a:lnTo>
                  <a:pt x="10425054" y="6583660"/>
                </a:lnTo>
                <a:lnTo>
                  <a:pt x="9000998" y="6583660"/>
                </a:lnTo>
                <a:lnTo>
                  <a:pt x="2565285" y="6583660"/>
                </a:lnTo>
                <a:close/>
              </a:path>
            </a:pathLst>
          </a:cu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 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894930" y="4413260"/>
            <a:ext cx="8409158" cy="81617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14" name="直線コネクタ 13"/>
          <p:cNvCxnSpPr/>
          <p:nvPr/>
        </p:nvCxnSpPr>
        <p:spPr>
          <a:xfrm flipH="1" flipV="1">
            <a:off x="2222164" y="5235430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3831499" y="2152650"/>
            <a:ext cx="2254446" cy="51435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図プレースホルダー 21"/>
          <p:cNvSpPr>
            <a:spLocks noGrp="1"/>
          </p:cNvSpPr>
          <p:nvPr>
            <p:ph type="pic" sz="quarter" idx="42" hasCustomPrompt="1"/>
          </p:nvPr>
        </p:nvSpPr>
        <p:spPr>
          <a:xfrm>
            <a:off x="5852033" y="1616634"/>
            <a:ext cx="2634635" cy="525433"/>
          </a:xfrm>
          <a:custGeom>
            <a:avLst/>
            <a:gdLst/>
            <a:ahLst/>
            <a:cxnLst/>
            <a:rect l="l" t="t" r="r" b="b"/>
            <a:pathLst>
              <a:path w="3951609" h="788150">
                <a:moveTo>
                  <a:pt x="0" y="0"/>
                </a:moveTo>
                <a:lnTo>
                  <a:pt x="3644829" y="0"/>
                </a:lnTo>
                <a:lnTo>
                  <a:pt x="3951609" y="788150"/>
                </a:lnTo>
                <a:lnTo>
                  <a:pt x="3644829" y="788150"/>
                </a:lnTo>
                <a:lnTo>
                  <a:pt x="306780" y="788150"/>
                </a:lnTo>
                <a:close/>
              </a:path>
            </a:pathLst>
          </a:custGeom>
          <a:solidFill>
            <a:schemeClr val="accent1">
              <a:alpha val="69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6042550" y="1621367"/>
            <a:ext cx="2254446" cy="51435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8959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World Ma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02" y="677953"/>
            <a:ext cx="8752659" cy="4157657"/>
          </a:xfrm>
          <a:prstGeom prst="rect">
            <a:avLst/>
          </a:prstGeom>
        </p:spPr>
      </p:pic>
      <p:sp>
        <p:nvSpPr>
          <p:cNvPr id="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894930" y="4413260"/>
            <a:ext cx="8409158" cy="81617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6" name="直線コネクタ 5"/>
          <p:cNvCxnSpPr/>
          <p:nvPr/>
        </p:nvCxnSpPr>
        <p:spPr>
          <a:xfrm flipH="1" flipV="1">
            <a:off x="2222164" y="5235430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涙形 7"/>
          <p:cNvSpPr/>
          <p:nvPr/>
        </p:nvSpPr>
        <p:spPr>
          <a:xfrm rot="8100000">
            <a:off x="2126621" y="770516"/>
            <a:ext cx="930957" cy="930876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9" name="涙形 8"/>
          <p:cNvSpPr/>
          <p:nvPr/>
        </p:nvSpPr>
        <p:spPr>
          <a:xfrm rot="8100000">
            <a:off x="3174865" y="2507047"/>
            <a:ext cx="930957" cy="930876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0" name="涙形 9"/>
          <p:cNvSpPr/>
          <p:nvPr/>
        </p:nvSpPr>
        <p:spPr>
          <a:xfrm rot="8100000">
            <a:off x="5202348" y="422875"/>
            <a:ext cx="930957" cy="930876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1" name="涙形 10"/>
          <p:cNvSpPr/>
          <p:nvPr/>
        </p:nvSpPr>
        <p:spPr>
          <a:xfrm rot="8100000">
            <a:off x="7731584" y="870743"/>
            <a:ext cx="930957" cy="930876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2" name="涙形 11"/>
          <p:cNvSpPr/>
          <p:nvPr/>
        </p:nvSpPr>
        <p:spPr>
          <a:xfrm rot="8100000">
            <a:off x="5334163" y="2060609"/>
            <a:ext cx="930957" cy="930876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3" name="涙形 12"/>
          <p:cNvSpPr/>
          <p:nvPr/>
        </p:nvSpPr>
        <p:spPr>
          <a:xfrm rot="8100000">
            <a:off x="8753163" y="2787135"/>
            <a:ext cx="930957" cy="930876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407791" y="1101669"/>
            <a:ext cx="1627131" cy="689836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408597" y="2739164"/>
            <a:ext cx="1627131" cy="689836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3485065" y="629350"/>
            <a:ext cx="1627131" cy="689836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6326113" y="2494440"/>
            <a:ext cx="1627131" cy="68983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8722493" y="1063802"/>
            <a:ext cx="1627131" cy="68983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9731382" y="2907655"/>
            <a:ext cx="1627131" cy="68983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2210184" y="717771"/>
            <a:ext cx="771874" cy="100314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9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3250387" y="2454303"/>
            <a:ext cx="771874" cy="100314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9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5281890" y="372853"/>
            <a:ext cx="771874" cy="100314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9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5413705" y="2007864"/>
            <a:ext cx="771874" cy="100314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9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</a:t>
            </a:r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7813197" y="817999"/>
            <a:ext cx="771874" cy="100314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9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8832704" y="2734390"/>
            <a:ext cx="771874" cy="100314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9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7405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World Ma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02" y="677953"/>
            <a:ext cx="8752659" cy="4157657"/>
          </a:xfrm>
          <a:prstGeom prst="rect">
            <a:avLst/>
          </a:prstGeom>
        </p:spPr>
      </p:pic>
      <p:sp>
        <p:nvSpPr>
          <p:cNvPr id="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894930" y="4413260"/>
            <a:ext cx="8409158" cy="81617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6" name="直線コネクタ 5"/>
          <p:cNvCxnSpPr/>
          <p:nvPr/>
        </p:nvCxnSpPr>
        <p:spPr>
          <a:xfrm flipH="1" flipV="1">
            <a:off x="2222164" y="5235430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2076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5BAAC93-68F1-4E56-AE8D-C41C467827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-1"/>
            <a:ext cx="5295211" cy="6858000"/>
          </a:xfrm>
          <a:custGeom>
            <a:avLst/>
            <a:gdLst>
              <a:gd name="connsiteX0" fmla="*/ 0 w 12193587"/>
              <a:gd name="connsiteY0" fmla="*/ 0 h 13716000"/>
              <a:gd name="connsiteX1" fmla="*/ 12193587 w 12193587"/>
              <a:gd name="connsiteY1" fmla="*/ 0 h 13716000"/>
              <a:gd name="connsiteX2" fmla="*/ 12193587 w 12193587"/>
              <a:gd name="connsiteY2" fmla="*/ 13716000 h 13716000"/>
              <a:gd name="connsiteX3" fmla="*/ 0 w 12193587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587" h="13716000">
                <a:moveTo>
                  <a:pt x="0" y="0"/>
                </a:moveTo>
                <a:lnTo>
                  <a:pt x="12193587" y="0"/>
                </a:lnTo>
                <a:lnTo>
                  <a:pt x="12193587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8501A47-0AFC-4D8C-B1CB-AA98363D71F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62682" y="-1"/>
            <a:ext cx="2933318" cy="7412183"/>
          </a:xfrm>
          <a:custGeom>
            <a:avLst/>
            <a:gdLst>
              <a:gd name="connsiteX0" fmla="*/ 0 w 5867399"/>
              <a:gd name="connsiteY0" fmla="*/ 0 h 13716000"/>
              <a:gd name="connsiteX1" fmla="*/ 5867399 w 5867399"/>
              <a:gd name="connsiteY1" fmla="*/ 0 h 13716000"/>
              <a:gd name="connsiteX2" fmla="*/ 5867399 w 5867399"/>
              <a:gd name="connsiteY2" fmla="*/ 13716000 h 13716000"/>
              <a:gd name="connsiteX3" fmla="*/ 0 w 5867399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67399" h="13716000">
                <a:moveTo>
                  <a:pt x="0" y="0"/>
                </a:moveTo>
                <a:lnTo>
                  <a:pt x="5867399" y="0"/>
                </a:lnTo>
                <a:lnTo>
                  <a:pt x="5867399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0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 Point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直線コネクタ 35"/>
          <p:cNvCxnSpPr/>
          <p:nvPr/>
        </p:nvCxnSpPr>
        <p:spPr>
          <a:xfrm flipH="1">
            <a:off x="-529" y="2719394"/>
            <a:ext cx="121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六角形 13"/>
          <p:cNvSpPr/>
          <p:nvPr/>
        </p:nvSpPr>
        <p:spPr>
          <a:xfrm rot="5400000">
            <a:off x="1334288" y="1646518"/>
            <a:ext cx="4270708" cy="3681964"/>
          </a:xfrm>
          <a:prstGeom prst="hexagon">
            <a:avLst>
              <a:gd name="adj" fmla="val 28637"/>
              <a:gd name="vf" fmla="val 1154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グループ化 12"/>
          <p:cNvGrpSpPr/>
          <p:nvPr/>
        </p:nvGrpSpPr>
        <p:grpSpPr>
          <a:xfrm>
            <a:off x="859374" y="535525"/>
            <a:ext cx="5206618" cy="5623779"/>
            <a:chOff x="4946954" y="348420"/>
            <a:chExt cx="8413408" cy="9088290"/>
          </a:xfrm>
        </p:grpSpPr>
        <p:sp>
          <p:nvSpPr>
            <p:cNvPr id="5" name="涙形 4"/>
            <p:cNvSpPr/>
            <p:nvPr/>
          </p:nvSpPr>
          <p:spPr>
            <a:xfrm rot="8100000">
              <a:off x="7680555" y="348420"/>
              <a:ext cx="2923714" cy="2923714"/>
            </a:xfrm>
            <a:prstGeom prst="teardrop">
              <a:avLst/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6" name="涙形 5"/>
            <p:cNvSpPr/>
            <p:nvPr/>
          </p:nvSpPr>
          <p:spPr>
            <a:xfrm rot="4500000">
              <a:off x="4946954" y="1889381"/>
              <a:ext cx="2923714" cy="2923714"/>
            </a:xfrm>
            <a:prstGeom prst="teardrop">
              <a:avLst/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7" name="涙形 6"/>
            <p:cNvSpPr/>
            <p:nvPr/>
          </p:nvSpPr>
          <p:spPr>
            <a:xfrm rot="900000">
              <a:off x="4946954" y="4994725"/>
              <a:ext cx="2923714" cy="2923714"/>
            </a:xfrm>
            <a:prstGeom prst="teardrop">
              <a:avLst/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8" name="涙形 7"/>
            <p:cNvSpPr/>
            <p:nvPr/>
          </p:nvSpPr>
          <p:spPr>
            <a:xfrm rot="18900000">
              <a:off x="7703047" y="6512996"/>
              <a:ext cx="2923714" cy="2923714"/>
            </a:xfrm>
            <a:prstGeom prst="teardrop">
              <a:avLst/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9" name="涙形 8"/>
            <p:cNvSpPr/>
            <p:nvPr/>
          </p:nvSpPr>
          <p:spPr>
            <a:xfrm rot="15300000">
              <a:off x="10436648" y="4972035"/>
              <a:ext cx="2923714" cy="2923714"/>
            </a:xfrm>
            <a:prstGeom prst="teardrop">
              <a:avLst/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0" name="涙形 9"/>
            <p:cNvSpPr/>
            <p:nvPr/>
          </p:nvSpPr>
          <p:spPr>
            <a:xfrm rot="11700000">
              <a:off x="10436648" y="1866691"/>
              <a:ext cx="2923714" cy="2923714"/>
            </a:xfrm>
            <a:prstGeom prst="teardrop">
              <a:avLst/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1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2615310" y="1088741"/>
            <a:ext cx="1650327" cy="39004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3201545" y="624808"/>
            <a:ext cx="523985" cy="52393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2699282" y="1388773"/>
            <a:ext cx="1494251" cy="69007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9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4313098" y="2062730"/>
            <a:ext cx="1650327" cy="39004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31" hasCustomPrompt="1"/>
          </p:nvPr>
        </p:nvSpPr>
        <p:spPr>
          <a:xfrm>
            <a:off x="4899333" y="1598797"/>
            <a:ext cx="523985" cy="52393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4397070" y="2362763"/>
            <a:ext cx="1494251" cy="69007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9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915813" y="2032727"/>
            <a:ext cx="1650327" cy="39004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図プレースホルダー 7"/>
          <p:cNvSpPr>
            <a:spLocks noGrp="1"/>
          </p:cNvSpPr>
          <p:nvPr>
            <p:ph type="pic" sz="quarter" idx="34" hasCustomPrompt="1"/>
          </p:nvPr>
        </p:nvSpPr>
        <p:spPr>
          <a:xfrm>
            <a:off x="1502048" y="1568794"/>
            <a:ext cx="523985" cy="52393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999785" y="2332760"/>
            <a:ext cx="1494251" cy="69007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9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915813" y="3951433"/>
            <a:ext cx="1650327" cy="39004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図プレースホルダー 7"/>
          <p:cNvSpPr>
            <a:spLocks noGrp="1"/>
          </p:cNvSpPr>
          <p:nvPr>
            <p:ph type="pic" sz="quarter" idx="37" hasCustomPrompt="1"/>
          </p:nvPr>
        </p:nvSpPr>
        <p:spPr>
          <a:xfrm>
            <a:off x="1502048" y="3487500"/>
            <a:ext cx="523985" cy="52393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999785" y="4251466"/>
            <a:ext cx="1494251" cy="69007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9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4313098" y="3939057"/>
            <a:ext cx="1650327" cy="39004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4899333" y="3475125"/>
            <a:ext cx="523985" cy="52393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4397070" y="4239090"/>
            <a:ext cx="1494251" cy="69007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9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2615310" y="4883043"/>
            <a:ext cx="1650327" cy="39004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3201545" y="4389107"/>
            <a:ext cx="523985" cy="52393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2699282" y="5153073"/>
            <a:ext cx="1494251" cy="69007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9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366052" y="818710"/>
            <a:ext cx="5277068" cy="1860207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ホームベース 40"/>
          <p:cNvSpPr/>
          <p:nvPr/>
        </p:nvSpPr>
        <p:spPr>
          <a:xfrm>
            <a:off x="6411094" y="2937725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730919" y="3193288"/>
            <a:ext cx="4886173" cy="108472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730919" y="2807002"/>
            <a:ext cx="4886173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4" name="ホームベース 43"/>
          <p:cNvSpPr/>
          <p:nvPr/>
        </p:nvSpPr>
        <p:spPr>
          <a:xfrm>
            <a:off x="6411094" y="4549834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6730919" y="4805396"/>
            <a:ext cx="4886173" cy="108472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730919" y="4419110"/>
            <a:ext cx="4886173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52851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 rot="151728">
            <a:off x="7014829" y="2269106"/>
            <a:ext cx="538395" cy="1926477"/>
          </a:xfrm>
          <a:custGeom>
            <a:avLst/>
            <a:gdLst/>
            <a:ahLst/>
            <a:cxnLst/>
            <a:rect l="l" t="t" r="r" b="b"/>
            <a:pathLst>
              <a:path w="807522" h="2889715">
                <a:moveTo>
                  <a:pt x="0" y="0"/>
                </a:moveTo>
                <a:lnTo>
                  <a:pt x="716529" y="829386"/>
                </a:lnTo>
                <a:lnTo>
                  <a:pt x="807522" y="2889715"/>
                </a:lnTo>
                <a:lnTo>
                  <a:pt x="0" y="1956432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" name="正方形/長方形 7"/>
          <p:cNvSpPr/>
          <p:nvPr/>
        </p:nvSpPr>
        <p:spPr>
          <a:xfrm rot="257370">
            <a:off x="3457140" y="3913279"/>
            <a:ext cx="490445" cy="1795635"/>
          </a:xfrm>
          <a:custGeom>
            <a:avLst/>
            <a:gdLst/>
            <a:ahLst/>
            <a:cxnLst/>
            <a:rect l="l" t="t" r="r" b="b"/>
            <a:pathLst>
              <a:path w="735604" h="2693452">
                <a:moveTo>
                  <a:pt x="1" y="0"/>
                </a:moveTo>
                <a:lnTo>
                  <a:pt x="581518" y="639162"/>
                </a:lnTo>
                <a:lnTo>
                  <a:pt x="735604" y="2693452"/>
                </a:lnTo>
                <a:lnTo>
                  <a:pt x="0" y="188493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上矢印 4"/>
          <p:cNvSpPr/>
          <p:nvPr/>
        </p:nvSpPr>
        <p:spPr>
          <a:xfrm rot="3102645">
            <a:off x="8091902" y="457908"/>
            <a:ext cx="1651978" cy="4238406"/>
          </a:xfrm>
          <a:prstGeom prst="upArrow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二等辺三角形 5"/>
          <p:cNvSpPr/>
          <p:nvPr/>
        </p:nvSpPr>
        <p:spPr>
          <a:xfrm rot="13925698">
            <a:off x="2070446" y="3462211"/>
            <a:ext cx="582709" cy="3415147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" name="正方形/長方形 6"/>
          <p:cNvSpPr/>
          <p:nvPr/>
        </p:nvSpPr>
        <p:spPr>
          <a:xfrm rot="19289162">
            <a:off x="3142702" y="3624833"/>
            <a:ext cx="4646233" cy="7286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8" name="円/楕円 17"/>
          <p:cNvSpPr/>
          <p:nvPr/>
        </p:nvSpPr>
        <p:spPr>
          <a:xfrm>
            <a:off x="2838684" y="4103401"/>
            <a:ext cx="551983" cy="55193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600"/>
              <a:t>1</a:t>
            </a:r>
            <a:endParaRPr kumimoji="1" lang="ja-JP" altLang="en-US" sz="600"/>
          </a:p>
        </p:txBody>
      </p:sp>
      <p:sp>
        <p:nvSpPr>
          <p:cNvPr id="19" name="円/楕円 18"/>
          <p:cNvSpPr/>
          <p:nvPr/>
        </p:nvSpPr>
        <p:spPr>
          <a:xfrm>
            <a:off x="4913836" y="4214803"/>
            <a:ext cx="551983" cy="55193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600"/>
              <a:t>2</a:t>
            </a:r>
            <a:endParaRPr kumimoji="1" lang="ja-JP" altLang="en-US" sz="600"/>
          </a:p>
        </p:txBody>
      </p:sp>
      <p:sp>
        <p:nvSpPr>
          <p:cNvPr id="20" name="円/楕円 19"/>
          <p:cNvSpPr/>
          <p:nvPr/>
        </p:nvSpPr>
        <p:spPr>
          <a:xfrm>
            <a:off x="6371108" y="2456973"/>
            <a:ext cx="551983" cy="55193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600"/>
              <a:t>3</a:t>
            </a:r>
            <a:endParaRPr kumimoji="1" lang="ja-JP" altLang="en-US" sz="600"/>
          </a:p>
        </p:txBody>
      </p:sp>
      <p:sp>
        <p:nvSpPr>
          <p:cNvPr id="21" name="円/楕円 20"/>
          <p:cNvSpPr/>
          <p:nvPr/>
        </p:nvSpPr>
        <p:spPr>
          <a:xfrm>
            <a:off x="8917891" y="2405516"/>
            <a:ext cx="551983" cy="55193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600"/>
              <a:t>4</a:t>
            </a:r>
            <a:endParaRPr kumimoji="1" lang="ja-JP" altLang="en-US" sz="60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310491" y="3035200"/>
            <a:ext cx="2874933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310491" y="2674361"/>
            <a:ext cx="2874933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5555893" y="4740208"/>
            <a:ext cx="2874933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555893" y="4379368"/>
            <a:ext cx="2874933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5765935" y="1089540"/>
            <a:ext cx="2874933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5765935" y="728701"/>
            <a:ext cx="2874933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012212" y="3429800"/>
            <a:ext cx="2874933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9012212" y="3068961"/>
            <a:ext cx="2874933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35" name="直線コネクタ 34"/>
          <p:cNvCxnSpPr/>
          <p:nvPr/>
        </p:nvCxnSpPr>
        <p:spPr>
          <a:xfrm flipH="1">
            <a:off x="4796" y="1860785"/>
            <a:ext cx="53420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391080" y="385356"/>
            <a:ext cx="4020796" cy="147542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027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 Contents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65717" y="5199197"/>
            <a:ext cx="5175418" cy="9001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65717" y="4778070"/>
            <a:ext cx="5175418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328349" y="5193705"/>
            <a:ext cx="5175418" cy="9001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328349" y="4772578"/>
            <a:ext cx="5175418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60845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 Contents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662577" y="5229200"/>
            <a:ext cx="8866289" cy="90010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1662577" y="4778070"/>
            <a:ext cx="8866289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20428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ottom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894930" y="4413260"/>
            <a:ext cx="8409158" cy="81617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6" name="直線コネクタ 5"/>
          <p:cNvCxnSpPr/>
          <p:nvPr/>
        </p:nvCxnSpPr>
        <p:spPr>
          <a:xfrm flipH="1" flipV="1">
            <a:off x="2222164" y="5235430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89730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054289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タイトル 1"/>
          <p:cNvSpPr>
            <a:spLocks noGrp="1"/>
          </p:cNvSpPr>
          <p:nvPr>
            <p:ph type="title" hasCustomPrompt="1"/>
          </p:nvPr>
        </p:nvSpPr>
        <p:spPr>
          <a:xfrm>
            <a:off x="364866" y="2228867"/>
            <a:ext cx="4980986" cy="2370263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ts val="6000"/>
              </a:lnSpc>
              <a:defRPr sz="6400" spc="4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5497254" y="2108854"/>
            <a:ext cx="60012" cy="2370263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675917" y="2213865"/>
            <a:ext cx="5671122" cy="21602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2688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 Contents - 2 Column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328349" y="4360184"/>
            <a:ext cx="5175418" cy="137907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328349" y="3939058"/>
            <a:ext cx="5175418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328349" y="2139937"/>
            <a:ext cx="5175418" cy="137907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328349" y="1718810"/>
            <a:ext cx="5175418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55268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71" y="1691917"/>
            <a:ext cx="1180582" cy="341313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673" y="1627017"/>
            <a:ext cx="974940" cy="3478031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844961" y="1246007"/>
            <a:ext cx="3195632" cy="1290143"/>
            <a:chOff x="792895" y="118306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8" name="正方形/長方形 7"/>
            <p:cNvSpPr/>
            <p:nvPr/>
          </p:nvSpPr>
          <p:spPr>
            <a:xfrm>
              <a:off x="792895" y="118306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9" name="二等辺三角形 8"/>
            <p:cNvSpPr/>
            <p:nvPr/>
          </p:nvSpPr>
          <p:spPr>
            <a:xfrm rot="5400000">
              <a:off x="5124176" y="2488148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844961" y="3286233"/>
            <a:ext cx="3195632" cy="1290143"/>
            <a:chOff x="792895" y="424340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正方形/長方形 10"/>
            <p:cNvSpPr/>
            <p:nvPr/>
          </p:nvSpPr>
          <p:spPr>
            <a:xfrm>
              <a:off x="792895" y="424340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2" name="二等辺三角形 11"/>
            <p:cNvSpPr/>
            <p:nvPr/>
          </p:nvSpPr>
          <p:spPr>
            <a:xfrm rot="5400000">
              <a:off x="5124176" y="4459564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grpSp>
        <p:nvGrpSpPr>
          <p:cNvPr id="13" name="グループ化 12"/>
          <p:cNvGrpSpPr/>
          <p:nvPr/>
        </p:nvGrpSpPr>
        <p:grpSpPr>
          <a:xfrm rot="10800000">
            <a:off x="7986374" y="3286233"/>
            <a:ext cx="3195632" cy="1290143"/>
            <a:chOff x="792895" y="118306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4" name="正方形/長方形 13"/>
            <p:cNvSpPr/>
            <p:nvPr/>
          </p:nvSpPr>
          <p:spPr>
            <a:xfrm>
              <a:off x="792895" y="118306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5" name="二等辺三角形 14"/>
            <p:cNvSpPr/>
            <p:nvPr/>
          </p:nvSpPr>
          <p:spPr>
            <a:xfrm rot="5400000">
              <a:off x="5124176" y="2488148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grpSp>
        <p:nvGrpSpPr>
          <p:cNvPr id="16" name="グループ化 15"/>
          <p:cNvGrpSpPr/>
          <p:nvPr/>
        </p:nvGrpSpPr>
        <p:grpSpPr>
          <a:xfrm rot="10800000">
            <a:off x="7987568" y="1245770"/>
            <a:ext cx="3195632" cy="1290143"/>
            <a:chOff x="792895" y="424340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7" name="正方形/長方形 16"/>
            <p:cNvSpPr/>
            <p:nvPr/>
          </p:nvSpPr>
          <p:spPr>
            <a:xfrm>
              <a:off x="792895" y="424340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8" name="二等辺三角形 17"/>
            <p:cNvSpPr/>
            <p:nvPr/>
          </p:nvSpPr>
          <p:spPr>
            <a:xfrm rot="5400000">
              <a:off x="5124176" y="4459564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07791" y="1330730"/>
            <a:ext cx="2874933" cy="10838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907791" y="3389366"/>
            <a:ext cx="2874933" cy="10838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8226421" y="1335779"/>
            <a:ext cx="2874933" cy="10838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262064" y="3389366"/>
            <a:ext cx="2874933" cy="10838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662577" y="5229200"/>
            <a:ext cx="8866289" cy="90010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5446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lan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グループ化 12"/>
          <p:cNvGrpSpPr/>
          <p:nvPr/>
        </p:nvGrpSpPr>
        <p:grpSpPr>
          <a:xfrm>
            <a:off x="1055002" y="1217522"/>
            <a:ext cx="3030600" cy="3747539"/>
            <a:chOff x="1582365" y="2308464"/>
            <a:chExt cx="4545506" cy="5621309"/>
          </a:xfrm>
        </p:grpSpPr>
        <p:sp>
          <p:nvSpPr>
            <p:cNvPr id="5" name="角丸四角形 4"/>
            <p:cNvSpPr/>
            <p:nvPr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055002" y="1211924"/>
            <a:ext cx="3030600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1055001" y="4605021"/>
            <a:ext cx="3030600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055002" y="1727392"/>
            <a:ext cx="3030600" cy="96010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17" name="ホームベース 16"/>
          <p:cNvSpPr/>
          <p:nvPr/>
        </p:nvSpPr>
        <p:spPr>
          <a:xfrm>
            <a:off x="1205032" y="2852518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445080" y="2777509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ホームベース 18"/>
          <p:cNvSpPr/>
          <p:nvPr/>
        </p:nvSpPr>
        <p:spPr>
          <a:xfrm>
            <a:off x="1199354" y="3315493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439402" y="3240483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ホームベース 20"/>
          <p:cNvSpPr/>
          <p:nvPr/>
        </p:nvSpPr>
        <p:spPr>
          <a:xfrm>
            <a:off x="1205032" y="3766041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445080" y="3691032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ホームベース 22"/>
          <p:cNvSpPr/>
          <p:nvPr/>
        </p:nvSpPr>
        <p:spPr>
          <a:xfrm>
            <a:off x="1205032" y="4217669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1445080" y="4142660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25" name="グループ化 24"/>
          <p:cNvGrpSpPr/>
          <p:nvPr/>
        </p:nvGrpSpPr>
        <p:grpSpPr>
          <a:xfrm>
            <a:off x="4580171" y="1220213"/>
            <a:ext cx="3030600" cy="3747539"/>
            <a:chOff x="1582365" y="2308464"/>
            <a:chExt cx="4545506" cy="5621309"/>
          </a:xfrm>
        </p:grpSpPr>
        <p:sp>
          <p:nvSpPr>
            <p:cNvPr id="26" name="角丸四角形 25"/>
            <p:cNvSpPr/>
            <p:nvPr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>
                <a:lumMod val="75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4580171" y="1214615"/>
            <a:ext cx="3030600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4580170" y="4607712"/>
            <a:ext cx="3030600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4580172" y="1730083"/>
            <a:ext cx="3030600" cy="96010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32" name="ホームベース 31"/>
          <p:cNvSpPr/>
          <p:nvPr/>
        </p:nvSpPr>
        <p:spPr>
          <a:xfrm>
            <a:off x="4730202" y="2855209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4970250" y="2780200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ホームベース 33"/>
          <p:cNvSpPr/>
          <p:nvPr/>
        </p:nvSpPr>
        <p:spPr>
          <a:xfrm>
            <a:off x="4724523" y="3318184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964571" y="3243175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ホームベース 35"/>
          <p:cNvSpPr/>
          <p:nvPr/>
        </p:nvSpPr>
        <p:spPr>
          <a:xfrm>
            <a:off x="4730202" y="3768733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4970250" y="3693723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ホームベース 37"/>
          <p:cNvSpPr/>
          <p:nvPr/>
        </p:nvSpPr>
        <p:spPr>
          <a:xfrm>
            <a:off x="4730202" y="4220361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4970250" y="4145351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40" name="グループ化 39"/>
          <p:cNvGrpSpPr/>
          <p:nvPr/>
        </p:nvGrpSpPr>
        <p:grpSpPr>
          <a:xfrm>
            <a:off x="8106398" y="1208121"/>
            <a:ext cx="3030600" cy="3747539"/>
            <a:chOff x="1582365" y="2308464"/>
            <a:chExt cx="4545506" cy="5621309"/>
          </a:xfrm>
        </p:grpSpPr>
        <p:sp>
          <p:nvSpPr>
            <p:cNvPr id="41" name="角丸四角形 40"/>
            <p:cNvSpPr/>
            <p:nvPr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42" name="正方形/長方形 41"/>
            <p:cNvSpPr/>
            <p:nvPr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44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8106398" y="1202523"/>
            <a:ext cx="3030600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8106398" y="4595620"/>
            <a:ext cx="3030600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8106399" y="1717991"/>
            <a:ext cx="3030600" cy="96010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47" name="ホームベース 46"/>
          <p:cNvSpPr/>
          <p:nvPr/>
        </p:nvSpPr>
        <p:spPr>
          <a:xfrm>
            <a:off x="8256429" y="2843117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8496477" y="2768108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9" name="ホームベース 48"/>
          <p:cNvSpPr/>
          <p:nvPr/>
        </p:nvSpPr>
        <p:spPr>
          <a:xfrm>
            <a:off x="8250751" y="3306092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8490799" y="3231083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1" name="ホームベース 50"/>
          <p:cNvSpPr/>
          <p:nvPr/>
        </p:nvSpPr>
        <p:spPr>
          <a:xfrm>
            <a:off x="8256429" y="3756641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52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8496477" y="3681631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3" name="ホームベース 52"/>
          <p:cNvSpPr/>
          <p:nvPr/>
        </p:nvSpPr>
        <p:spPr>
          <a:xfrm>
            <a:off x="8256429" y="4208269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8496477" y="4133259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55" name="直線コネクタ 54"/>
          <p:cNvCxnSpPr/>
          <p:nvPr/>
        </p:nvCxnSpPr>
        <p:spPr>
          <a:xfrm flipH="1" flipV="1">
            <a:off x="2222164" y="5169193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718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2">
            <a:extLst>
              <a:ext uri="{FF2B5EF4-FFF2-40B4-BE49-F238E27FC236}">
                <a16:creationId xmlns:a16="http://schemas.microsoft.com/office/drawing/2014/main" id="{FEA1AD13-2C9A-4B99-9D99-CF654A1CE15C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 rot="10800000">
            <a:off x="3117618" y="450230"/>
            <a:ext cx="5956764" cy="5957540"/>
          </a:xfrm>
          <a:custGeom>
            <a:avLst/>
            <a:gdLst>
              <a:gd name="connsiteX0" fmla="*/ 4134850 w 8269700"/>
              <a:gd name="connsiteY0" fmla="*/ 0 h 8269700"/>
              <a:gd name="connsiteX1" fmla="*/ 8269700 w 8269700"/>
              <a:gd name="connsiteY1" fmla="*/ 4134850 h 8269700"/>
              <a:gd name="connsiteX2" fmla="*/ 4134850 w 8269700"/>
              <a:gd name="connsiteY2" fmla="*/ 8269700 h 8269700"/>
              <a:gd name="connsiteX3" fmla="*/ 0 w 8269700"/>
              <a:gd name="connsiteY3" fmla="*/ 4134850 h 8269700"/>
              <a:gd name="connsiteX4" fmla="*/ 4134850 w 8269700"/>
              <a:gd name="connsiteY4" fmla="*/ 0 h 82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9700" h="8269700">
                <a:moveTo>
                  <a:pt x="4134850" y="0"/>
                </a:moveTo>
                <a:cubicBezTo>
                  <a:pt x="6418465" y="0"/>
                  <a:pt x="8269700" y="1851235"/>
                  <a:pt x="8269700" y="4134850"/>
                </a:cubicBezTo>
                <a:cubicBezTo>
                  <a:pt x="8269700" y="6418465"/>
                  <a:pt x="6418465" y="8269700"/>
                  <a:pt x="4134850" y="8269700"/>
                </a:cubicBezTo>
                <a:cubicBezTo>
                  <a:pt x="1851235" y="8269700"/>
                  <a:pt x="0" y="6418465"/>
                  <a:pt x="0" y="4134850"/>
                </a:cubicBezTo>
                <a:cubicBezTo>
                  <a:pt x="0" y="1851235"/>
                  <a:pt x="1851235" y="0"/>
                  <a:pt x="413485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84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lan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グループ化 12"/>
          <p:cNvGrpSpPr/>
          <p:nvPr/>
        </p:nvGrpSpPr>
        <p:grpSpPr>
          <a:xfrm>
            <a:off x="544902" y="1217522"/>
            <a:ext cx="2520499" cy="3747539"/>
            <a:chOff x="1582365" y="2308464"/>
            <a:chExt cx="4545506" cy="5621309"/>
          </a:xfrm>
        </p:grpSpPr>
        <p:sp>
          <p:nvSpPr>
            <p:cNvPr id="5" name="角丸四角形 4"/>
            <p:cNvSpPr/>
            <p:nvPr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544902" y="1211924"/>
            <a:ext cx="2520498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544902" y="4605021"/>
            <a:ext cx="2520498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544903" y="1727392"/>
            <a:ext cx="2520498" cy="96010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17" name="ホームベース 16"/>
          <p:cNvSpPr/>
          <p:nvPr/>
        </p:nvSpPr>
        <p:spPr>
          <a:xfrm>
            <a:off x="694931" y="2852518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910652" y="2777509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ホームベース 18"/>
          <p:cNvSpPr/>
          <p:nvPr/>
        </p:nvSpPr>
        <p:spPr>
          <a:xfrm>
            <a:off x="689252" y="3315493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904974" y="3240483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ホームベース 20"/>
          <p:cNvSpPr/>
          <p:nvPr/>
        </p:nvSpPr>
        <p:spPr>
          <a:xfrm>
            <a:off x="694931" y="3766041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910652" y="3691032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ホームベース 22"/>
          <p:cNvSpPr/>
          <p:nvPr/>
        </p:nvSpPr>
        <p:spPr>
          <a:xfrm>
            <a:off x="694931" y="4217669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910652" y="4142660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25" name="グループ化 24"/>
          <p:cNvGrpSpPr/>
          <p:nvPr/>
        </p:nvGrpSpPr>
        <p:grpSpPr>
          <a:xfrm>
            <a:off x="3401146" y="1220213"/>
            <a:ext cx="2520499" cy="3747539"/>
            <a:chOff x="1582365" y="2308464"/>
            <a:chExt cx="4545506" cy="5621309"/>
          </a:xfrm>
        </p:grpSpPr>
        <p:sp>
          <p:nvSpPr>
            <p:cNvPr id="26" name="角丸四角形 25"/>
            <p:cNvSpPr/>
            <p:nvPr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>
                <a:lumMod val="75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3401146" y="1214615"/>
            <a:ext cx="2520498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3401146" y="4607712"/>
            <a:ext cx="2520498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3401147" y="1730083"/>
            <a:ext cx="2520498" cy="96010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32" name="ホームベース 31"/>
          <p:cNvSpPr/>
          <p:nvPr/>
        </p:nvSpPr>
        <p:spPr>
          <a:xfrm>
            <a:off x="3551175" y="2855209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3766896" y="2780200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ホームベース 33"/>
          <p:cNvSpPr/>
          <p:nvPr/>
        </p:nvSpPr>
        <p:spPr>
          <a:xfrm>
            <a:off x="3545496" y="3318184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3761218" y="3243175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ホームベース 35"/>
          <p:cNvSpPr/>
          <p:nvPr/>
        </p:nvSpPr>
        <p:spPr>
          <a:xfrm>
            <a:off x="3551175" y="3768733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3766896" y="3693723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ホームベース 37"/>
          <p:cNvSpPr/>
          <p:nvPr/>
        </p:nvSpPr>
        <p:spPr>
          <a:xfrm>
            <a:off x="3551175" y="4220361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3766896" y="4145351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55" name="直線コネクタ 54"/>
          <p:cNvCxnSpPr/>
          <p:nvPr/>
        </p:nvCxnSpPr>
        <p:spPr>
          <a:xfrm flipH="1" flipV="1">
            <a:off x="2317862" y="5169193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72" name="グループ化 71"/>
          <p:cNvGrpSpPr/>
          <p:nvPr/>
        </p:nvGrpSpPr>
        <p:grpSpPr>
          <a:xfrm>
            <a:off x="6246030" y="1221697"/>
            <a:ext cx="2520499" cy="3747539"/>
            <a:chOff x="1582365" y="2308464"/>
            <a:chExt cx="4545506" cy="5621309"/>
          </a:xfrm>
        </p:grpSpPr>
        <p:sp>
          <p:nvSpPr>
            <p:cNvPr id="73" name="角丸四角形 72"/>
            <p:cNvSpPr/>
            <p:nvPr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74" name="正方形/長方形 73"/>
            <p:cNvSpPr/>
            <p:nvPr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75" name="正方形/長方形 74"/>
            <p:cNvSpPr/>
            <p:nvPr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76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6246030" y="1216098"/>
            <a:ext cx="2520498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7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6246030" y="4609195"/>
            <a:ext cx="2520498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8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6246031" y="1731567"/>
            <a:ext cx="2520498" cy="96010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79" name="ホームベース 78"/>
          <p:cNvSpPr/>
          <p:nvPr/>
        </p:nvSpPr>
        <p:spPr>
          <a:xfrm>
            <a:off x="6396059" y="2856693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0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6611780" y="2781683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1" name="ホームベース 80"/>
          <p:cNvSpPr/>
          <p:nvPr/>
        </p:nvSpPr>
        <p:spPr>
          <a:xfrm>
            <a:off x="6390380" y="3319667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2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6606102" y="3244658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3" name="ホームベース 82"/>
          <p:cNvSpPr/>
          <p:nvPr/>
        </p:nvSpPr>
        <p:spPr>
          <a:xfrm>
            <a:off x="6396059" y="3770216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4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6611780" y="3695207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5" name="ホームベース 84"/>
          <p:cNvSpPr/>
          <p:nvPr/>
        </p:nvSpPr>
        <p:spPr>
          <a:xfrm>
            <a:off x="6396059" y="4221844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6" name="テキスト プレースホルダー 11"/>
          <p:cNvSpPr>
            <a:spLocks noGrp="1"/>
          </p:cNvSpPr>
          <p:nvPr>
            <p:ph type="body" sz="quarter" idx="64" hasCustomPrompt="1"/>
          </p:nvPr>
        </p:nvSpPr>
        <p:spPr>
          <a:xfrm>
            <a:off x="6611780" y="4146835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87" name="グループ化 86"/>
          <p:cNvGrpSpPr/>
          <p:nvPr/>
        </p:nvGrpSpPr>
        <p:grpSpPr>
          <a:xfrm>
            <a:off x="9102274" y="1224388"/>
            <a:ext cx="2520499" cy="3747539"/>
            <a:chOff x="1582365" y="2308464"/>
            <a:chExt cx="4545506" cy="5621309"/>
          </a:xfrm>
        </p:grpSpPr>
        <p:sp>
          <p:nvSpPr>
            <p:cNvPr id="88" name="角丸四角形 87"/>
            <p:cNvSpPr/>
            <p:nvPr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>
                <a:lumMod val="75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89" name="正方形/長方形 88"/>
            <p:cNvSpPr/>
            <p:nvPr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90" name="正方形/長方形 89"/>
            <p:cNvSpPr/>
            <p:nvPr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91" name="テキスト プレースホルダー 11"/>
          <p:cNvSpPr>
            <a:spLocks noGrp="1"/>
          </p:cNvSpPr>
          <p:nvPr>
            <p:ph type="body" sz="quarter" idx="65" hasCustomPrompt="1"/>
          </p:nvPr>
        </p:nvSpPr>
        <p:spPr>
          <a:xfrm>
            <a:off x="9102274" y="1218790"/>
            <a:ext cx="2520498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2" name="テキスト プレースホルダー 11"/>
          <p:cNvSpPr>
            <a:spLocks noGrp="1"/>
          </p:cNvSpPr>
          <p:nvPr>
            <p:ph type="body" sz="quarter" idx="66" hasCustomPrompt="1"/>
          </p:nvPr>
        </p:nvSpPr>
        <p:spPr>
          <a:xfrm>
            <a:off x="9102274" y="4611887"/>
            <a:ext cx="2520498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3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9102275" y="1734258"/>
            <a:ext cx="2520498" cy="96010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94" name="ホームベース 93"/>
          <p:cNvSpPr/>
          <p:nvPr/>
        </p:nvSpPr>
        <p:spPr>
          <a:xfrm>
            <a:off x="9252303" y="2859384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95" name="テキスト プレースホルダー 11"/>
          <p:cNvSpPr>
            <a:spLocks noGrp="1"/>
          </p:cNvSpPr>
          <p:nvPr>
            <p:ph type="body" sz="quarter" idx="68" hasCustomPrompt="1"/>
          </p:nvPr>
        </p:nvSpPr>
        <p:spPr>
          <a:xfrm>
            <a:off x="9468024" y="2784375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6" name="ホームベース 95"/>
          <p:cNvSpPr/>
          <p:nvPr/>
        </p:nvSpPr>
        <p:spPr>
          <a:xfrm>
            <a:off x="9246624" y="3322359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97" name="テキスト プレースホルダー 11"/>
          <p:cNvSpPr>
            <a:spLocks noGrp="1"/>
          </p:cNvSpPr>
          <p:nvPr>
            <p:ph type="body" sz="quarter" idx="69" hasCustomPrompt="1"/>
          </p:nvPr>
        </p:nvSpPr>
        <p:spPr>
          <a:xfrm>
            <a:off x="9462346" y="3247349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8" name="ホームベース 97"/>
          <p:cNvSpPr/>
          <p:nvPr/>
        </p:nvSpPr>
        <p:spPr>
          <a:xfrm>
            <a:off x="9252303" y="3772907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99" name="テキスト プレースホルダー 11"/>
          <p:cNvSpPr>
            <a:spLocks noGrp="1"/>
          </p:cNvSpPr>
          <p:nvPr>
            <p:ph type="body" sz="quarter" idx="70" hasCustomPrompt="1"/>
          </p:nvPr>
        </p:nvSpPr>
        <p:spPr>
          <a:xfrm>
            <a:off x="9468024" y="3697898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0" name="ホームベース 99"/>
          <p:cNvSpPr/>
          <p:nvPr/>
        </p:nvSpPr>
        <p:spPr>
          <a:xfrm>
            <a:off x="9252303" y="4224535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01" name="テキスト プレースホルダー 11"/>
          <p:cNvSpPr>
            <a:spLocks noGrp="1"/>
          </p:cNvSpPr>
          <p:nvPr>
            <p:ph type="body" sz="quarter" idx="71" hasCustomPrompt="1"/>
          </p:nvPr>
        </p:nvSpPr>
        <p:spPr>
          <a:xfrm>
            <a:off x="9468024" y="4149526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8571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rmal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1 つの角を丸めた四角形 4"/>
          <p:cNvSpPr/>
          <p:nvPr/>
        </p:nvSpPr>
        <p:spPr>
          <a:xfrm flipH="1">
            <a:off x="689805" y="1260385"/>
            <a:ext cx="2520499" cy="698995"/>
          </a:xfrm>
          <a:prstGeom prst="round1Rect">
            <a:avLst/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正方形/長方形 5"/>
          <p:cNvSpPr/>
          <p:nvPr/>
        </p:nvSpPr>
        <p:spPr>
          <a:xfrm>
            <a:off x="3252862" y="1260385"/>
            <a:ext cx="2694954" cy="698995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" name="正方形/長方形 6"/>
          <p:cNvSpPr/>
          <p:nvPr/>
        </p:nvSpPr>
        <p:spPr>
          <a:xfrm>
            <a:off x="5993667" y="1260385"/>
            <a:ext cx="2694954" cy="698995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" name="1 つの角を丸めた四角形 7"/>
          <p:cNvSpPr/>
          <p:nvPr/>
        </p:nvSpPr>
        <p:spPr>
          <a:xfrm>
            <a:off x="8734472" y="1260385"/>
            <a:ext cx="2694954" cy="698995"/>
          </a:xfrm>
          <a:prstGeom prst="round1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9" name="正方形/長方形 8"/>
          <p:cNvSpPr/>
          <p:nvPr/>
        </p:nvSpPr>
        <p:spPr>
          <a:xfrm>
            <a:off x="692033" y="2006441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0" name="正方形/長方形 9"/>
          <p:cNvSpPr/>
          <p:nvPr/>
        </p:nvSpPr>
        <p:spPr>
          <a:xfrm>
            <a:off x="692033" y="2504237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1" name="正方形/長方形 10"/>
          <p:cNvSpPr/>
          <p:nvPr/>
        </p:nvSpPr>
        <p:spPr>
          <a:xfrm>
            <a:off x="692033" y="3002033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2" name="正方形/長方形 11"/>
          <p:cNvSpPr/>
          <p:nvPr/>
        </p:nvSpPr>
        <p:spPr>
          <a:xfrm>
            <a:off x="692033" y="3499829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3" name="正方形/長方形 12"/>
          <p:cNvSpPr/>
          <p:nvPr/>
        </p:nvSpPr>
        <p:spPr>
          <a:xfrm>
            <a:off x="692033" y="3997625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4" name="1 つの角を丸めた四角形 13"/>
          <p:cNvSpPr/>
          <p:nvPr/>
        </p:nvSpPr>
        <p:spPr>
          <a:xfrm flipH="1" flipV="1">
            <a:off x="692033" y="4495422"/>
            <a:ext cx="2518271" cy="440193"/>
          </a:xfrm>
          <a:prstGeom prst="round1Rect">
            <a:avLst>
              <a:gd name="adj" fmla="val 31639"/>
            </a:avLst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7" name="正方形/長方形 16"/>
          <p:cNvSpPr/>
          <p:nvPr/>
        </p:nvSpPr>
        <p:spPr>
          <a:xfrm>
            <a:off x="3252862" y="2006441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8" name="正方形/長方形 17"/>
          <p:cNvSpPr/>
          <p:nvPr/>
        </p:nvSpPr>
        <p:spPr>
          <a:xfrm>
            <a:off x="3252862" y="2504237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9" name="正方形/長方形 18"/>
          <p:cNvSpPr/>
          <p:nvPr/>
        </p:nvSpPr>
        <p:spPr>
          <a:xfrm>
            <a:off x="3252862" y="3002033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0" name="正方形/長方形 19"/>
          <p:cNvSpPr/>
          <p:nvPr/>
        </p:nvSpPr>
        <p:spPr>
          <a:xfrm>
            <a:off x="3252862" y="3499829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1" name="正方形/長方形 20"/>
          <p:cNvSpPr/>
          <p:nvPr/>
        </p:nvSpPr>
        <p:spPr>
          <a:xfrm>
            <a:off x="3252862" y="3997625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2" name="正方形/長方形 21"/>
          <p:cNvSpPr/>
          <p:nvPr/>
        </p:nvSpPr>
        <p:spPr>
          <a:xfrm>
            <a:off x="3252862" y="4495422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3" name="正方形/長方形 22"/>
          <p:cNvSpPr/>
          <p:nvPr/>
        </p:nvSpPr>
        <p:spPr>
          <a:xfrm>
            <a:off x="5993667" y="2006441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4" name="正方形/長方形 23"/>
          <p:cNvSpPr/>
          <p:nvPr/>
        </p:nvSpPr>
        <p:spPr>
          <a:xfrm>
            <a:off x="5993667" y="2504237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5" name="正方形/長方形 24"/>
          <p:cNvSpPr/>
          <p:nvPr/>
        </p:nvSpPr>
        <p:spPr>
          <a:xfrm>
            <a:off x="5993667" y="3002033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6" name="正方形/長方形 25"/>
          <p:cNvSpPr/>
          <p:nvPr/>
        </p:nvSpPr>
        <p:spPr>
          <a:xfrm>
            <a:off x="5993667" y="3499829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7" name="正方形/長方形 26"/>
          <p:cNvSpPr/>
          <p:nvPr/>
        </p:nvSpPr>
        <p:spPr>
          <a:xfrm>
            <a:off x="5993667" y="3997625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8" name="正方形/長方形 27"/>
          <p:cNvSpPr/>
          <p:nvPr/>
        </p:nvSpPr>
        <p:spPr>
          <a:xfrm>
            <a:off x="5993667" y="4495422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9" name="正方形/長方形 28"/>
          <p:cNvSpPr/>
          <p:nvPr/>
        </p:nvSpPr>
        <p:spPr>
          <a:xfrm>
            <a:off x="8734472" y="2006441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0" name="正方形/長方形 29"/>
          <p:cNvSpPr/>
          <p:nvPr/>
        </p:nvSpPr>
        <p:spPr>
          <a:xfrm>
            <a:off x="8734472" y="2504237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1" name="正方形/長方形 30"/>
          <p:cNvSpPr/>
          <p:nvPr/>
        </p:nvSpPr>
        <p:spPr>
          <a:xfrm>
            <a:off x="8734472" y="3002033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2" name="正方形/長方形 31"/>
          <p:cNvSpPr/>
          <p:nvPr/>
        </p:nvSpPr>
        <p:spPr>
          <a:xfrm>
            <a:off x="8734472" y="3499829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3" name="正方形/長方形 32"/>
          <p:cNvSpPr/>
          <p:nvPr/>
        </p:nvSpPr>
        <p:spPr>
          <a:xfrm>
            <a:off x="8734472" y="3997625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4" name="1 つの角を丸めた四角形 33"/>
          <p:cNvSpPr/>
          <p:nvPr/>
        </p:nvSpPr>
        <p:spPr>
          <a:xfrm flipV="1">
            <a:off x="8734472" y="4495422"/>
            <a:ext cx="2694954" cy="440193"/>
          </a:xfrm>
          <a:prstGeom prst="round1Rect">
            <a:avLst>
              <a:gd name="adj" fmla="val 33510"/>
            </a:avLst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3252863" y="1352148"/>
            <a:ext cx="2694954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6000847" y="1352148"/>
            <a:ext cx="2694954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8725175" y="1352148"/>
            <a:ext cx="2694954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692033" y="2018266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692033" y="2504237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692033" y="3002033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692033" y="3499829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692033" y="4009432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692033" y="4503660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3252862" y="2030056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3250634" y="2516028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3250634" y="3013824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3252862" y="3511620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3256154" y="4021223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3247916" y="4515451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6005793" y="2030056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6003565" y="2516028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6003565" y="3013824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5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6005793" y="3511620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6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6009085" y="4021223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6000847" y="4515451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8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8734472" y="2030056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9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8732244" y="2516028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0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8732244" y="3013824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1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8734472" y="3511620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2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8737764" y="4021223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3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8729526" y="4515451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74" name="直線コネクタ 73"/>
          <p:cNvCxnSpPr/>
          <p:nvPr/>
        </p:nvCxnSpPr>
        <p:spPr>
          <a:xfrm flipH="1" flipV="1">
            <a:off x="2222164" y="5169193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3484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b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1 つの角を丸めた四角形 4"/>
          <p:cNvSpPr/>
          <p:nvPr/>
        </p:nvSpPr>
        <p:spPr>
          <a:xfrm flipH="1">
            <a:off x="689805" y="1260385"/>
            <a:ext cx="2520499" cy="1680000"/>
          </a:xfrm>
          <a:prstGeom prst="round1Rect">
            <a:avLst>
              <a:gd name="adj" fmla="val 6860"/>
            </a:avLst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1" name="正方形/長方形 10"/>
          <p:cNvSpPr/>
          <p:nvPr/>
        </p:nvSpPr>
        <p:spPr>
          <a:xfrm>
            <a:off x="692033" y="3002033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2" name="正方形/長方形 11"/>
          <p:cNvSpPr/>
          <p:nvPr/>
        </p:nvSpPr>
        <p:spPr>
          <a:xfrm>
            <a:off x="692033" y="3499829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kumimoji="1" lang="ja-JP" altLang="en-US" sz="600"/>
          </a:p>
        </p:txBody>
      </p:sp>
      <p:sp>
        <p:nvSpPr>
          <p:cNvPr id="13" name="正方形/長方形 12"/>
          <p:cNvSpPr/>
          <p:nvPr/>
        </p:nvSpPr>
        <p:spPr>
          <a:xfrm>
            <a:off x="692033" y="3997625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4" name="1 つの角を丸めた四角形 13"/>
          <p:cNvSpPr/>
          <p:nvPr/>
        </p:nvSpPr>
        <p:spPr>
          <a:xfrm flipH="1" flipV="1">
            <a:off x="692033" y="4495422"/>
            <a:ext cx="2518271" cy="440193"/>
          </a:xfrm>
          <a:prstGeom prst="round1Rect">
            <a:avLst>
              <a:gd name="adj" fmla="val 29767"/>
            </a:avLst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kumimoji="1" lang="ja-JP" altLang="en-US" sz="600"/>
          </a:p>
        </p:txBody>
      </p:sp>
      <p:sp>
        <p:nvSpPr>
          <p:cNvPr id="19" name="正方形/長方形 18"/>
          <p:cNvSpPr/>
          <p:nvPr/>
        </p:nvSpPr>
        <p:spPr>
          <a:xfrm>
            <a:off x="3252862" y="3002033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0" name="正方形/長方形 19"/>
          <p:cNvSpPr/>
          <p:nvPr/>
        </p:nvSpPr>
        <p:spPr>
          <a:xfrm>
            <a:off x="3252862" y="3499829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1" name="正方形/長方形 20"/>
          <p:cNvSpPr/>
          <p:nvPr/>
        </p:nvSpPr>
        <p:spPr>
          <a:xfrm>
            <a:off x="3252862" y="3997625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2" name="正方形/長方形 21"/>
          <p:cNvSpPr/>
          <p:nvPr/>
        </p:nvSpPr>
        <p:spPr>
          <a:xfrm>
            <a:off x="3252862" y="4495422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5" name="正方形/長方形 24"/>
          <p:cNvSpPr/>
          <p:nvPr/>
        </p:nvSpPr>
        <p:spPr>
          <a:xfrm>
            <a:off x="5993667" y="3002033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6" name="正方形/長方形 25"/>
          <p:cNvSpPr/>
          <p:nvPr/>
        </p:nvSpPr>
        <p:spPr>
          <a:xfrm>
            <a:off x="5993667" y="3499829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7" name="正方形/長方形 26"/>
          <p:cNvSpPr/>
          <p:nvPr/>
        </p:nvSpPr>
        <p:spPr>
          <a:xfrm>
            <a:off x="5993667" y="3997625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8" name="正方形/長方形 27"/>
          <p:cNvSpPr/>
          <p:nvPr/>
        </p:nvSpPr>
        <p:spPr>
          <a:xfrm>
            <a:off x="5993667" y="4495422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1" name="正方形/長方形 30"/>
          <p:cNvSpPr/>
          <p:nvPr/>
        </p:nvSpPr>
        <p:spPr>
          <a:xfrm>
            <a:off x="8734472" y="3002033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2" name="正方形/長方形 31"/>
          <p:cNvSpPr/>
          <p:nvPr/>
        </p:nvSpPr>
        <p:spPr>
          <a:xfrm>
            <a:off x="8734472" y="3499829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3" name="正方形/長方形 32"/>
          <p:cNvSpPr/>
          <p:nvPr/>
        </p:nvSpPr>
        <p:spPr>
          <a:xfrm>
            <a:off x="8734472" y="3997625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4" name="1 つの角を丸めた四角形 33"/>
          <p:cNvSpPr/>
          <p:nvPr/>
        </p:nvSpPr>
        <p:spPr>
          <a:xfrm flipV="1">
            <a:off x="8734472" y="4495422"/>
            <a:ext cx="2694954" cy="440193"/>
          </a:xfrm>
          <a:prstGeom prst="round1Rect">
            <a:avLst>
              <a:gd name="adj" fmla="val 27896"/>
            </a:avLst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692033" y="3002033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692033" y="3499829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692033" y="4009432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692033" y="4503660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3250634" y="3013824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3252862" y="3511620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3256154" y="4021223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3247916" y="4515451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6003565" y="3013824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5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6005793" y="3511620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6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6009085" y="4021223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6000847" y="4515451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0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8732244" y="3013824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1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8734472" y="3511620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2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8737764" y="4021223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3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8729526" y="4515451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74" name="直線コネクタ 73"/>
          <p:cNvCxnSpPr/>
          <p:nvPr/>
        </p:nvCxnSpPr>
        <p:spPr>
          <a:xfrm flipH="1" flipV="1">
            <a:off x="2222164" y="5169193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図プレースホルダー 15"/>
          <p:cNvSpPr>
            <a:spLocks noGrp="1"/>
          </p:cNvSpPr>
          <p:nvPr>
            <p:ph type="pic" sz="quarter" idx="64" hasCustomPrompt="1"/>
          </p:nvPr>
        </p:nvSpPr>
        <p:spPr>
          <a:xfrm>
            <a:off x="3252862" y="1260475"/>
            <a:ext cx="2694954" cy="167957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76" name="図プレースホルダー 15"/>
          <p:cNvSpPr>
            <a:spLocks noGrp="1"/>
          </p:cNvSpPr>
          <p:nvPr>
            <p:ph type="pic" sz="quarter" idx="65" hasCustomPrompt="1"/>
          </p:nvPr>
        </p:nvSpPr>
        <p:spPr>
          <a:xfrm>
            <a:off x="5993667" y="1260385"/>
            <a:ext cx="2694954" cy="1679575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77" name="図プレースホルダー 15"/>
          <p:cNvSpPr>
            <a:spLocks noGrp="1"/>
          </p:cNvSpPr>
          <p:nvPr>
            <p:ph type="pic" sz="quarter" idx="66" hasCustomPrompt="1"/>
          </p:nvPr>
        </p:nvSpPr>
        <p:spPr>
          <a:xfrm>
            <a:off x="8734472" y="1260810"/>
            <a:ext cx="2694954" cy="1679575"/>
          </a:xfrm>
          <a:prstGeom prst="round1Rect">
            <a:avLst>
              <a:gd name="adj" fmla="val 9800"/>
            </a:avLst>
          </a:pr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78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3252862" y="2523807"/>
            <a:ext cx="2694954" cy="416578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9" name="テキスト プレースホルダー 11"/>
          <p:cNvSpPr>
            <a:spLocks noGrp="1"/>
          </p:cNvSpPr>
          <p:nvPr>
            <p:ph type="body" sz="quarter" idx="68" hasCustomPrompt="1"/>
          </p:nvPr>
        </p:nvSpPr>
        <p:spPr>
          <a:xfrm>
            <a:off x="5993667" y="2523807"/>
            <a:ext cx="2694954" cy="416578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0" name="テキスト プレースホルダー 11"/>
          <p:cNvSpPr>
            <a:spLocks noGrp="1"/>
          </p:cNvSpPr>
          <p:nvPr>
            <p:ph type="body" sz="quarter" idx="69" hasCustomPrompt="1"/>
          </p:nvPr>
        </p:nvSpPr>
        <p:spPr>
          <a:xfrm>
            <a:off x="8734472" y="2523807"/>
            <a:ext cx="2694954" cy="416578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3" name="テキスト プレースホルダー 11"/>
          <p:cNvSpPr>
            <a:spLocks noGrp="1"/>
          </p:cNvSpPr>
          <p:nvPr>
            <p:ph type="body" sz="quarter" idx="70" hasCustomPrompt="1"/>
          </p:nvPr>
        </p:nvSpPr>
        <p:spPr>
          <a:xfrm>
            <a:off x="1038051" y="2316434"/>
            <a:ext cx="1855889" cy="37841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4" name="テキスト プレースホルダー 11"/>
          <p:cNvSpPr>
            <a:spLocks noGrp="1"/>
          </p:cNvSpPr>
          <p:nvPr>
            <p:ph type="body" sz="quarter" idx="71" hasCustomPrompt="1"/>
          </p:nvPr>
        </p:nvSpPr>
        <p:spPr>
          <a:xfrm>
            <a:off x="1130774" y="1812098"/>
            <a:ext cx="1807909" cy="35644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333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pic>
        <p:nvPicPr>
          <p:cNvPr id="44" name="図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840" y="1803400"/>
            <a:ext cx="390152" cy="390118"/>
          </a:xfrm>
          <a:prstGeom prst="rect">
            <a:avLst/>
          </a:prstGeom>
        </p:spPr>
      </p:pic>
      <p:pic>
        <p:nvPicPr>
          <p:cNvPr id="85" name="図 8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1512" y="2565605"/>
            <a:ext cx="390118" cy="39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5332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4x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514895" y="1058737"/>
            <a:ext cx="5341057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14895" y="2858937"/>
            <a:ext cx="5341057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6306041" y="1058737"/>
            <a:ext cx="5341057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306041" y="2858937"/>
            <a:ext cx="5341057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図プレースホルダー 9"/>
          <p:cNvSpPr>
            <a:spLocks noGrp="1"/>
          </p:cNvSpPr>
          <p:nvPr>
            <p:ph type="pic" sz="quarter" idx="18" hasCustomPrompt="1"/>
          </p:nvPr>
        </p:nvSpPr>
        <p:spPr>
          <a:xfrm>
            <a:off x="514895" y="3699030"/>
            <a:ext cx="5341057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514895" y="5499230"/>
            <a:ext cx="5341057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図プレースホルダー 9"/>
          <p:cNvSpPr>
            <a:spLocks noGrp="1"/>
          </p:cNvSpPr>
          <p:nvPr>
            <p:ph type="pic" sz="quarter" idx="20" hasCustomPrompt="1"/>
          </p:nvPr>
        </p:nvSpPr>
        <p:spPr>
          <a:xfrm>
            <a:off x="6306041" y="3699030"/>
            <a:ext cx="5341057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306041" y="5499230"/>
            <a:ext cx="5341057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243570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x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514895" y="1058737"/>
            <a:ext cx="3540701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14895" y="2858937"/>
            <a:ext cx="3540701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4325649" y="1058737"/>
            <a:ext cx="3540701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325649" y="2858937"/>
            <a:ext cx="3540701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図プレースホルダー 9"/>
          <p:cNvSpPr>
            <a:spLocks noGrp="1"/>
          </p:cNvSpPr>
          <p:nvPr>
            <p:ph type="pic" sz="quarter" idx="18" hasCustomPrompt="1"/>
          </p:nvPr>
        </p:nvSpPr>
        <p:spPr>
          <a:xfrm>
            <a:off x="8136403" y="1058737"/>
            <a:ext cx="3540701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8136403" y="2858937"/>
            <a:ext cx="3540701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図プレースホルダー 9"/>
          <p:cNvSpPr>
            <a:spLocks noGrp="1"/>
          </p:cNvSpPr>
          <p:nvPr>
            <p:ph type="pic" sz="quarter" idx="20" hasCustomPrompt="1"/>
          </p:nvPr>
        </p:nvSpPr>
        <p:spPr>
          <a:xfrm>
            <a:off x="514895" y="3729033"/>
            <a:ext cx="3540701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14895" y="5529233"/>
            <a:ext cx="3540701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図プレースホルダー 9"/>
          <p:cNvSpPr>
            <a:spLocks noGrp="1"/>
          </p:cNvSpPr>
          <p:nvPr>
            <p:ph type="pic" sz="quarter" idx="22" hasCustomPrompt="1"/>
          </p:nvPr>
        </p:nvSpPr>
        <p:spPr>
          <a:xfrm>
            <a:off x="4325649" y="3729033"/>
            <a:ext cx="3540701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4325649" y="5529233"/>
            <a:ext cx="3540701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図プレースホルダー 9"/>
          <p:cNvSpPr>
            <a:spLocks noGrp="1"/>
          </p:cNvSpPr>
          <p:nvPr>
            <p:ph type="pic" sz="quarter" idx="24" hasCustomPrompt="1"/>
          </p:nvPr>
        </p:nvSpPr>
        <p:spPr>
          <a:xfrm>
            <a:off x="8136403" y="3729033"/>
            <a:ext cx="3540701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8136403" y="5529233"/>
            <a:ext cx="3540701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455807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umeric List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634919" y="1478754"/>
            <a:ext cx="5159920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ホームベース 10"/>
          <p:cNvSpPr/>
          <p:nvPr/>
        </p:nvSpPr>
        <p:spPr>
          <a:xfrm>
            <a:off x="634919" y="1478754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4855" y="1904242"/>
            <a:ext cx="5171085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235038" y="1418777"/>
            <a:ext cx="455980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94931" y="1418777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634919" y="3097518"/>
            <a:ext cx="5159920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2" name="ホームベース 21"/>
          <p:cNvSpPr/>
          <p:nvPr/>
        </p:nvSpPr>
        <p:spPr>
          <a:xfrm>
            <a:off x="634919" y="3097518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24855" y="3523006"/>
            <a:ext cx="5171085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235038" y="3037541"/>
            <a:ext cx="455980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94931" y="3037541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634918" y="4714080"/>
            <a:ext cx="5159920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7" name="ホームベース 26"/>
          <p:cNvSpPr/>
          <p:nvPr/>
        </p:nvSpPr>
        <p:spPr>
          <a:xfrm>
            <a:off x="634918" y="4714080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24855" y="5139568"/>
            <a:ext cx="5171085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235037" y="4654103"/>
            <a:ext cx="455980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94930" y="4654103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46" name="正方形/長方形 45"/>
          <p:cNvSpPr/>
          <p:nvPr/>
        </p:nvSpPr>
        <p:spPr>
          <a:xfrm>
            <a:off x="6336047" y="1478754"/>
            <a:ext cx="5159920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7" name="ホームベース 46"/>
          <p:cNvSpPr/>
          <p:nvPr/>
        </p:nvSpPr>
        <p:spPr>
          <a:xfrm>
            <a:off x="6336047" y="1478754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6325983" y="1904242"/>
            <a:ext cx="5171085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6936166" y="1418777"/>
            <a:ext cx="455980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6396059" y="1418777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51" name="正方形/長方形 50"/>
          <p:cNvSpPr/>
          <p:nvPr/>
        </p:nvSpPr>
        <p:spPr>
          <a:xfrm>
            <a:off x="6336047" y="3097518"/>
            <a:ext cx="5159920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2" name="ホームベース 51"/>
          <p:cNvSpPr/>
          <p:nvPr/>
        </p:nvSpPr>
        <p:spPr>
          <a:xfrm>
            <a:off x="6336047" y="3097518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6325983" y="3523006"/>
            <a:ext cx="5171085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6936166" y="3037541"/>
            <a:ext cx="455980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6396059" y="3037541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56" name="正方形/長方形 55"/>
          <p:cNvSpPr/>
          <p:nvPr/>
        </p:nvSpPr>
        <p:spPr>
          <a:xfrm>
            <a:off x="6336046" y="4714080"/>
            <a:ext cx="5159920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7" name="ホームベース 56"/>
          <p:cNvSpPr/>
          <p:nvPr/>
        </p:nvSpPr>
        <p:spPr>
          <a:xfrm>
            <a:off x="6336046" y="4714080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6325983" y="5139568"/>
            <a:ext cx="5171085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936165" y="4654103"/>
            <a:ext cx="455980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6396058" y="4654103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54649145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Sub-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38113-51B5-2945-BC97-1CD52E343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38" y="295095"/>
            <a:ext cx="10515600" cy="762635"/>
          </a:xfrm>
          <a:prstGeom prst="rect">
            <a:avLst/>
          </a:prstGeom>
        </p:spPr>
        <p:txBody>
          <a:bodyPr/>
          <a:lstStyle>
            <a:lvl1pPr algn="l">
              <a:defRPr sz="4400" b="0" i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F5CC65-32C8-C348-A985-69BC083E2C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80499-377E-2A46-80F2-DC6F8A8BB0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B44C45-6383-8B42-90B6-1BE65165B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Geoverse LLC Proprietary &amp; Confidential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F2CA80-CE4B-BB47-9FEB-BEAA2D7B9B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2206" y="1057730"/>
            <a:ext cx="10515600" cy="352842"/>
          </a:xfrm>
          <a:prstGeom prst="rect">
            <a:avLst/>
          </a:prstGeom>
        </p:spPr>
        <p:txBody>
          <a:bodyPr/>
          <a:lstStyle>
            <a:lvl1pPr marL="0" marR="0" indent="0" algn="l" defTabSz="12190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b="0" i="0" kern="1200" dirty="0" smtClean="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marL="0" marR="0" lvl="0" indent="0" algn="l" defTabSz="12190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120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Click to edit Sub-title style</a:t>
            </a:r>
          </a:p>
        </p:txBody>
      </p:sp>
    </p:spTree>
    <p:extLst>
      <p:ext uri="{BB962C8B-B14F-4D97-AF65-F5344CB8AC3E}">
        <p14:creationId xmlns:p14="http://schemas.microsoft.com/office/powerpoint/2010/main" val="379266903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21"/>
          <p:cNvSpPr>
            <a:spLocks noGrp="1"/>
          </p:cNvSpPr>
          <p:nvPr>
            <p:ph type="pic" sz="quarter" idx="32"/>
          </p:nvPr>
        </p:nvSpPr>
        <p:spPr>
          <a:xfrm>
            <a:off x="0" y="0"/>
            <a:ext cx="12192000" cy="4112997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400" dirty="0"/>
            </a:lvl1pPr>
          </a:lstStyle>
          <a:p>
            <a:pPr lvl="0" algn="ctr"/>
            <a:endParaRPr lang="ru-RU"/>
          </a:p>
        </p:txBody>
      </p:sp>
      <p:sp>
        <p:nvSpPr>
          <p:cNvPr id="5" name="Текст 3"/>
          <p:cNvSpPr>
            <a:spLocks noGrp="1"/>
          </p:cNvSpPr>
          <p:nvPr>
            <p:ph type="body" sz="quarter" idx="39" hasCustomPrompt="1"/>
          </p:nvPr>
        </p:nvSpPr>
        <p:spPr>
          <a:xfrm>
            <a:off x="1057984" y="4760994"/>
            <a:ext cx="2121882" cy="1219829"/>
          </a:xfrm>
          <a:prstGeom prst="rect">
            <a:avLst/>
          </a:prstGeom>
        </p:spPr>
        <p:txBody>
          <a:bodyPr/>
          <a:lstStyle>
            <a:lvl1pPr algn="l">
              <a:defRPr lang="en-US" sz="11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057984" y="2205006"/>
            <a:ext cx="3957967" cy="133199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20498" algn="l"/>
              </a:tabLst>
              <a:defRPr sz="3299" b="1" i="0" baseline="0">
                <a:solidFill>
                  <a:schemeClr val="bg2"/>
                </a:solidFill>
                <a:latin typeface="Roboto Black" charset="0"/>
                <a:ea typeface="Roboto Black" charset="0"/>
                <a:cs typeface="Roboto Black" charset="0"/>
              </a:defRPr>
            </a:lvl1pPr>
          </a:lstStyle>
          <a:p>
            <a:r>
              <a:rPr lang="en-US"/>
              <a:t>NAME OF YOUR </a:t>
            </a:r>
            <a:br>
              <a:rPr lang="en-US"/>
            </a:br>
            <a:r>
              <a:rPr lang="en-US"/>
              <a:t>TOP SLIDE</a:t>
            </a:r>
            <a:endParaRPr lang="ru-RU"/>
          </a:p>
        </p:txBody>
      </p:sp>
      <p:sp>
        <p:nvSpPr>
          <p:cNvPr id="8" name="Текст 3"/>
          <p:cNvSpPr>
            <a:spLocks noGrp="1"/>
          </p:cNvSpPr>
          <p:nvPr>
            <p:ph type="body" sz="quarter" idx="40" hasCustomPrompt="1"/>
          </p:nvPr>
        </p:nvSpPr>
        <p:spPr>
          <a:xfrm>
            <a:off x="3672627" y="4760994"/>
            <a:ext cx="2121882" cy="1219829"/>
          </a:xfrm>
          <a:prstGeom prst="rect">
            <a:avLst/>
          </a:prstGeom>
        </p:spPr>
        <p:txBody>
          <a:bodyPr/>
          <a:lstStyle>
            <a:lvl1pPr algn="l">
              <a:defRPr lang="en-US" sz="11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41" hasCustomPrompt="1"/>
          </p:nvPr>
        </p:nvSpPr>
        <p:spPr>
          <a:xfrm>
            <a:off x="6287270" y="4760994"/>
            <a:ext cx="2121882" cy="1219829"/>
          </a:xfrm>
          <a:prstGeom prst="rect">
            <a:avLst/>
          </a:prstGeom>
        </p:spPr>
        <p:txBody>
          <a:bodyPr/>
          <a:lstStyle>
            <a:lvl1pPr algn="l">
              <a:defRPr lang="en-US" sz="11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42" hasCustomPrompt="1"/>
          </p:nvPr>
        </p:nvSpPr>
        <p:spPr>
          <a:xfrm>
            <a:off x="8901914" y="4760994"/>
            <a:ext cx="2121882" cy="1219829"/>
          </a:xfrm>
          <a:prstGeom prst="rect">
            <a:avLst/>
          </a:prstGeom>
        </p:spPr>
        <p:txBody>
          <a:bodyPr/>
          <a:lstStyle>
            <a:lvl1pPr algn="l">
              <a:defRPr lang="en-US" sz="11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4" name="Номер слайда 1"/>
          <p:cNvSpPr txBox="1">
            <a:spLocks/>
          </p:cNvSpPr>
          <p:nvPr userDrawn="1"/>
        </p:nvSpPr>
        <p:spPr>
          <a:xfrm>
            <a:off x="1046386" y="6236644"/>
            <a:ext cx="2262822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2438522" rtl="0" eaLnBrk="1" latinLnBrk="0" hangingPunct="1">
              <a:defRPr lang="ru-RU" sz="2200" b="0" i="0" kern="1200" baseline="0" smtClean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1219261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38522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783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77044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96305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15566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534827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754088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</a:pPr>
            <a:fld id="{C36D633A-E9D6-4868-9F6A-A76B40F1089A}" type="slidenum">
              <a:rPr lang="uk-UA" sz="1100" smtClean="0">
                <a:solidFill>
                  <a:srgbClr val="4B6FB8"/>
                </a:solidFill>
                <a:latin typeface="Roboto" charset="0"/>
                <a:ea typeface="Roboto" charset="0"/>
                <a:cs typeface="Roboto" charset="0"/>
              </a:rPr>
              <a:pPr>
                <a:lnSpc>
                  <a:spcPct val="150000"/>
                </a:lnSpc>
                <a:spcBef>
                  <a:spcPct val="20000"/>
                </a:spcBef>
              </a:pPr>
              <a:t>‹#›</a:t>
            </a:fld>
            <a:r>
              <a:rPr lang="en-US" sz="1100">
                <a:solidFill>
                  <a:srgbClr val="4B6FB8"/>
                </a:solidFill>
                <a:latin typeface="Roboto" charset="0"/>
                <a:ea typeface="Roboto" charset="0"/>
                <a:cs typeface="Roboto" charset="0"/>
              </a:rPr>
              <a:t>    </a:t>
            </a:r>
            <a:r>
              <a:rPr lang="en-US" sz="1100" b="0" i="0">
                <a:solidFill>
                  <a:srgbClr val="4B6FB8"/>
                </a:solidFill>
                <a:latin typeface="Roboto" panose="02000000000000000000" pitchFamily="2" charset="0"/>
                <a:ea typeface="Roboto" panose="02000000000000000000" pitchFamily="2" charset="0"/>
                <a:cs typeface="Roboto" charset="0"/>
              </a:rPr>
              <a:t>I</a:t>
            </a:r>
            <a:r>
              <a:rPr lang="en-US" sz="1100">
                <a:solidFill>
                  <a:srgbClr val="4B6FB8"/>
                </a:solidFill>
                <a:latin typeface="Roboto" charset="0"/>
                <a:ea typeface="Roboto" charset="0"/>
                <a:cs typeface="Roboto" charset="0"/>
              </a:rPr>
              <a:t>     </a:t>
            </a:r>
            <a:r>
              <a:rPr lang="en-US" sz="1100">
                <a:solidFill>
                  <a:srgbClr val="4B6FB8"/>
                </a:solidFill>
              </a:rPr>
              <a:t>© 2018 Geoverse LLC</a:t>
            </a:r>
            <a:endParaRPr lang="uk-UA" sz="1100">
              <a:solidFill>
                <a:srgbClr val="4B6FB8"/>
              </a:solidFill>
              <a:latin typeface="Roboto" charset="0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06937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-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38113-51B5-2945-BC97-1CD52E343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38" y="295095"/>
            <a:ext cx="10515600" cy="762635"/>
          </a:xfrm>
          <a:prstGeom prst="rect">
            <a:avLst/>
          </a:prstGeom>
        </p:spPr>
        <p:txBody>
          <a:bodyPr/>
          <a:lstStyle>
            <a:lvl1pPr algn="l">
              <a:defRPr sz="4400" b="0" i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F5CC65-32C8-C348-A985-69BC083E2C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80499-377E-2A46-80F2-DC6F8A8BB0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B44C45-6383-8B42-90B6-1BE65165B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Geoverse LLC Proprietary &amp; Confidential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512A02B-E755-D845-8F2D-22FFD0B685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7902" y="1171636"/>
            <a:ext cx="10435871" cy="4270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Click to edit Sub-title style</a:t>
            </a:r>
          </a:p>
        </p:txBody>
      </p:sp>
    </p:spTree>
    <p:extLst>
      <p:ext uri="{BB962C8B-B14F-4D97-AF65-F5344CB8AC3E}">
        <p14:creationId xmlns:p14="http://schemas.microsoft.com/office/powerpoint/2010/main" val="138641039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730938" y="1868827"/>
            <a:ext cx="10706118" cy="695796"/>
          </a:xfrm>
        </p:spPr>
        <p:txBody>
          <a:bodyPr anchor="b">
            <a:noAutofit/>
          </a:bodyPr>
          <a:lstStyle>
            <a:lvl1pPr algn="l">
              <a:defRPr sz="3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30938" y="2708920"/>
            <a:ext cx="10706118" cy="216024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14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6E8C886-60EB-45DA-A2AF-B20177D8FF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36153" y="-1"/>
            <a:ext cx="9955848" cy="6685180"/>
          </a:xfrm>
          <a:custGeom>
            <a:avLst/>
            <a:gdLst>
              <a:gd name="connsiteX0" fmla="*/ 0 w 19914288"/>
              <a:gd name="connsiteY0" fmla="*/ 0 h 13370360"/>
              <a:gd name="connsiteX1" fmla="*/ 19914288 w 19914288"/>
              <a:gd name="connsiteY1" fmla="*/ 0 h 13370360"/>
              <a:gd name="connsiteX2" fmla="*/ 19914288 w 19914288"/>
              <a:gd name="connsiteY2" fmla="*/ 5371140 h 13370360"/>
              <a:gd name="connsiteX3" fmla="*/ 18761754 w 19914288"/>
              <a:gd name="connsiteY3" fmla="*/ 9485284 h 13370360"/>
              <a:gd name="connsiteX4" fmla="*/ 10984648 w 19914288"/>
              <a:gd name="connsiteY4" fmla="*/ 11538687 h 13370360"/>
              <a:gd name="connsiteX5" fmla="*/ 1429499 w 19914288"/>
              <a:gd name="connsiteY5" fmla="*/ 1983538 h 13370360"/>
              <a:gd name="connsiteX6" fmla="*/ 110310 w 19914288"/>
              <a:gd name="connsiteY6" fmla="*/ 230761 h 1337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914288" h="13370360">
                <a:moveTo>
                  <a:pt x="0" y="0"/>
                </a:moveTo>
                <a:lnTo>
                  <a:pt x="19914288" y="0"/>
                </a:lnTo>
                <a:lnTo>
                  <a:pt x="19914288" y="5371140"/>
                </a:lnTo>
                <a:lnTo>
                  <a:pt x="18761754" y="9485284"/>
                </a:lnTo>
                <a:cubicBezTo>
                  <a:pt x="17570608" y="13710310"/>
                  <a:pt x="14081078" y="14635118"/>
                  <a:pt x="10984648" y="11538687"/>
                </a:cubicBezTo>
                <a:cubicBezTo>
                  <a:pt x="1429499" y="1983538"/>
                  <a:pt x="1429499" y="1983538"/>
                  <a:pt x="1429499" y="1983538"/>
                </a:cubicBezTo>
                <a:cubicBezTo>
                  <a:pt x="848918" y="1402957"/>
                  <a:pt x="410807" y="812956"/>
                  <a:pt x="110310" y="230761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7057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730938" y="1298763"/>
            <a:ext cx="5095008" cy="695796"/>
          </a:xfrm>
        </p:spPr>
        <p:txBody>
          <a:bodyPr anchor="b">
            <a:noAutofit/>
          </a:bodyPr>
          <a:lstStyle>
            <a:lvl1pPr algn="l"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30938" y="2024562"/>
            <a:ext cx="5095008" cy="393043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48" y="1298763"/>
            <a:ext cx="5095008" cy="695796"/>
          </a:xfrm>
        </p:spPr>
        <p:txBody>
          <a:bodyPr anchor="b">
            <a:noAutofit/>
          </a:bodyPr>
          <a:lstStyle>
            <a:lvl1pPr algn="l"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336048" y="2024562"/>
            <a:ext cx="5095008" cy="393043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正方形/長方形 8"/>
          <p:cNvSpPr/>
          <p:nvPr/>
        </p:nvSpPr>
        <p:spPr>
          <a:xfrm>
            <a:off x="604913" y="1562424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" name="正方形/長方形 9"/>
          <p:cNvSpPr/>
          <p:nvPr/>
        </p:nvSpPr>
        <p:spPr>
          <a:xfrm>
            <a:off x="6216023" y="1568793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</p:spTree>
    <p:extLst>
      <p:ext uri="{BB962C8B-B14F-4D97-AF65-F5344CB8AC3E}">
        <p14:creationId xmlns:p14="http://schemas.microsoft.com/office/powerpoint/2010/main" val="353813540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730938" y="1298763"/>
            <a:ext cx="3448211" cy="695796"/>
          </a:xfrm>
        </p:spPr>
        <p:txBody>
          <a:bodyPr anchor="b">
            <a:noAutofit/>
          </a:bodyPr>
          <a:lstStyle>
            <a:lvl1pPr algn="l"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30938" y="2024562"/>
            <a:ext cx="3448211" cy="393043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55655" y="1323048"/>
            <a:ext cx="3448211" cy="695796"/>
          </a:xfrm>
        </p:spPr>
        <p:txBody>
          <a:bodyPr anchor="b">
            <a:noAutofit/>
          </a:bodyPr>
          <a:lstStyle>
            <a:lvl1pPr algn="l"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355655" y="2048847"/>
            <a:ext cx="3448211" cy="393043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7986374" y="1323048"/>
            <a:ext cx="3448211" cy="695796"/>
          </a:xfrm>
        </p:spPr>
        <p:txBody>
          <a:bodyPr anchor="b">
            <a:noAutofit/>
          </a:bodyPr>
          <a:lstStyle>
            <a:lvl1pPr algn="l"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7986374" y="2048847"/>
            <a:ext cx="3448211" cy="393043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正方形/長方形 12"/>
          <p:cNvSpPr/>
          <p:nvPr/>
        </p:nvSpPr>
        <p:spPr>
          <a:xfrm>
            <a:off x="604913" y="1571268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4" name="正方形/長方形 13"/>
          <p:cNvSpPr/>
          <p:nvPr/>
        </p:nvSpPr>
        <p:spPr>
          <a:xfrm>
            <a:off x="4235632" y="1571268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5" name="正方形/長方形 14"/>
          <p:cNvSpPr/>
          <p:nvPr/>
        </p:nvSpPr>
        <p:spPr>
          <a:xfrm>
            <a:off x="7866350" y="1571268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</p:spTree>
    <p:extLst>
      <p:ext uri="{BB962C8B-B14F-4D97-AF65-F5344CB8AC3E}">
        <p14:creationId xmlns:p14="http://schemas.microsoft.com/office/powerpoint/2010/main" val="145052819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ドーナツ 7"/>
          <p:cNvSpPr/>
          <p:nvPr/>
        </p:nvSpPr>
        <p:spPr>
          <a:xfrm>
            <a:off x="4266306" y="1899820"/>
            <a:ext cx="3641440" cy="3641124"/>
          </a:xfrm>
          <a:prstGeom prst="donut">
            <a:avLst>
              <a:gd name="adj" fmla="val 7805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環状矢印 8"/>
          <p:cNvSpPr/>
          <p:nvPr/>
        </p:nvSpPr>
        <p:spPr>
          <a:xfrm>
            <a:off x="6081161" y="1889101"/>
            <a:ext cx="2016432" cy="1838760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12" name="環状矢印 8"/>
          <p:cNvSpPr/>
          <p:nvPr/>
        </p:nvSpPr>
        <p:spPr>
          <a:xfrm rot="5400000">
            <a:off x="5984048" y="3811550"/>
            <a:ext cx="2016257" cy="1838920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13" name="環状矢印 8"/>
          <p:cNvSpPr/>
          <p:nvPr/>
        </p:nvSpPr>
        <p:spPr>
          <a:xfrm rot="10800000">
            <a:off x="4075336" y="3721511"/>
            <a:ext cx="2016432" cy="1838760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14" name="環状矢印 8"/>
          <p:cNvSpPr/>
          <p:nvPr/>
        </p:nvSpPr>
        <p:spPr>
          <a:xfrm rot="16200000">
            <a:off x="4170530" y="1786443"/>
            <a:ext cx="2016257" cy="1838920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6788569" y="2046043"/>
            <a:ext cx="955672" cy="955589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7" name="円/楕円 16"/>
          <p:cNvSpPr/>
          <p:nvPr/>
        </p:nvSpPr>
        <p:spPr>
          <a:xfrm>
            <a:off x="6788569" y="4253216"/>
            <a:ext cx="955672" cy="955589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8" name="円/楕円 17"/>
          <p:cNvSpPr/>
          <p:nvPr/>
        </p:nvSpPr>
        <p:spPr>
          <a:xfrm>
            <a:off x="4377419" y="2046043"/>
            <a:ext cx="955672" cy="955589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9" name="円/楕円 18"/>
          <p:cNvSpPr/>
          <p:nvPr/>
        </p:nvSpPr>
        <p:spPr>
          <a:xfrm>
            <a:off x="4377419" y="4253216"/>
            <a:ext cx="955672" cy="955589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7061016" y="2323367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1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7061016" y="4525639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4649866" y="2318466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4649866" y="4520737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391635" y="2077303"/>
            <a:ext cx="3206188" cy="116274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8391635" y="1691016"/>
            <a:ext cx="3206188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391635" y="4670185"/>
            <a:ext cx="3206188" cy="116274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391635" y="4283898"/>
            <a:ext cx="3206188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25427" y="2078759"/>
            <a:ext cx="3206188" cy="116274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25427" y="1692472"/>
            <a:ext cx="3206188" cy="515469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25427" y="4671641"/>
            <a:ext cx="3206188" cy="116274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625427" y="4285354"/>
            <a:ext cx="3206188" cy="515469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5" name="グループ化 4"/>
          <p:cNvGrpSpPr/>
          <p:nvPr/>
        </p:nvGrpSpPr>
        <p:grpSpPr>
          <a:xfrm>
            <a:off x="4027820" y="1663518"/>
            <a:ext cx="4129045" cy="4128687"/>
            <a:chOff x="4450556" y="450850"/>
            <a:chExt cx="9385300" cy="9385300"/>
          </a:xfrm>
        </p:grpSpPr>
        <p:sp>
          <p:nvSpPr>
            <p:cNvPr id="32" name="円/楕円 31"/>
            <p:cNvSpPr/>
            <p:nvPr/>
          </p:nvSpPr>
          <p:spPr>
            <a:xfrm>
              <a:off x="4450556" y="450850"/>
              <a:ext cx="9385300" cy="9385300"/>
            </a:xfrm>
            <a:prstGeom prst="ellipse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15000"/>
                  </a:schemeClr>
                </a:gs>
                <a:gs pos="50000">
                  <a:schemeClr val="accent1">
                    <a:tint val="44500"/>
                    <a:satMod val="160000"/>
                    <a:alpha val="14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33" name="円/楕円 32"/>
            <p:cNvSpPr/>
            <p:nvPr/>
          </p:nvSpPr>
          <p:spPr>
            <a:xfrm>
              <a:off x="5877719" y="1878013"/>
              <a:ext cx="6530975" cy="6530975"/>
            </a:xfrm>
            <a:prstGeom prst="ellipse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38000"/>
                  </a:schemeClr>
                </a:gs>
                <a:gs pos="42000">
                  <a:schemeClr val="accent1">
                    <a:tint val="44500"/>
                    <a:satMod val="160000"/>
                    <a:alpha val="24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819794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/>
        </p:nvSpPr>
        <p:spPr>
          <a:xfrm>
            <a:off x="1064755" y="4689140"/>
            <a:ext cx="2790552" cy="1560173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3" name="正方形/長方形 22"/>
          <p:cNvSpPr/>
          <p:nvPr/>
        </p:nvSpPr>
        <p:spPr>
          <a:xfrm>
            <a:off x="1064755" y="2948947"/>
            <a:ext cx="2790552" cy="1560173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" name="正方形/長方形 4"/>
          <p:cNvSpPr/>
          <p:nvPr/>
        </p:nvSpPr>
        <p:spPr>
          <a:xfrm>
            <a:off x="1064755" y="1178750"/>
            <a:ext cx="2790552" cy="1560173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1160124" y="1289260"/>
            <a:ext cx="2599814" cy="1339154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4" name="図プレースホルダー 9"/>
          <p:cNvSpPr>
            <a:spLocks noGrp="1"/>
          </p:cNvSpPr>
          <p:nvPr>
            <p:ph type="pic" sz="quarter" idx="13" hasCustomPrompt="1"/>
          </p:nvPr>
        </p:nvSpPr>
        <p:spPr>
          <a:xfrm>
            <a:off x="1160124" y="3059457"/>
            <a:ext cx="2599814" cy="1339154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6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1160124" y="4799650"/>
            <a:ext cx="2599814" cy="1339154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017835" y="1565037"/>
            <a:ext cx="7119162" cy="116274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017835" y="1178750"/>
            <a:ext cx="711916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017835" y="3336819"/>
            <a:ext cx="7119162" cy="116274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017835" y="2950532"/>
            <a:ext cx="711916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4017835" y="5086567"/>
            <a:ext cx="7119162" cy="116274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017835" y="4700280"/>
            <a:ext cx="711916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35833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 - Vi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1006178" y="1207657"/>
            <a:ext cx="4447744" cy="2664127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1123838" y="1325295"/>
            <a:ext cx="4212423" cy="2428851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正方形/長方形 10"/>
          <p:cNvSpPr/>
          <p:nvPr/>
        </p:nvSpPr>
        <p:spPr>
          <a:xfrm>
            <a:off x="6700694" y="1207657"/>
            <a:ext cx="4447744" cy="2664127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3" hasCustomPrompt="1"/>
          </p:nvPr>
        </p:nvSpPr>
        <p:spPr>
          <a:xfrm>
            <a:off x="6818354" y="1325295"/>
            <a:ext cx="4212423" cy="2428851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22414" y="4440044"/>
            <a:ext cx="4929232" cy="16312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722414" y="4053757"/>
            <a:ext cx="492923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453533" y="4442790"/>
            <a:ext cx="4929232" cy="16312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453533" y="4056503"/>
            <a:ext cx="492923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4118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 - Vi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424878" y="1449419"/>
            <a:ext cx="3726051" cy="2231844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541700" y="1558494"/>
            <a:ext cx="3492406" cy="2013695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24878" y="4145963"/>
            <a:ext cx="3726051" cy="180395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24878" y="3759676"/>
            <a:ext cx="372605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正方形/長方形 16"/>
          <p:cNvSpPr/>
          <p:nvPr/>
        </p:nvSpPr>
        <p:spPr>
          <a:xfrm>
            <a:off x="4232445" y="1448780"/>
            <a:ext cx="3726051" cy="2231844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8" name="図プレースホルダー 9"/>
          <p:cNvSpPr>
            <a:spLocks noGrp="1"/>
          </p:cNvSpPr>
          <p:nvPr>
            <p:ph type="pic" sz="quarter" idx="17" hasCustomPrompt="1"/>
          </p:nvPr>
        </p:nvSpPr>
        <p:spPr>
          <a:xfrm>
            <a:off x="4349268" y="1557855"/>
            <a:ext cx="3492406" cy="2013695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232445" y="4145324"/>
            <a:ext cx="3726051" cy="180395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4232445" y="3759037"/>
            <a:ext cx="372605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正方形/長方形 20"/>
          <p:cNvSpPr/>
          <p:nvPr/>
        </p:nvSpPr>
        <p:spPr>
          <a:xfrm>
            <a:off x="8016380" y="1449419"/>
            <a:ext cx="3726051" cy="2231844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2" name="図プレースホルダー 9"/>
          <p:cNvSpPr>
            <a:spLocks noGrp="1"/>
          </p:cNvSpPr>
          <p:nvPr>
            <p:ph type="pic" sz="quarter" idx="20" hasCustomPrompt="1"/>
          </p:nvPr>
        </p:nvSpPr>
        <p:spPr>
          <a:xfrm>
            <a:off x="8133202" y="1558494"/>
            <a:ext cx="3492406" cy="2013695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016380" y="4145963"/>
            <a:ext cx="3726051" cy="180395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016380" y="3759676"/>
            <a:ext cx="372605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9209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268760"/>
            <a:ext cx="12179336" cy="3030337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105211" y="5045424"/>
            <a:ext cx="7951573" cy="108387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2105211" y="4599130"/>
            <a:ext cx="7951573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正方形/長方形 7"/>
          <p:cNvSpPr/>
          <p:nvPr/>
        </p:nvSpPr>
        <p:spPr>
          <a:xfrm>
            <a:off x="-4216" y="1167153"/>
            <a:ext cx="12196216" cy="3251957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</p:spTree>
    <p:extLst>
      <p:ext uri="{BB962C8B-B14F-4D97-AF65-F5344CB8AC3E}">
        <p14:creationId xmlns:p14="http://schemas.microsoft.com/office/powerpoint/2010/main" val="217447036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x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514895" y="1058737"/>
            <a:ext cx="5341057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14895" y="2858937"/>
            <a:ext cx="5341057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6306041" y="1058737"/>
            <a:ext cx="5341057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306041" y="2858937"/>
            <a:ext cx="5341057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図プレースホルダー 9"/>
          <p:cNvSpPr>
            <a:spLocks noGrp="1"/>
          </p:cNvSpPr>
          <p:nvPr>
            <p:ph type="pic" sz="quarter" idx="18" hasCustomPrompt="1"/>
          </p:nvPr>
        </p:nvSpPr>
        <p:spPr>
          <a:xfrm>
            <a:off x="514895" y="3699030"/>
            <a:ext cx="5341057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514895" y="5499230"/>
            <a:ext cx="5341057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図プレースホルダー 9"/>
          <p:cNvSpPr>
            <a:spLocks noGrp="1"/>
          </p:cNvSpPr>
          <p:nvPr>
            <p:ph type="pic" sz="quarter" idx="20" hasCustomPrompt="1"/>
          </p:nvPr>
        </p:nvSpPr>
        <p:spPr>
          <a:xfrm>
            <a:off x="6306041" y="3699030"/>
            <a:ext cx="5341057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306041" y="5499230"/>
            <a:ext cx="5341057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746615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x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514895" y="1058737"/>
            <a:ext cx="3540701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14895" y="2858937"/>
            <a:ext cx="3540701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4325649" y="1058737"/>
            <a:ext cx="3540701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325649" y="2858937"/>
            <a:ext cx="3540701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図プレースホルダー 9"/>
          <p:cNvSpPr>
            <a:spLocks noGrp="1"/>
          </p:cNvSpPr>
          <p:nvPr>
            <p:ph type="pic" sz="quarter" idx="18" hasCustomPrompt="1"/>
          </p:nvPr>
        </p:nvSpPr>
        <p:spPr>
          <a:xfrm>
            <a:off x="8136403" y="1058737"/>
            <a:ext cx="3540701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8136403" y="2858937"/>
            <a:ext cx="3540701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図プレースホルダー 9"/>
          <p:cNvSpPr>
            <a:spLocks noGrp="1"/>
          </p:cNvSpPr>
          <p:nvPr>
            <p:ph type="pic" sz="quarter" idx="20" hasCustomPrompt="1"/>
          </p:nvPr>
        </p:nvSpPr>
        <p:spPr>
          <a:xfrm>
            <a:off x="514895" y="3729033"/>
            <a:ext cx="3540701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14895" y="5529233"/>
            <a:ext cx="3540701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図プレースホルダー 9"/>
          <p:cNvSpPr>
            <a:spLocks noGrp="1"/>
          </p:cNvSpPr>
          <p:nvPr>
            <p:ph type="pic" sz="quarter" idx="22" hasCustomPrompt="1"/>
          </p:nvPr>
        </p:nvSpPr>
        <p:spPr>
          <a:xfrm>
            <a:off x="4325649" y="3729033"/>
            <a:ext cx="3540701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4325649" y="5529233"/>
            <a:ext cx="3540701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図プレースホルダー 9"/>
          <p:cNvSpPr>
            <a:spLocks noGrp="1"/>
          </p:cNvSpPr>
          <p:nvPr>
            <p:ph type="pic" sz="quarter" idx="24" hasCustomPrompt="1"/>
          </p:nvPr>
        </p:nvSpPr>
        <p:spPr>
          <a:xfrm>
            <a:off x="8136403" y="3729033"/>
            <a:ext cx="3540701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8136403" y="5529233"/>
            <a:ext cx="3540701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612374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Imag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484889" y="1939354"/>
            <a:ext cx="4740938" cy="3379856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590174" y="2042584"/>
            <a:ext cx="4530368" cy="317339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ホームベース 10"/>
          <p:cNvSpPr/>
          <p:nvPr/>
        </p:nvSpPr>
        <p:spPr>
          <a:xfrm>
            <a:off x="5596139" y="1819530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915964" y="2075094"/>
            <a:ext cx="5881164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5915964" y="1688807"/>
            <a:ext cx="5881164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ホームベース 13"/>
          <p:cNvSpPr/>
          <p:nvPr/>
        </p:nvSpPr>
        <p:spPr>
          <a:xfrm>
            <a:off x="5596139" y="3144597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5915964" y="3400160"/>
            <a:ext cx="5881164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915964" y="3013874"/>
            <a:ext cx="5881164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ホームベース 16"/>
          <p:cNvSpPr/>
          <p:nvPr/>
        </p:nvSpPr>
        <p:spPr>
          <a:xfrm>
            <a:off x="5596137" y="4493584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5915963" y="4749147"/>
            <a:ext cx="5881164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5915963" y="4362860"/>
            <a:ext cx="5881164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090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0EE9B1B-489F-4DDC-9BC1-3A2465FC1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0790" y="0"/>
            <a:ext cx="3511869" cy="6858000"/>
          </a:xfrm>
          <a:custGeom>
            <a:avLst/>
            <a:gdLst>
              <a:gd name="connsiteX0" fmla="*/ 0 w 7024653"/>
              <a:gd name="connsiteY0" fmla="*/ 0 h 13716000"/>
              <a:gd name="connsiteX1" fmla="*/ 7024653 w 7024653"/>
              <a:gd name="connsiteY1" fmla="*/ 0 h 13716000"/>
              <a:gd name="connsiteX2" fmla="*/ 7024653 w 7024653"/>
              <a:gd name="connsiteY2" fmla="*/ 13716000 h 13716000"/>
              <a:gd name="connsiteX3" fmla="*/ 0 w 7024653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24653" h="13716000">
                <a:moveTo>
                  <a:pt x="0" y="0"/>
                </a:moveTo>
                <a:lnTo>
                  <a:pt x="7024653" y="0"/>
                </a:lnTo>
                <a:lnTo>
                  <a:pt x="7024653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D175D46-B4D5-4D6D-92B2-52F4DE46BF0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40066" y="0"/>
            <a:ext cx="3511869" cy="6858000"/>
          </a:xfrm>
          <a:custGeom>
            <a:avLst/>
            <a:gdLst>
              <a:gd name="connsiteX0" fmla="*/ 0 w 7024653"/>
              <a:gd name="connsiteY0" fmla="*/ 0 h 13716000"/>
              <a:gd name="connsiteX1" fmla="*/ 7024653 w 7024653"/>
              <a:gd name="connsiteY1" fmla="*/ 0 h 13716000"/>
              <a:gd name="connsiteX2" fmla="*/ 7024653 w 7024653"/>
              <a:gd name="connsiteY2" fmla="*/ 13716000 h 13716000"/>
              <a:gd name="connsiteX3" fmla="*/ 0 w 7024653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24653" h="13716000">
                <a:moveTo>
                  <a:pt x="0" y="0"/>
                </a:moveTo>
                <a:lnTo>
                  <a:pt x="7024653" y="0"/>
                </a:lnTo>
                <a:lnTo>
                  <a:pt x="7024653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FED9DB4-37C7-4F3B-904C-EF3C82D3941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879342" y="0"/>
            <a:ext cx="3511869" cy="6858000"/>
          </a:xfrm>
          <a:custGeom>
            <a:avLst/>
            <a:gdLst>
              <a:gd name="connsiteX0" fmla="*/ 0 w 7024653"/>
              <a:gd name="connsiteY0" fmla="*/ 0 h 13716000"/>
              <a:gd name="connsiteX1" fmla="*/ 7024653 w 7024653"/>
              <a:gd name="connsiteY1" fmla="*/ 0 h 13716000"/>
              <a:gd name="connsiteX2" fmla="*/ 7024653 w 7024653"/>
              <a:gd name="connsiteY2" fmla="*/ 13716000 h 13716000"/>
              <a:gd name="connsiteX3" fmla="*/ 0 w 7024653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24653" h="13716000">
                <a:moveTo>
                  <a:pt x="0" y="0"/>
                </a:moveTo>
                <a:lnTo>
                  <a:pt x="7024653" y="0"/>
                </a:lnTo>
                <a:lnTo>
                  <a:pt x="7024653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9090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eric List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634919" y="1478754"/>
            <a:ext cx="5159920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ホームベース 10"/>
          <p:cNvSpPr/>
          <p:nvPr/>
        </p:nvSpPr>
        <p:spPr>
          <a:xfrm>
            <a:off x="634919" y="1478754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4855" y="1904242"/>
            <a:ext cx="5171085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235038" y="1418777"/>
            <a:ext cx="455980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94931" y="1418777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634919" y="3097518"/>
            <a:ext cx="5159920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2" name="ホームベース 21"/>
          <p:cNvSpPr/>
          <p:nvPr/>
        </p:nvSpPr>
        <p:spPr>
          <a:xfrm>
            <a:off x="634919" y="3097518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24855" y="3523006"/>
            <a:ext cx="5171085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235038" y="3037541"/>
            <a:ext cx="455980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94931" y="3037541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634918" y="4714080"/>
            <a:ext cx="5159920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7" name="ホームベース 26"/>
          <p:cNvSpPr/>
          <p:nvPr/>
        </p:nvSpPr>
        <p:spPr>
          <a:xfrm>
            <a:off x="634918" y="4714080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24855" y="5139568"/>
            <a:ext cx="5171085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235037" y="4654103"/>
            <a:ext cx="455980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94930" y="4654103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46" name="正方形/長方形 45"/>
          <p:cNvSpPr/>
          <p:nvPr/>
        </p:nvSpPr>
        <p:spPr>
          <a:xfrm>
            <a:off x="6336047" y="1478754"/>
            <a:ext cx="5159920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7" name="ホームベース 46"/>
          <p:cNvSpPr/>
          <p:nvPr/>
        </p:nvSpPr>
        <p:spPr>
          <a:xfrm>
            <a:off x="6336047" y="1478754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6325983" y="1904242"/>
            <a:ext cx="5171085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6936166" y="1418777"/>
            <a:ext cx="455980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6396059" y="1418777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51" name="正方形/長方形 50"/>
          <p:cNvSpPr/>
          <p:nvPr/>
        </p:nvSpPr>
        <p:spPr>
          <a:xfrm>
            <a:off x="6336047" y="3097518"/>
            <a:ext cx="5159920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2" name="ホームベース 51"/>
          <p:cNvSpPr/>
          <p:nvPr/>
        </p:nvSpPr>
        <p:spPr>
          <a:xfrm>
            <a:off x="6336047" y="3097518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6325983" y="3523006"/>
            <a:ext cx="5171085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6936166" y="3037541"/>
            <a:ext cx="455980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6396059" y="3037541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56" name="正方形/長方形 55"/>
          <p:cNvSpPr/>
          <p:nvPr/>
        </p:nvSpPr>
        <p:spPr>
          <a:xfrm>
            <a:off x="6336046" y="4714080"/>
            <a:ext cx="5159920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7" name="ホームベース 56"/>
          <p:cNvSpPr/>
          <p:nvPr/>
        </p:nvSpPr>
        <p:spPr>
          <a:xfrm>
            <a:off x="6336046" y="4714080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6325983" y="5139568"/>
            <a:ext cx="5171085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936165" y="4654103"/>
            <a:ext cx="455980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6396058" y="4654103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4770188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eric List - 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634919" y="1478754"/>
            <a:ext cx="10759000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ホームベース 10"/>
          <p:cNvSpPr/>
          <p:nvPr/>
        </p:nvSpPr>
        <p:spPr>
          <a:xfrm>
            <a:off x="634919" y="1478754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4856" y="1904242"/>
            <a:ext cx="10752189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235038" y="1418777"/>
            <a:ext cx="1015888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94931" y="1418777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634919" y="3097518"/>
            <a:ext cx="10759000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2" name="ホームベース 21"/>
          <p:cNvSpPr/>
          <p:nvPr/>
        </p:nvSpPr>
        <p:spPr>
          <a:xfrm>
            <a:off x="634919" y="3097518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24856" y="3523006"/>
            <a:ext cx="10752189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235038" y="3037541"/>
            <a:ext cx="1015888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94931" y="3037541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634918" y="4714080"/>
            <a:ext cx="10759001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7" name="ホームベース 26"/>
          <p:cNvSpPr/>
          <p:nvPr/>
        </p:nvSpPr>
        <p:spPr>
          <a:xfrm>
            <a:off x="634918" y="4714080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24854" y="5139568"/>
            <a:ext cx="10752190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235037" y="4654103"/>
            <a:ext cx="1015888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94930" y="4654103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46695630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-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762065" y="1298763"/>
            <a:ext cx="4881344" cy="969200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26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55654" y="2498640"/>
            <a:ext cx="4887755" cy="3510647"/>
          </a:xfrm>
        </p:spPr>
        <p:txBody>
          <a:bodyPr anchor="t">
            <a:noAutofit/>
          </a:bodyPr>
          <a:lstStyle>
            <a:lvl1pPr marL="228611" indent="-264013" algn="l">
              <a:lnSpc>
                <a:spcPct val="12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u"/>
              <a:defRPr sz="1600">
                <a:solidFill>
                  <a:schemeClr val="tx2"/>
                </a:solidFill>
                <a:latin typeface="+mn-lt"/>
              </a:defRPr>
            </a:lvl1pPr>
            <a:lvl2pPr marL="528026" indent="-264013">
              <a:buClr>
                <a:schemeClr val="accent1"/>
              </a:buClr>
              <a:buFont typeface="Wingdings" panose="05000000000000000000" pitchFamily="2" charset="2"/>
              <a:buChar char="l"/>
              <a:defRPr sz="1333" baseline="0"/>
            </a:lvl2pPr>
            <a:lvl3pPr marL="720036" indent="-192010">
              <a:defRPr sz="12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</a:lstStyle>
          <a:p>
            <a:pPr lvl="0"/>
            <a:r>
              <a:rPr lang="en-US" altLang="ja-JP"/>
              <a:t>Text Here</a:t>
            </a:r>
          </a:p>
          <a:p>
            <a:pPr lvl="1"/>
            <a:r>
              <a:rPr lang="en-US"/>
              <a:t>Level 2</a:t>
            </a:r>
          </a:p>
          <a:p>
            <a:pPr lvl="2"/>
            <a:r>
              <a:rPr lang="en-US"/>
              <a:t>Level 3</a:t>
            </a:r>
          </a:p>
        </p:txBody>
      </p:sp>
      <p:cxnSp>
        <p:nvCxnSpPr>
          <p:cNvPr id="10" name="直線コネクタ 9"/>
          <p:cNvCxnSpPr/>
          <p:nvPr/>
        </p:nvCxnSpPr>
        <p:spPr>
          <a:xfrm>
            <a:off x="752026" y="2428411"/>
            <a:ext cx="4891383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498844" y="1298763"/>
            <a:ext cx="4881344" cy="969200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26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492433" y="2498640"/>
            <a:ext cx="4887755" cy="3510647"/>
          </a:xfrm>
        </p:spPr>
        <p:txBody>
          <a:bodyPr anchor="t">
            <a:noAutofit/>
          </a:bodyPr>
          <a:lstStyle>
            <a:lvl1pPr marL="228611" indent="-264013" algn="l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u"/>
              <a:defRPr sz="1600">
                <a:solidFill>
                  <a:schemeClr val="tx2"/>
                </a:solidFill>
                <a:latin typeface="+mn-lt"/>
              </a:defRPr>
            </a:lvl1pPr>
            <a:lvl2pPr marL="528026" indent="-264013">
              <a:buClr>
                <a:schemeClr val="accent1"/>
              </a:buClr>
              <a:buFont typeface="Wingdings" panose="05000000000000000000" pitchFamily="2" charset="2"/>
              <a:buChar char="l"/>
              <a:defRPr sz="1333" baseline="0"/>
            </a:lvl2pPr>
            <a:lvl3pPr marL="720036" indent="-192010">
              <a:defRPr sz="12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</a:lstStyle>
          <a:p>
            <a:pPr lvl="0"/>
            <a:r>
              <a:rPr lang="en-US" altLang="ja-JP"/>
              <a:t>Text Here</a:t>
            </a:r>
          </a:p>
          <a:p>
            <a:pPr lvl="1"/>
            <a:r>
              <a:rPr lang="en-US"/>
              <a:t>Level 2</a:t>
            </a:r>
          </a:p>
          <a:p>
            <a:pPr lvl="2"/>
            <a:r>
              <a:rPr lang="en-US"/>
              <a:t>Level 3</a:t>
            </a:r>
          </a:p>
        </p:txBody>
      </p:sp>
      <p:cxnSp>
        <p:nvCxnSpPr>
          <p:cNvPr id="14" name="直線コネクタ 13"/>
          <p:cNvCxnSpPr/>
          <p:nvPr/>
        </p:nvCxnSpPr>
        <p:spPr>
          <a:xfrm>
            <a:off x="6488804" y="2428411"/>
            <a:ext cx="4891383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68587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conic List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55003" y="1904242"/>
            <a:ext cx="4740937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056103" y="1418777"/>
            <a:ext cx="4739837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055003" y="3523006"/>
            <a:ext cx="4740937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056103" y="3037541"/>
            <a:ext cx="4739837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055003" y="5139568"/>
            <a:ext cx="4740937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056103" y="4654103"/>
            <a:ext cx="4739837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6756130" y="1904242"/>
            <a:ext cx="4740938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6757232" y="1418777"/>
            <a:ext cx="4739837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6756130" y="3523006"/>
            <a:ext cx="4740938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6757232" y="3037541"/>
            <a:ext cx="4739837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6756130" y="5139568"/>
            <a:ext cx="4740938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757231" y="4654103"/>
            <a:ext cx="4739837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5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634919" y="1418777"/>
            <a:ext cx="480095" cy="48005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6" name="図プレースホルダー 7"/>
          <p:cNvSpPr>
            <a:spLocks noGrp="1"/>
          </p:cNvSpPr>
          <p:nvPr>
            <p:ph type="pic" sz="quarter" idx="36" hasCustomPrompt="1"/>
          </p:nvPr>
        </p:nvSpPr>
        <p:spPr>
          <a:xfrm>
            <a:off x="634919" y="3038957"/>
            <a:ext cx="480095" cy="48005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7" name="図プレースホルダー 7"/>
          <p:cNvSpPr>
            <a:spLocks noGrp="1"/>
          </p:cNvSpPr>
          <p:nvPr>
            <p:ph type="pic" sz="quarter" idx="37" hasCustomPrompt="1"/>
          </p:nvPr>
        </p:nvSpPr>
        <p:spPr>
          <a:xfrm>
            <a:off x="634919" y="4659137"/>
            <a:ext cx="480095" cy="48005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38" hasCustomPrompt="1"/>
          </p:nvPr>
        </p:nvSpPr>
        <p:spPr>
          <a:xfrm>
            <a:off x="6336047" y="1418777"/>
            <a:ext cx="480095" cy="48005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9" name="図プレースホルダー 7"/>
          <p:cNvSpPr>
            <a:spLocks noGrp="1"/>
          </p:cNvSpPr>
          <p:nvPr>
            <p:ph type="pic" sz="quarter" idx="39" hasCustomPrompt="1"/>
          </p:nvPr>
        </p:nvSpPr>
        <p:spPr>
          <a:xfrm>
            <a:off x="6336047" y="3038957"/>
            <a:ext cx="480095" cy="48005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40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6336047" y="4659137"/>
            <a:ext cx="480095" cy="48005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555294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Servic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/>
        </p:nvSpPr>
        <p:spPr>
          <a:xfrm>
            <a:off x="0" y="1418777"/>
            <a:ext cx="12192000" cy="3510390"/>
          </a:xfrm>
          <a:prstGeom prst="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1535097" y="1838823"/>
            <a:ext cx="900178" cy="900100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4275640" y="1838823"/>
            <a:ext cx="900178" cy="900100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7016182" y="1838823"/>
            <a:ext cx="900178" cy="900100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0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9756724" y="1838823"/>
            <a:ext cx="900178" cy="900100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34919" y="2845000"/>
            <a:ext cx="2610517" cy="48005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8886552" y="2845000"/>
            <a:ext cx="2610517" cy="48005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3385463" y="2845000"/>
            <a:ext cx="2610517" cy="48005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136007" y="2845000"/>
            <a:ext cx="2610517" cy="48005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34919" y="3355057"/>
            <a:ext cx="2610517" cy="117013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8886552" y="3355057"/>
            <a:ext cx="2610517" cy="117013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136007" y="3355057"/>
            <a:ext cx="2610517" cy="117013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3385463" y="3355057"/>
            <a:ext cx="2610517" cy="117013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30938" y="5229200"/>
            <a:ext cx="10706118" cy="84009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8641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角丸四角形 13"/>
          <p:cNvSpPr/>
          <p:nvPr/>
        </p:nvSpPr>
        <p:spPr>
          <a:xfrm>
            <a:off x="1175026" y="1553922"/>
            <a:ext cx="4710932" cy="1124995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円/楕円 6"/>
          <p:cNvSpPr/>
          <p:nvPr/>
        </p:nvSpPr>
        <p:spPr>
          <a:xfrm>
            <a:off x="544901" y="1268760"/>
            <a:ext cx="1020202" cy="102011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73927" y="1403776"/>
            <a:ext cx="762151" cy="750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781672" y="1988840"/>
            <a:ext cx="3750742" cy="60006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781672" y="1553923"/>
            <a:ext cx="3750742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角丸四角形 33"/>
          <p:cNvSpPr/>
          <p:nvPr/>
        </p:nvSpPr>
        <p:spPr>
          <a:xfrm>
            <a:off x="1175026" y="3190148"/>
            <a:ext cx="4710932" cy="1124995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5" name="円/楕円 34"/>
          <p:cNvSpPr/>
          <p:nvPr/>
        </p:nvSpPr>
        <p:spPr>
          <a:xfrm>
            <a:off x="544901" y="2904986"/>
            <a:ext cx="1020202" cy="102011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73927" y="3040002"/>
            <a:ext cx="762151" cy="750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781672" y="3625066"/>
            <a:ext cx="3750742" cy="60006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781672" y="3190149"/>
            <a:ext cx="3750742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角丸四角形 40"/>
          <p:cNvSpPr/>
          <p:nvPr/>
        </p:nvSpPr>
        <p:spPr>
          <a:xfrm>
            <a:off x="1175026" y="4824285"/>
            <a:ext cx="4710932" cy="1124995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2" name="円/楕円 41"/>
          <p:cNvSpPr/>
          <p:nvPr/>
        </p:nvSpPr>
        <p:spPr>
          <a:xfrm>
            <a:off x="544901" y="4539124"/>
            <a:ext cx="1020202" cy="102011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673927" y="4674139"/>
            <a:ext cx="762151" cy="750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781672" y="5259204"/>
            <a:ext cx="3750742" cy="60006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781672" y="4824286"/>
            <a:ext cx="3750742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6" name="角丸四角形 45"/>
          <p:cNvSpPr/>
          <p:nvPr/>
        </p:nvSpPr>
        <p:spPr>
          <a:xfrm>
            <a:off x="6876154" y="1553922"/>
            <a:ext cx="4710932" cy="1124995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7" name="円/楕円 46"/>
          <p:cNvSpPr/>
          <p:nvPr/>
        </p:nvSpPr>
        <p:spPr>
          <a:xfrm>
            <a:off x="6246029" y="1268760"/>
            <a:ext cx="1020202" cy="102011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6375055" y="1403776"/>
            <a:ext cx="762151" cy="750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7482800" y="1988840"/>
            <a:ext cx="3750742" cy="60006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482800" y="1553923"/>
            <a:ext cx="3750742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1" name="角丸四角形 50"/>
          <p:cNvSpPr/>
          <p:nvPr/>
        </p:nvSpPr>
        <p:spPr>
          <a:xfrm>
            <a:off x="6876154" y="3190148"/>
            <a:ext cx="4710932" cy="1124995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2" name="円/楕円 51"/>
          <p:cNvSpPr/>
          <p:nvPr/>
        </p:nvSpPr>
        <p:spPr>
          <a:xfrm>
            <a:off x="6246029" y="2904986"/>
            <a:ext cx="1020202" cy="102011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6375055" y="3040002"/>
            <a:ext cx="762151" cy="750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7482800" y="3625066"/>
            <a:ext cx="3750742" cy="60006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7482800" y="3190149"/>
            <a:ext cx="3750742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6" name="角丸四角形 55"/>
          <p:cNvSpPr/>
          <p:nvPr/>
        </p:nvSpPr>
        <p:spPr>
          <a:xfrm>
            <a:off x="6876154" y="4824285"/>
            <a:ext cx="4710932" cy="1124995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7" name="円/楕円 56"/>
          <p:cNvSpPr/>
          <p:nvPr/>
        </p:nvSpPr>
        <p:spPr>
          <a:xfrm>
            <a:off x="6246029" y="4539124"/>
            <a:ext cx="1020202" cy="102011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375055" y="4674139"/>
            <a:ext cx="762151" cy="750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7482800" y="5259204"/>
            <a:ext cx="3750742" cy="60006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7482800" y="4824286"/>
            <a:ext cx="3750742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11241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54423" y="2168860"/>
            <a:ext cx="1720841" cy="825093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正方形/長方形 8"/>
          <p:cNvSpPr/>
          <p:nvPr/>
        </p:nvSpPr>
        <p:spPr>
          <a:xfrm>
            <a:off x="0" y="3368994"/>
            <a:ext cx="12192000" cy="90010"/>
          </a:xfrm>
          <a:prstGeom prst="rect">
            <a:avLst/>
          </a:prstGeom>
          <a:solidFill>
            <a:schemeClr val="accent1">
              <a:alpha val="2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" name="円/楕円 9"/>
          <p:cNvSpPr/>
          <p:nvPr/>
        </p:nvSpPr>
        <p:spPr>
          <a:xfrm>
            <a:off x="1235038" y="3068960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1" name="円/楕円 10"/>
          <p:cNvSpPr/>
          <p:nvPr/>
        </p:nvSpPr>
        <p:spPr>
          <a:xfrm>
            <a:off x="3023392" y="3068960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" name="円/楕円 11"/>
          <p:cNvSpPr/>
          <p:nvPr/>
        </p:nvSpPr>
        <p:spPr>
          <a:xfrm>
            <a:off x="4811746" y="3059678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3" name="円/楕円 12"/>
          <p:cNvSpPr/>
          <p:nvPr/>
        </p:nvSpPr>
        <p:spPr>
          <a:xfrm>
            <a:off x="6600100" y="3068960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4" name="円/楕円 13"/>
          <p:cNvSpPr/>
          <p:nvPr/>
        </p:nvSpPr>
        <p:spPr>
          <a:xfrm>
            <a:off x="8388453" y="3068960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5" name="円/楕円 14"/>
          <p:cNvSpPr/>
          <p:nvPr/>
        </p:nvSpPr>
        <p:spPr>
          <a:xfrm>
            <a:off x="10176807" y="3068960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1374717" y="3208626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3163071" y="3208626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4951424" y="3199345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5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6739778" y="3208626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6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8528132" y="3208626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7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0316486" y="3208626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7864249" y="2168860"/>
            <a:ext cx="1720841" cy="825093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2456879" y="2168860"/>
            <a:ext cx="1720841" cy="825093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061792" y="2168860"/>
            <a:ext cx="1720841" cy="825093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4259336" y="2168860"/>
            <a:ext cx="1720841" cy="825093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9666706" y="2168860"/>
            <a:ext cx="1720841" cy="825093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94931" y="3924054"/>
            <a:ext cx="1720841" cy="211523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883752" y="3924054"/>
            <a:ext cx="1720841" cy="211523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2497388" y="3924054"/>
            <a:ext cx="1720841" cy="211523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6085497" y="3924054"/>
            <a:ext cx="1720841" cy="211523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4299844" y="3924054"/>
            <a:ext cx="1720841" cy="211523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9686209" y="3924054"/>
            <a:ext cx="1720841" cy="211523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2307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94932" y="1058737"/>
            <a:ext cx="2190433" cy="43052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正方形/長方形 8"/>
          <p:cNvSpPr/>
          <p:nvPr/>
        </p:nvSpPr>
        <p:spPr>
          <a:xfrm>
            <a:off x="-1" y="1868827"/>
            <a:ext cx="12187204" cy="3266219"/>
          </a:xfrm>
          <a:custGeom>
            <a:avLst/>
            <a:gdLst/>
            <a:ahLst/>
            <a:cxnLst/>
            <a:rect l="l" t="t" r="r" b="b"/>
            <a:pathLst>
              <a:path w="18279220" h="4899329">
                <a:moveTo>
                  <a:pt x="5814596" y="4758098"/>
                </a:moveTo>
                <a:lnTo>
                  <a:pt x="18279220" y="4758098"/>
                </a:lnTo>
                <a:lnTo>
                  <a:pt x="18279220" y="4899329"/>
                </a:lnTo>
                <a:lnTo>
                  <a:pt x="5814596" y="4899329"/>
                </a:lnTo>
                <a:close/>
                <a:moveTo>
                  <a:pt x="12878622" y="0"/>
                </a:moveTo>
                <a:cubicBezTo>
                  <a:pt x="13571433" y="0"/>
                  <a:pt x="14134305" y="559284"/>
                  <a:pt x="14138736" y="1252080"/>
                </a:cubicBezTo>
                <a:cubicBezTo>
                  <a:pt x="14143162" y="1944076"/>
                  <a:pt x="13588778" y="2510006"/>
                  <a:pt x="12897140" y="2520026"/>
                </a:cubicBezTo>
                <a:lnTo>
                  <a:pt x="12897140" y="2520280"/>
                </a:lnTo>
                <a:lnTo>
                  <a:pt x="5798523" y="2520280"/>
                </a:lnTo>
                <a:lnTo>
                  <a:pt x="5798551" y="2522469"/>
                </a:lnTo>
                <a:cubicBezTo>
                  <a:pt x="5184591" y="2530323"/>
                  <a:pt x="4692121" y="3032335"/>
                  <a:pt x="4696048" y="3646333"/>
                </a:cubicBezTo>
                <a:cubicBezTo>
                  <a:pt x="4699975" y="4260331"/>
                  <a:pt x="5198827" y="4756002"/>
                  <a:pt x="5812837" y="4756002"/>
                </a:cubicBezTo>
                <a:lnTo>
                  <a:pt x="5812837" y="4899329"/>
                </a:lnTo>
                <a:cubicBezTo>
                  <a:pt x="5120026" y="4899329"/>
                  <a:pt x="4557154" y="4340045"/>
                  <a:pt x="4552723" y="3647249"/>
                </a:cubicBezTo>
                <a:cubicBezTo>
                  <a:pt x="4548296" y="2955081"/>
                  <a:pt x="5102957" y="2389041"/>
                  <a:pt x="5794836" y="2379271"/>
                </a:cubicBezTo>
                <a:lnTo>
                  <a:pt x="5794836" y="2379049"/>
                </a:lnTo>
                <a:lnTo>
                  <a:pt x="12892936" y="2379049"/>
                </a:lnTo>
                <a:lnTo>
                  <a:pt x="12892908" y="2376860"/>
                </a:lnTo>
                <a:cubicBezTo>
                  <a:pt x="13506868" y="2369006"/>
                  <a:pt x="13999338" y="1866994"/>
                  <a:pt x="13995411" y="1252996"/>
                </a:cubicBezTo>
                <a:cubicBezTo>
                  <a:pt x="13991484" y="638998"/>
                  <a:pt x="13492632" y="143327"/>
                  <a:pt x="12878622" y="143327"/>
                </a:cubicBezTo>
                <a:close/>
                <a:moveTo>
                  <a:pt x="0" y="0"/>
                </a:moveTo>
                <a:lnTo>
                  <a:pt x="12878621" y="0"/>
                </a:lnTo>
                <a:lnTo>
                  <a:pt x="12878621" y="135015"/>
                </a:lnTo>
                <a:lnTo>
                  <a:pt x="0" y="135015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" name="円/楕円 9"/>
          <p:cNvSpPr/>
          <p:nvPr/>
        </p:nvSpPr>
        <p:spPr>
          <a:xfrm>
            <a:off x="1445080" y="1564271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1584758" y="1703937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94931" y="2344736"/>
            <a:ext cx="2190433" cy="90424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3155418" y="1058737"/>
            <a:ext cx="2190433" cy="43052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4" name="円/楕円 43"/>
          <p:cNvSpPr/>
          <p:nvPr/>
        </p:nvSpPr>
        <p:spPr>
          <a:xfrm>
            <a:off x="3905566" y="1564271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5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>
            <a:off x="4045245" y="1703937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3155418" y="2344736"/>
            <a:ext cx="2190433" cy="90424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5645911" y="1058737"/>
            <a:ext cx="2190433" cy="43052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8" name="円/楕円 47"/>
          <p:cNvSpPr/>
          <p:nvPr/>
        </p:nvSpPr>
        <p:spPr>
          <a:xfrm>
            <a:off x="6396059" y="1564271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9" name="図プレースホルダー 7"/>
          <p:cNvSpPr>
            <a:spLocks noGrp="1"/>
          </p:cNvSpPr>
          <p:nvPr>
            <p:ph type="pic" sz="quarter" idx="32" hasCustomPrompt="1"/>
          </p:nvPr>
        </p:nvSpPr>
        <p:spPr>
          <a:xfrm>
            <a:off x="6535738" y="1703937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5645910" y="2344736"/>
            <a:ext cx="2190433" cy="90424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1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4415668" y="4179083"/>
            <a:ext cx="2190433" cy="44540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2" name="円/楕円 51"/>
          <p:cNvSpPr/>
          <p:nvPr/>
        </p:nvSpPr>
        <p:spPr>
          <a:xfrm>
            <a:off x="5165816" y="4699490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3" name="図プレースホルダー 7"/>
          <p:cNvSpPr>
            <a:spLocks noGrp="1"/>
          </p:cNvSpPr>
          <p:nvPr>
            <p:ph type="pic" sz="quarter" idx="35" hasCustomPrompt="1"/>
          </p:nvPr>
        </p:nvSpPr>
        <p:spPr>
          <a:xfrm>
            <a:off x="5305495" y="4839157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4415668" y="5479955"/>
            <a:ext cx="2190433" cy="90424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6876155" y="4179083"/>
            <a:ext cx="2190433" cy="44540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6" name="円/楕円 55"/>
          <p:cNvSpPr/>
          <p:nvPr/>
        </p:nvSpPr>
        <p:spPr>
          <a:xfrm>
            <a:off x="7626303" y="4699490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7" name="図プレースホルダー 7"/>
          <p:cNvSpPr>
            <a:spLocks noGrp="1"/>
          </p:cNvSpPr>
          <p:nvPr>
            <p:ph type="pic" sz="quarter" idx="38" hasCustomPrompt="1"/>
          </p:nvPr>
        </p:nvSpPr>
        <p:spPr>
          <a:xfrm>
            <a:off x="7765982" y="4839157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6876155" y="5479955"/>
            <a:ext cx="2190433" cy="90424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9366648" y="4179083"/>
            <a:ext cx="2190433" cy="44540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0" name="円/楕円 59"/>
          <p:cNvSpPr/>
          <p:nvPr/>
        </p:nvSpPr>
        <p:spPr>
          <a:xfrm>
            <a:off x="10116796" y="4699490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61" name="図プレースホルダー 7"/>
          <p:cNvSpPr>
            <a:spLocks noGrp="1"/>
          </p:cNvSpPr>
          <p:nvPr>
            <p:ph type="pic" sz="quarter" idx="41" hasCustomPrompt="1"/>
          </p:nvPr>
        </p:nvSpPr>
        <p:spPr>
          <a:xfrm>
            <a:off x="10256475" y="4839157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9366647" y="5479955"/>
            <a:ext cx="2190433" cy="90424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023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WO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正方形/長方形 4"/>
          <p:cNvSpPr/>
          <p:nvPr/>
        </p:nvSpPr>
        <p:spPr>
          <a:xfrm>
            <a:off x="7225955" y="3728341"/>
            <a:ext cx="4966045" cy="21002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正方形/長方形 5"/>
          <p:cNvSpPr/>
          <p:nvPr/>
        </p:nvSpPr>
        <p:spPr>
          <a:xfrm>
            <a:off x="0" y="3721847"/>
            <a:ext cx="4966045" cy="21002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" name="正方形/長方形 6"/>
          <p:cNvSpPr/>
          <p:nvPr/>
        </p:nvSpPr>
        <p:spPr>
          <a:xfrm>
            <a:off x="7225955" y="1456049"/>
            <a:ext cx="4966045" cy="21002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" name="正方形/長方形 7"/>
          <p:cNvSpPr/>
          <p:nvPr/>
        </p:nvSpPr>
        <p:spPr>
          <a:xfrm>
            <a:off x="0" y="1456049"/>
            <a:ext cx="4966045" cy="21002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grpSp>
        <p:nvGrpSpPr>
          <p:cNvPr id="9" name="グループ化 8"/>
          <p:cNvGrpSpPr/>
          <p:nvPr/>
        </p:nvGrpSpPr>
        <p:grpSpPr>
          <a:xfrm>
            <a:off x="3909343" y="3721848"/>
            <a:ext cx="2106910" cy="2100233"/>
            <a:chOff x="6037861" y="5413530"/>
            <a:chExt cx="2889225" cy="2880320"/>
          </a:xfrm>
        </p:grpSpPr>
        <p:sp>
          <p:nvSpPr>
            <p:cNvPr id="10" name="涙形 9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1" name="涙形 10"/>
            <p:cNvSpPr/>
            <p:nvPr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2" name="涙形 11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3" name="涙形 12"/>
            <p:cNvSpPr/>
            <p:nvPr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grpSp>
        <p:nvGrpSpPr>
          <p:cNvPr id="14" name="グループ化 13"/>
          <p:cNvGrpSpPr/>
          <p:nvPr/>
        </p:nvGrpSpPr>
        <p:grpSpPr>
          <a:xfrm rot="5400000">
            <a:off x="3912681" y="1459204"/>
            <a:ext cx="2106727" cy="2100416"/>
            <a:chOff x="6037861" y="5413530"/>
            <a:chExt cx="2889225" cy="2880320"/>
          </a:xfrm>
        </p:grpSpPr>
        <p:sp>
          <p:nvSpPr>
            <p:cNvPr id="15" name="涙形 14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6" name="涙形 15"/>
            <p:cNvSpPr/>
            <p:nvPr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7" name="涙形 16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8" name="涙形 17"/>
            <p:cNvSpPr/>
            <p:nvPr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grpSp>
        <p:nvGrpSpPr>
          <p:cNvPr id="19" name="グループ化 18"/>
          <p:cNvGrpSpPr/>
          <p:nvPr/>
        </p:nvGrpSpPr>
        <p:grpSpPr>
          <a:xfrm rot="10800000">
            <a:off x="6186017" y="1462542"/>
            <a:ext cx="2106910" cy="2100233"/>
            <a:chOff x="6037861" y="5413530"/>
            <a:chExt cx="2889225" cy="2880320"/>
          </a:xfrm>
        </p:grpSpPr>
        <p:sp>
          <p:nvSpPr>
            <p:cNvPr id="20" name="涙形 19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1" name="涙形 20"/>
            <p:cNvSpPr/>
            <p:nvPr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2" name="涙形 21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3" name="涙形 22"/>
            <p:cNvSpPr/>
            <p:nvPr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grpSp>
        <p:nvGrpSpPr>
          <p:cNvPr id="24" name="グループ化 23"/>
          <p:cNvGrpSpPr/>
          <p:nvPr/>
        </p:nvGrpSpPr>
        <p:grpSpPr>
          <a:xfrm rot="16200000">
            <a:off x="6182862" y="3725003"/>
            <a:ext cx="2106727" cy="2100416"/>
            <a:chOff x="6037861" y="5413530"/>
            <a:chExt cx="2889225" cy="2880320"/>
          </a:xfrm>
        </p:grpSpPr>
        <p:sp>
          <p:nvSpPr>
            <p:cNvPr id="25" name="涙形 24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6" name="涙形 25"/>
            <p:cNvSpPr/>
            <p:nvPr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7" name="涙形 26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8" name="涙形 27"/>
            <p:cNvSpPr/>
            <p:nvPr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175620" y="2711041"/>
            <a:ext cx="1596470" cy="50793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175620" y="1808820"/>
            <a:ext cx="1596470" cy="108738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A</a:t>
            </a:r>
            <a:endParaRPr lang="en-US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449916" y="2711041"/>
            <a:ext cx="1596470" cy="50793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449916" y="1808820"/>
            <a:ext cx="1596470" cy="108738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A</a:t>
            </a:r>
            <a:endParaRPr 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4163694" y="4901285"/>
            <a:ext cx="1596470" cy="50793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163694" y="3999064"/>
            <a:ext cx="1596470" cy="108738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A</a:t>
            </a:r>
            <a:endParaRPr 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437990" y="4901285"/>
            <a:ext cx="1596470" cy="50793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437990" y="3999064"/>
            <a:ext cx="1596470" cy="108738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A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424878" y="1846093"/>
            <a:ext cx="3360665" cy="1470163"/>
          </a:xfrm>
        </p:spPr>
        <p:txBody>
          <a:bodyPr anchor="ctr">
            <a:noAutofit/>
          </a:bodyPr>
          <a:lstStyle>
            <a:lvl1pPr marL="228611" indent="-240012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424878" y="3976329"/>
            <a:ext cx="3360665" cy="1470163"/>
          </a:xfrm>
        </p:spPr>
        <p:txBody>
          <a:bodyPr anchor="ctr">
            <a:noAutofit/>
          </a:bodyPr>
          <a:lstStyle>
            <a:lvl1pPr marL="228611" indent="-240012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8406457" y="1876096"/>
            <a:ext cx="3360665" cy="1470163"/>
          </a:xfrm>
        </p:spPr>
        <p:txBody>
          <a:bodyPr anchor="ctr">
            <a:noAutofit/>
          </a:bodyPr>
          <a:lstStyle>
            <a:lvl1pPr marL="228611" indent="-240012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8406457" y="4006333"/>
            <a:ext cx="3360665" cy="1470163"/>
          </a:xfrm>
        </p:spPr>
        <p:txBody>
          <a:bodyPr anchor="ctr">
            <a:noAutofit/>
          </a:bodyPr>
          <a:lstStyle>
            <a:lvl1pPr marL="228611" indent="-240012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図プレースホルダー 7"/>
          <p:cNvSpPr>
            <a:spLocks noGrp="1"/>
          </p:cNvSpPr>
          <p:nvPr>
            <p:ph type="pic" sz="quarter" idx="37" hasCustomPrompt="1"/>
          </p:nvPr>
        </p:nvSpPr>
        <p:spPr>
          <a:xfrm>
            <a:off x="424878" y="1030847"/>
            <a:ext cx="815316" cy="81524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42" name="図プレースホルダー 7"/>
          <p:cNvSpPr>
            <a:spLocks noGrp="1"/>
          </p:cNvSpPr>
          <p:nvPr>
            <p:ph type="pic" sz="quarter" idx="38" hasCustomPrompt="1"/>
          </p:nvPr>
        </p:nvSpPr>
        <p:spPr>
          <a:xfrm>
            <a:off x="10956962" y="1048426"/>
            <a:ext cx="815316" cy="81524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43" name="図プレースホルダー 7"/>
          <p:cNvSpPr>
            <a:spLocks noGrp="1"/>
          </p:cNvSpPr>
          <p:nvPr>
            <p:ph type="pic" sz="quarter" idx="39" hasCustomPrompt="1"/>
          </p:nvPr>
        </p:nvSpPr>
        <p:spPr>
          <a:xfrm>
            <a:off x="424878" y="5446492"/>
            <a:ext cx="815316" cy="81524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44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10956962" y="5464072"/>
            <a:ext cx="815316" cy="81524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4732267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x4 Imag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円/楕円 4"/>
          <p:cNvSpPr/>
          <p:nvPr/>
        </p:nvSpPr>
        <p:spPr>
          <a:xfrm>
            <a:off x="998991" y="1089588"/>
            <a:ext cx="2042693" cy="204269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1096182" y="1186779"/>
            <a:ext cx="1848312" cy="184831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724937" y="3189821"/>
            <a:ext cx="2590800" cy="4492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67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3699525" y="1089587"/>
            <a:ext cx="2042693" cy="204269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図プレースホルダー 9"/>
          <p:cNvSpPr>
            <a:spLocks noGrp="1"/>
          </p:cNvSpPr>
          <p:nvPr>
            <p:ph type="pic" sz="quarter" idx="17" hasCustomPrompt="1"/>
          </p:nvPr>
        </p:nvSpPr>
        <p:spPr>
          <a:xfrm>
            <a:off x="3796716" y="1186779"/>
            <a:ext cx="1848312" cy="184831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3425472" y="3189820"/>
            <a:ext cx="2590800" cy="4492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67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6409124" y="1089588"/>
            <a:ext cx="2042693" cy="204269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9" hasCustomPrompt="1"/>
          </p:nvPr>
        </p:nvSpPr>
        <p:spPr>
          <a:xfrm>
            <a:off x="6506315" y="1186779"/>
            <a:ext cx="1848312" cy="184831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6135071" y="3189821"/>
            <a:ext cx="2590800" cy="4492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67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9109659" y="1089587"/>
            <a:ext cx="2042693" cy="204269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図プレースホルダー 9"/>
          <p:cNvSpPr>
            <a:spLocks noGrp="1"/>
          </p:cNvSpPr>
          <p:nvPr>
            <p:ph type="pic" sz="quarter" idx="21" hasCustomPrompt="1"/>
          </p:nvPr>
        </p:nvSpPr>
        <p:spPr>
          <a:xfrm>
            <a:off x="9206850" y="1186779"/>
            <a:ext cx="1848312" cy="184831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8835605" y="3189820"/>
            <a:ext cx="2590800" cy="4492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67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998991" y="3807580"/>
            <a:ext cx="2042693" cy="204269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図プレースホルダー 9"/>
          <p:cNvSpPr>
            <a:spLocks noGrp="1"/>
          </p:cNvSpPr>
          <p:nvPr>
            <p:ph type="pic" sz="quarter" idx="23" hasCustomPrompt="1"/>
          </p:nvPr>
        </p:nvSpPr>
        <p:spPr>
          <a:xfrm>
            <a:off x="1096182" y="3904772"/>
            <a:ext cx="1848312" cy="184831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724937" y="5890121"/>
            <a:ext cx="2590800" cy="4492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67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3699525" y="3807580"/>
            <a:ext cx="2042693" cy="204269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図プレースホルダー 9"/>
          <p:cNvSpPr>
            <a:spLocks noGrp="1"/>
          </p:cNvSpPr>
          <p:nvPr>
            <p:ph type="pic" sz="quarter" idx="25" hasCustomPrompt="1"/>
          </p:nvPr>
        </p:nvSpPr>
        <p:spPr>
          <a:xfrm>
            <a:off x="3796716" y="3904771"/>
            <a:ext cx="1848312" cy="184831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3425472" y="5890120"/>
            <a:ext cx="2590800" cy="4492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67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23" name="円/楕円 22"/>
          <p:cNvSpPr/>
          <p:nvPr/>
        </p:nvSpPr>
        <p:spPr>
          <a:xfrm>
            <a:off x="6409124" y="3807580"/>
            <a:ext cx="2042693" cy="204269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図プレースホルダー 9"/>
          <p:cNvSpPr>
            <a:spLocks noGrp="1"/>
          </p:cNvSpPr>
          <p:nvPr>
            <p:ph type="pic" sz="quarter" idx="27" hasCustomPrompt="1"/>
          </p:nvPr>
        </p:nvSpPr>
        <p:spPr>
          <a:xfrm>
            <a:off x="6506315" y="3904772"/>
            <a:ext cx="1848312" cy="184831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6135071" y="5890121"/>
            <a:ext cx="2590800" cy="4492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67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9109659" y="3807580"/>
            <a:ext cx="2042693" cy="204269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7" name="図プレースホルダー 9"/>
          <p:cNvSpPr>
            <a:spLocks noGrp="1"/>
          </p:cNvSpPr>
          <p:nvPr>
            <p:ph type="pic" sz="quarter" idx="29" hasCustomPrompt="1"/>
          </p:nvPr>
        </p:nvSpPr>
        <p:spPr>
          <a:xfrm>
            <a:off x="9206850" y="3904771"/>
            <a:ext cx="1848312" cy="184831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835605" y="5890120"/>
            <a:ext cx="2590800" cy="4492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67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43365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00F11D8B-5817-49B3-B216-7157DA53FC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0789" y="-1"/>
            <a:ext cx="10590421" cy="6858000"/>
          </a:xfrm>
          <a:custGeom>
            <a:avLst/>
            <a:gdLst>
              <a:gd name="connsiteX0" fmla="*/ 0 w 21183600"/>
              <a:gd name="connsiteY0" fmla="*/ 0 h 13716000"/>
              <a:gd name="connsiteX1" fmla="*/ 21183600 w 21183600"/>
              <a:gd name="connsiteY1" fmla="*/ 0 h 13716000"/>
              <a:gd name="connsiteX2" fmla="*/ 21183600 w 21183600"/>
              <a:gd name="connsiteY2" fmla="*/ 13716000 h 13716000"/>
              <a:gd name="connsiteX3" fmla="*/ 0 w 211836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83600" h="13716000">
                <a:moveTo>
                  <a:pt x="0" y="0"/>
                </a:moveTo>
                <a:lnTo>
                  <a:pt x="21183600" y="0"/>
                </a:lnTo>
                <a:lnTo>
                  <a:pt x="21183600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860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x4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円/楕円 19"/>
          <p:cNvSpPr/>
          <p:nvPr/>
        </p:nvSpPr>
        <p:spPr>
          <a:xfrm>
            <a:off x="682761" y="1232847"/>
            <a:ext cx="2243861" cy="1738953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9323" y="3008954"/>
            <a:ext cx="2730738" cy="48005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図プレースホルダー 18"/>
          <p:cNvSpPr>
            <a:spLocks noGrp="1"/>
          </p:cNvSpPr>
          <p:nvPr>
            <p:ph type="pic" sz="quarter" idx="17" hasCustomPrompt="1"/>
          </p:nvPr>
        </p:nvSpPr>
        <p:spPr>
          <a:xfrm>
            <a:off x="809772" y="1353497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cxnSp>
        <p:nvCxnSpPr>
          <p:cNvPr id="23" name="直線コネクタ 22"/>
          <p:cNvCxnSpPr/>
          <p:nvPr/>
        </p:nvCxnSpPr>
        <p:spPr>
          <a:xfrm>
            <a:off x="604262" y="2974447"/>
            <a:ext cx="240020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円/楕円 19"/>
          <p:cNvSpPr/>
          <p:nvPr/>
        </p:nvSpPr>
        <p:spPr>
          <a:xfrm>
            <a:off x="3523892" y="1232847"/>
            <a:ext cx="2243861" cy="1738953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3280454" y="3008954"/>
            <a:ext cx="2730738" cy="48005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9" name="図プレースホルダー 18"/>
          <p:cNvSpPr>
            <a:spLocks noGrp="1"/>
          </p:cNvSpPr>
          <p:nvPr>
            <p:ph type="pic" sz="quarter" idx="19" hasCustomPrompt="1"/>
          </p:nvPr>
        </p:nvSpPr>
        <p:spPr>
          <a:xfrm>
            <a:off x="3650903" y="1353497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cxnSp>
        <p:nvCxnSpPr>
          <p:cNvPr id="30" name="直線コネクタ 29"/>
          <p:cNvCxnSpPr/>
          <p:nvPr/>
        </p:nvCxnSpPr>
        <p:spPr>
          <a:xfrm>
            <a:off x="3445393" y="2974447"/>
            <a:ext cx="240020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円/楕円 19"/>
          <p:cNvSpPr/>
          <p:nvPr/>
        </p:nvSpPr>
        <p:spPr>
          <a:xfrm>
            <a:off x="6378679" y="1234017"/>
            <a:ext cx="2243861" cy="1738953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135241" y="3010124"/>
            <a:ext cx="2730738" cy="48005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3" name="図プレースホルダー 18"/>
          <p:cNvSpPr>
            <a:spLocks noGrp="1"/>
          </p:cNvSpPr>
          <p:nvPr>
            <p:ph type="pic" sz="quarter" idx="21" hasCustomPrompt="1"/>
          </p:nvPr>
        </p:nvSpPr>
        <p:spPr>
          <a:xfrm>
            <a:off x="6505690" y="1354667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cxnSp>
        <p:nvCxnSpPr>
          <p:cNvPr id="34" name="直線コネクタ 33"/>
          <p:cNvCxnSpPr/>
          <p:nvPr/>
        </p:nvCxnSpPr>
        <p:spPr>
          <a:xfrm>
            <a:off x="6300180" y="2975617"/>
            <a:ext cx="240020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円/楕円 19"/>
          <p:cNvSpPr/>
          <p:nvPr/>
        </p:nvSpPr>
        <p:spPr>
          <a:xfrm>
            <a:off x="9219810" y="1234017"/>
            <a:ext cx="2243861" cy="1738953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976372" y="3010124"/>
            <a:ext cx="2730738" cy="48005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7" name="図プレースホルダー 18"/>
          <p:cNvSpPr>
            <a:spLocks noGrp="1"/>
          </p:cNvSpPr>
          <p:nvPr>
            <p:ph type="pic" sz="quarter" idx="23" hasCustomPrompt="1"/>
          </p:nvPr>
        </p:nvSpPr>
        <p:spPr>
          <a:xfrm>
            <a:off x="9346821" y="1354667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cxnSp>
        <p:nvCxnSpPr>
          <p:cNvPr id="38" name="直線コネクタ 37"/>
          <p:cNvCxnSpPr/>
          <p:nvPr/>
        </p:nvCxnSpPr>
        <p:spPr>
          <a:xfrm>
            <a:off x="9141311" y="2975617"/>
            <a:ext cx="240020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円/楕円 19"/>
          <p:cNvSpPr/>
          <p:nvPr/>
        </p:nvSpPr>
        <p:spPr>
          <a:xfrm>
            <a:off x="698321" y="3751957"/>
            <a:ext cx="2243861" cy="1738953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454884" y="5528064"/>
            <a:ext cx="2730738" cy="48005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図プレースホルダー 18"/>
          <p:cNvSpPr>
            <a:spLocks noGrp="1"/>
          </p:cNvSpPr>
          <p:nvPr>
            <p:ph type="pic" sz="quarter" idx="25" hasCustomPrompt="1"/>
          </p:nvPr>
        </p:nvSpPr>
        <p:spPr>
          <a:xfrm>
            <a:off x="825332" y="3872607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cxnSp>
        <p:nvCxnSpPr>
          <p:cNvPr id="42" name="直線コネクタ 41"/>
          <p:cNvCxnSpPr/>
          <p:nvPr/>
        </p:nvCxnSpPr>
        <p:spPr>
          <a:xfrm>
            <a:off x="619823" y="5493557"/>
            <a:ext cx="240020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円/楕円 19"/>
          <p:cNvSpPr/>
          <p:nvPr/>
        </p:nvSpPr>
        <p:spPr>
          <a:xfrm>
            <a:off x="3539453" y="3751957"/>
            <a:ext cx="2243861" cy="1738953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3296015" y="5528064"/>
            <a:ext cx="2730738" cy="48005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5" name="図プレースホルダー 18"/>
          <p:cNvSpPr>
            <a:spLocks noGrp="1"/>
          </p:cNvSpPr>
          <p:nvPr>
            <p:ph type="pic" sz="quarter" idx="27" hasCustomPrompt="1"/>
          </p:nvPr>
        </p:nvSpPr>
        <p:spPr>
          <a:xfrm>
            <a:off x="3666464" y="3872607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cxnSp>
        <p:nvCxnSpPr>
          <p:cNvPr id="46" name="直線コネクタ 45"/>
          <p:cNvCxnSpPr/>
          <p:nvPr/>
        </p:nvCxnSpPr>
        <p:spPr>
          <a:xfrm>
            <a:off x="3460954" y="5493557"/>
            <a:ext cx="240020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円/楕円 19"/>
          <p:cNvSpPr/>
          <p:nvPr/>
        </p:nvSpPr>
        <p:spPr>
          <a:xfrm>
            <a:off x="6394240" y="3753127"/>
            <a:ext cx="2243861" cy="1738953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6150802" y="5529234"/>
            <a:ext cx="2730738" cy="48005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9" name="図プレースホルダー 18"/>
          <p:cNvSpPr>
            <a:spLocks noGrp="1"/>
          </p:cNvSpPr>
          <p:nvPr>
            <p:ph type="pic" sz="quarter" idx="29" hasCustomPrompt="1"/>
          </p:nvPr>
        </p:nvSpPr>
        <p:spPr>
          <a:xfrm>
            <a:off x="6521251" y="3873777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cxnSp>
        <p:nvCxnSpPr>
          <p:cNvPr id="50" name="直線コネクタ 49"/>
          <p:cNvCxnSpPr/>
          <p:nvPr/>
        </p:nvCxnSpPr>
        <p:spPr>
          <a:xfrm>
            <a:off x="6315741" y="5494727"/>
            <a:ext cx="240020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円/楕円 19"/>
          <p:cNvSpPr/>
          <p:nvPr/>
        </p:nvSpPr>
        <p:spPr>
          <a:xfrm>
            <a:off x="9235371" y="3753127"/>
            <a:ext cx="2243861" cy="1738953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8991933" y="5529234"/>
            <a:ext cx="2730738" cy="48005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3" name="図プレースホルダー 18"/>
          <p:cNvSpPr>
            <a:spLocks noGrp="1"/>
          </p:cNvSpPr>
          <p:nvPr>
            <p:ph type="pic" sz="quarter" idx="31" hasCustomPrompt="1"/>
          </p:nvPr>
        </p:nvSpPr>
        <p:spPr>
          <a:xfrm>
            <a:off x="9362382" y="3873777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cxnSp>
        <p:nvCxnSpPr>
          <p:cNvPr id="54" name="直線コネクタ 53"/>
          <p:cNvCxnSpPr/>
          <p:nvPr/>
        </p:nvCxnSpPr>
        <p:spPr>
          <a:xfrm>
            <a:off x="9156872" y="5494727"/>
            <a:ext cx="240020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562899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円/楕円 4"/>
          <p:cNvSpPr/>
          <p:nvPr/>
        </p:nvSpPr>
        <p:spPr>
          <a:xfrm>
            <a:off x="482600" y="1660207"/>
            <a:ext cx="2514600" cy="25146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595237" y="1772843"/>
            <a:ext cx="2289327" cy="228932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3378200" y="1660207"/>
            <a:ext cx="2514600" cy="25146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図プレースホルダー 9"/>
          <p:cNvSpPr>
            <a:spLocks noGrp="1"/>
          </p:cNvSpPr>
          <p:nvPr>
            <p:ph type="pic" sz="quarter" idx="13" hasCustomPrompt="1"/>
          </p:nvPr>
        </p:nvSpPr>
        <p:spPr>
          <a:xfrm>
            <a:off x="3490837" y="1772843"/>
            <a:ext cx="2289327" cy="228932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6273800" y="1634807"/>
            <a:ext cx="2514600" cy="25146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6386437" y="1747443"/>
            <a:ext cx="2289327" cy="228932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9169400" y="1634807"/>
            <a:ext cx="2514600" cy="25146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9282037" y="1747443"/>
            <a:ext cx="2289327" cy="228932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322604"/>
            <a:ext cx="2590800" cy="4625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3352800" y="4322604"/>
            <a:ext cx="2590800" cy="4625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6299200" y="4322604"/>
            <a:ext cx="2590800" cy="4625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194800" y="4322604"/>
            <a:ext cx="2590800" cy="4625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4695147"/>
            <a:ext cx="2617056" cy="124845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3352800" y="4695147"/>
            <a:ext cx="2617056" cy="124845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299200" y="4695147"/>
            <a:ext cx="2617056" cy="124845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194800" y="4695147"/>
            <a:ext cx="2617056" cy="124845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3962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39417" y="4465057"/>
            <a:ext cx="3236883" cy="139421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4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6" name="直線コネクタ 5"/>
          <p:cNvCxnSpPr/>
          <p:nvPr/>
        </p:nvCxnSpPr>
        <p:spPr>
          <a:xfrm flipH="1">
            <a:off x="580145" y="3909053"/>
            <a:ext cx="3355427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40935" y="4029067"/>
            <a:ext cx="3233847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円/楕円 15"/>
          <p:cNvSpPr/>
          <p:nvPr/>
        </p:nvSpPr>
        <p:spPr>
          <a:xfrm>
            <a:off x="1188502" y="1543894"/>
            <a:ext cx="2125318" cy="2125133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247365" y="2306427"/>
            <a:ext cx="2007592" cy="6000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483727" y="4465057"/>
            <a:ext cx="3236883" cy="139421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4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19" name="直線コネクタ 18"/>
          <p:cNvCxnSpPr/>
          <p:nvPr/>
        </p:nvCxnSpPr>
        <p:spPr>
          <a:xfrm flipH="1">
            <a:off x="4424455" y="3909053"/>
            <a:ext cx="3355427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4485245" y="4029067"/>
            <a:ext cx="3233847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円/楕円 20"/>
          <p:cNvSpPr/>
          <p:nvPr/>
        </p:nvSpPr>
        <p:spPr>
          <a:xfrm>
            <a:off x="5032812" y="1543894"/>
            <a:ext cx="2125318" cy="2125133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5091675" y="2306427"/>
            <a:ext cx="2007592" cy="6000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8315699" y="4465057"/>
            <a:ext cx="3236883" cy="139421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4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24" name="直線コネクタ 23"/>
          <p:cNvCxnSpPr/>
          <p:nvPr/>
        </p:nvCxnSpPr>
        <p:spPr>
          <a:xfrm flipH="1">
            <a:off x="8256427" y="3909053"/>
            <a:ext cx="3355427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8317217" y="4029067"/>
            <a:ext cx="3233847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6" name="円/楕円 25"/>
          <p:cNvSpPr/>
          <p:nvPr/>
        </p:nvSpPr>
        <p:spPr>
          <a:xfrm>
            <a:off x="8864784" y="1543894"/>
            <a:ext cx="2125318" cy="2125133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8923647" y="2306427"/>
            <a:ext cx="2007592" cy="6000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涙形 27"/>
          <p:cNvSpPr/>
          <p:nvPr/>
        </p:nvSpPr>
        <p:spPr>
          <a:xfrm rot="5400000">
            <a:off x="965008" y="1447664"/>
            <a:ext cx="565917" cy="565966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110523" y="1543893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accent1"/>
                </a:solidFill>
              </a:rPr>
              <a:t>1</a:t>
            </a:r>
            <a:endParaRPr kumimoji="1" lang="ja-JP" altLang="en-US" sz="600">
              <a:solidFill>
                <a:schemeClr val="accent1"/>
              </a:solidFill>
            </a:endParaRPr>
          </a:p>
        </p:txBody>
      </p:sp>
      <p:sp>
        <p:nvSpPr>
          <p:cNvPr id="30" name="涙形 29"/>
          <p:cNvSpPr/>
          <p:nvPr/>
        </p:nvSpPr>
        <p:spPr>
          <a:xfrm rot="5400000">
            <a:off x="4809916" y="1447664"/>
            <a:ext cx="565917" cy="565966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955431" y="1543893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accent1"/>
                </a:solidFill>
              </a:rPr>
              <a:t>2</a:t>
            </a:r>
            <a:endParaRPr kumimoji="1" lang="ja-JP" altLang="en-US" sz="600">
              <a:solidFill>
                <a:schemeClr val="accent1"/>
              </a:solidFill>
            </a:endParaRPr>
          </a:p>
        </p:txBody>
      </p:sp>
      <p:sp>
        <p:nvSpPr>
          <p:cNvPr id="32" name="涙形 31"/>
          <p:cNvSpPr/>
          <p:nvPr/>
        </p:nvSpPr>
        <p:spPr>
          <a:xfrm rot="5400000">
            <a:off x="8672045" y="1465858"/>
            <a:ext cx="565917" cy="565966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8817560" y="1562087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accent1"/>
                </a:solidFill>
              </a:rPr>
              <a:t>3</a:t>
            </a:r>
            <a:endParaRPr kumimoji="1" lang="ja-JP" altLang="en-US" sz="6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074365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六角形 6"/>
          <p:cNvSpPr/>
          <p:nvPr/>
        </p:nvSpPr>
        <p:spPr>
          <a:xfrm rot="5400000">
            <a:off x="5266758" y="1554357"/>
            <a:ext cx="2402259" cy="2071092"/>
          </a:xfrm>
          <a:prstGeom prst="hexagon">
            <a:avLst>
              <a:gd name="adj" fmla="val 29917"/>
              <a:gd name="vf" fmla="val 11547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464092" y="2138858"/>
            <a:ext cx="2007592" cy="91254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六角形 7"/>
          <p:cNvSpPr/>
          <p:nvPr/>
        </p:nvSpPr>
        <p:spPr>
          <a:xfrm rot="5400000">
            <a:off x="6062102" y="3832618"/>
            <a:ext cx="2402259" cy="2071092"/>
          </a:xfrm>
          <a:prstGeom prst="hexagon">
            <a:avLst>
              <a:gd name="adj" fmla="val 29917"/>
              <a:gd name="vf" fmla="val 115470"/>
            </a:avLst>
          </a:pr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259436" y="4417118"/>
            <a:ext cx="2007592" cy="91254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" name="六角形 9"/>
          <p:cNvSpPr/>
          <p:nvPr/>
        </p:nvSpPr>
        <p:spPr>
          <a:xfrm rot="5400000">
            <a:off x="3662311" y="3352565"/>
            <a:ext cx="2402259" cy="2071092"/>
          </a:xfrm>
          <a:prstGeom prst="hexagon">
            <a:avLst>
              <a:gd name="adj" fmla="val 29917"/>
              <a:gd name="vf" fmla="val 115470"/>
            </a:avLst>
          </a:prstGeom>
          <a:solidFill>
            <a:schemeClr val="accent1">
              <a:lumMod val="5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3859645" y="3937065"/>
            <a:ext cx="2007592" cy="91254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7608643" y="1766315"/>
            <a:ext cx="3498349" cy="48005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7618052" y="2199441"/>
            <a:ext cx="3471280" cy="113954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8388797" y="4059068"/>
            <a:ext cx="3498349" cy="48005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8398205" y="4492195"/>
            <a:ext cx="3471280" cy="113954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247779" y="3521948"/>
            <a:ext cx="3498349" cy="480053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257188" y="3955074"/>
            <a:ext cx="3471280" cy="113954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97002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角丸四角形 4"/>
          <p:cNvSpPr/>
          <p:nvPr/>
        </p:nvSpPr>
        <p:spPr>
          <a:xfrm>
            <a:off x="626588" y="2413000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6" name="角丸四角形 5"/>
          <p:cNvSpPr/>
          <p:nvPr/>
        </p:nvSpPr>
        <p:spPr>
          <a:xfrm>
            <a:off x="3463167" y="2413000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7" name="角丸四角形 6"/>
          <p:cNvSpPr/>
          <p:nvPr/>
        </p:nvSpPr>
        <p:spPr>
          <a:xfrm>
            <a:off x="6299747" y="2413000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8" name="角丸四角形 7"/>
          <p:cNvSpPr/>
          <p:nvPr/>
        </p:nvSpPr>
        <p:spPr>
          <a:xfrm>
            <a:off x="9136326" y="2413000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1406067" y="2540479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4242647" y="2540479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2" name="図プレースホルダー 7"/>
          <p:cNvSpPr>
            <a:spLocks noGrp="1"/>
          </p:cNvSpPr>
          <p:nvPr>
            <p:ph type="pic" sz="quarter" idx="44" hasCustomPrompt="1"/>
          </p:nvPr>
        </p:nvSpPr>
        <p:spPr>
          <a:xfrm>
            <a:off x="7079226" y="2540479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45" hasCustomPrompt="1"/>
          </p:nvPr>
        </p:nvSpPr>
        <p:spPr>
          <a:xfrm>
            <a:off x="9915806" y="2540479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9323" y="3576220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3269879" y="3576220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6100436" y="3576220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8930991" y="3576220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48733" y="4009347"/>
            <a:ext cx="2709608" cy="201045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3269879" y="4009347"/>
            <a:ext cx="2709608" cy="201045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100436" y="4009347"/>
            <a:ext cx="2709608" cy="201045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8930991" y="4009347"/>
            <a:ext cx="2709608" cy="201045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1281733" y="1189947"/>
            <a:ext cx="9627475" cy="92672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087654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角丸四角形 4"/>
          <p:cNvSpPr/>
          <p:nvPr/>
        </p:nvSpPr>
        <p:spPr>
          <a:xfrm>
            <a:off x="626588" y="3248980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6" name="角丸四角形 5"/>
          <p:cNvSpPr/>
          <p:nvPr/>
        </p:nvSpPr>
        <p:spPr>
          <a:xfrm>
            <a:off x="3463167" y="3248980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7" name="角丸四角形 6"/>
          <p:cNvSpPr/>
          <p:nvPr/>
        </p:nvSpPr>
        <p:spPr>
          <a:xfrm>
            <a:off x="6299747" y="3248980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8" name="角丸四角形 7"/>
          <p:cNvSpPr/>
          <p:nvPr/>
        </p:nvSpPr>
        <p:spPr>
          <a:xfrm>
            <a:off x="9136326" y="3248980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1406067" y="3376459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4242647" y="3376459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2" name="図プレースホルダー 7"/>
          <p:cNvSpPr>
            <a:spLocks noGrp="1"/>
          </p:cNvSpPr>
          <p:nvPr>
            <p:ph type="pic" sz="quarter" idx="44" hasCustomPrompt="1"/>
          </p:nvPr>
        </p:nvSpPr>
        <p:spPr>
          <a:xfrm>
            <a:off x="7079226" y="3376459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45" hasCustomPrompt="1"/>
          </p:nvPr>
        </p:nvSpPr>
        <p:spPr>
          <a:xfrm>
            <a:off x="9915806" y="3376459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9323" y="4412200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3269879" y="4412200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6100436" y="4412200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8930991" y="4412200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48733" y="4845327"/>
            <a:ext cx="2709608" cy="124985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3269879" y="4845327"/>
            <a:ext cx="2709608" cy="124985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100436" y="4845327"/>
            <a:ext cx="2709608" cy="124985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8930991" y="4845327"/>
            <a:ext cx="2709608" cy="124985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角丸四角形 22"/>
          <p:cNvSpPr/>
          <p:nvPr/>
        </p:nvSpPr>
        <p:spPr>
          <a:xfrm>
            <a:off x="4935437" y="1328767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49" hasCustomPrompt="1"/>
          </p:nvPr>
        </p:nvSpPr>
        <p:spPr>
          <a:xfrm>
            <a:off x="5714916" y="1456245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cxnSp>
        <p:nvCxnSpPr>
          <p:cNvPr id="25" name="直線コネクタ 24"/>
          <p:cNvCxnSpPr>
            <a:stCxn id="23" idx="2"/>
            <a:endCxn id="5" idx="0"/>
          </p:cNvCxnSpPr>
          <p:nvPr/>
        </p:nvCxnSpPr>
        <p:spPr>
          <a:xfrm flipH="1">
            <a:off x="1786622" y="2344767"/>
            <a:ext cx="4308849" cy="904213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>
            <a:stCxn id="23" idx="2"/>
            <a:endCxn id="6" idx="0"/>
          </p:cNvCxnSpPr>
          <p:nvPr/>
        </p:nvCxnSpPr>
        <p:spPr>
          <a:xfrm flipH="1">
            <a:off x="4623201" y="2344767"/>
            <a:ext cx="1472270" cy="904213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>
            <a:stCxn id="7" idx="0"/>
            <a:endCxn id="23" idx="2"/>
          </p:cNvCxnSpPr>
          <p:nvPr/>
        </p:nvCxnSpPr>
        <p:spPr>
          <a:xfrm flipH="1" flipV="1">
            <a:off x="6095471" y="2344767"/>
            <a:ext cx="1364310" cy="904213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>
            <a:stCxn id="8" idx="0"/>
            <a:endCxn id="23" idx="2"/>
          </p:cNvCxnSpPr>
          <p:nvPr/>
        </p:nvCxnSpPr>
        <p:spPr>
          <a:xfrm flipH="1" flipV="1">
            <a:off x="6095471" y="2344767"/>
            <a:ext cx="4200889" cy="904213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580652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yra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二等辺三角形 25"/>
          <p:cNvSpPr/>
          <p:nvPr/>
        </p:nvSpPr>
        <p:spPr>
          <a:xfrm>
            <a:off x="970878" y="1448780"/>
            <a:ext cx="5255840" cy="4530503"/>
          </a:xfrm>
          <a:custGeom>
            <a:avLst/>
            <a:gdLst/>
            <a:ahLst/>
            <a:cxnLst/>
            <a:rect l="l" t="t" r="r" b="b"/>
            <a:pathLst>
              <a:path w="7883076" h="6795755">
                <a:moveTo>
                  <a:pt x="1" y="6795754"/>
                </a:moveTo>
                <a:lnTo>
                  <a:pt x="7883075" y="6795754"/>
                </a:lnTo>
                <a:lnTo>
                  <a:pt x="7883076" y="6795755"/>
                </a:lnTo>
                <a:lnTo>
                  <a:pt x="0" y="6795755"/>
                </a:lnTo>
                <a:close/>
                <a:moveTo>
                  <a:pt x="978756" y="5108245"/>
                </a:moveTo>
                <a:lnTo>
                  <a:pt x="6904320" y="5108245"/>
                </a:lnTo>
                <a:lnTo>
                  <a:pt x="7856558" y="6750035"/>
                </a:lnTo>
                <a:lnTo>
                  <a:pt x="26518" y="6750035"/>
                </a:lnTo>
                <a:close/>
                <a:moveTo>
                  <a:pt x="1957511" y="3420736"/>
                </a:moveTo>
                <a:lnTo>
                  <a:pt x="5925565" y="3420736"/>
                </a:lnTo>
                <a:lnTo>
                  <a:pt x="6877803" y="5062526"/>
                </a:lnTo>
                <a:lnTo>
                  <a:pt x="1005273" y="5062526"/>
                </a:lnTo>
                <a:close/>
                <a:moveTo>
                  <a:pt x="2936267" y="1733227"/>
                </a:moveTo>
                <a:lnTo>
                  <a:pt x="4946810" y="1733227"/>
                </a:lnTo>
                <a:lnTo>
                  <a:pt x="5899048" y="3375017"/>
                </a:lnTo>
                <a:lnTo>
                  <a:pt x="1984028" y="3375017"/>
                </a:lnTo>
                <a:close/>
                <a:moveTo>
                  <a:pt x="3941538" y="0"/>
                </a:moveTo>
                <a:lnTo>
                  <a:pt x="4920293" y="1687508"/>
                </a:lnTo>
                <a:lnTo>
                  <a:pt x="2962784" y="1687508"/>
                </a:lnTo>
                <a:close/>
              </a:path>
            </a:pathLst>
          </a:cu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平行四辺形 5"/>
          <p:cNvSpPr/>
          <p:nvPr/>
        </p:nvSpPr>
        <p:spPr>
          <a:xfrm flipH="1">
            <a:off x="3598798" y="1448780"/>
            <a:ext cx="5246900" cy="1122970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7" name="平行四辺形 6"/>
          <p:cNvSpPr/>
          <p:nvPr/>
        </p:nvSpPr>
        <p:spPr>
          <a:xfrm flipH="1">
            <a:off x="4266148" y="2603501"/>
            <a:ext cx="5246900" cy="1091220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8" name="平行四辺形 7"/>
          <p:cNvSpPr/>
          <p:nvPr/>
        </p:nvSpPr>
        <p:spPr>
          <a:xfrm flipH="1">
            <a:off x="4921162" y="3730965"/>
            <a:ext cx="5246900" cy="1091220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9" name="平行四辺形 8"/>
          <p:cNvSpPr/>
          <p:nvPr/>
        </p:nvSpPr>
        <p:spPr>
          <a:xfrm flipH="1">
            <a:off x="5573152" y="4857031"/>
            <a:ext cx="5246900" cy="1091220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760525" y="3191444"/>
            <a:ext cx="1676545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3154259" y="2069154"/>
            <a:ext cx="889077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2008483" y="4310442"/>
            <a:ext cx="3180629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2008483" y="5467708"/>
            <a:ext cx="3180629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385662" y="1538790"/>
            <a:ext cx="3690730" cy="96010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015786" y="2678917"/>
            <a:ext cx="3690730" cy="96010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5699246" y="3789040"/>
            <a:ext cx="3690730" cy="96010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306042" y="4922588"/>
            <a:ext cx="3690730" cy="96010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8661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l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正方形/長方形 4"/>
          <p:cNvSpPr/>
          <p:nvPr/>
        </p:nvSpPr>
        <p:spPr>
          <a:xfrm>
            <a:off x="1" y="2685831"/>
            <a:ext cx="7296237" cy="51005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平行四辺形 5"/>
          <p:cNvSpPr/>
          <p:nvPr/>
        </p:nvSpPr>
        <p:spPr>
          <a:xfrm rot="9000000">
            <a:off x="4609899" y="3403692"/>
            <a:ext cx="3003771" cy="450665"/>
          </a:xfrm>
          <a:prstGeom prst="parallelogram">
            <a:avLst>
              <a:gd name="adj" fmla="val 58044"/>
            </a:avLst>
          </a:prstGeom>
          <a:solidFill>
            <a:schemeClr val="bg1">
              <a:lumMod val="75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" name="正方形/長方形 6"/>
          <p:cNvSpPr/>
          <p:nvPr/>
        </p:nvSpPr>
        <p:spPr>
          <a:xfrm>
            <a:off x="4922593" y="4055739"/>
            <a:ext cx="7269407" cy="520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574908" y="2649399"/>
            <a:ext cx="1847787" cy="565983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2606599" y="2649399"/>
            <a:ext cx="1847787" cy="565983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4638290" y="2649399"/>
            <a:ext cx="1847787" cy="565983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5705923" y="4033147"/>
            <a:ext cx="1847787" cy="565983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737614" y="4033147"/>
            <a:ext cx="1847787" cy="565983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9769305" y="4033147"/>
            <a:ext cx="1847787" cy="565983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</a:p>
        </p:txBody>
      </p:sp>
      <p:grpSp>
        <p:nvGrpSpPr>
          <p:cNvPr id="16" name="グループ化 15"/>
          <p:cNvGrpSpPr/>
          <p:nvPr/>
        </p:nvGrpSpPr>
        <p:grpSpPr>
          <a:xfrm>
            <a:off x="544902" y="1508787"/>
            <a:ext cx="1950386" cy="11378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4" name="正方形/長方形 13"/>
            <p:cNvSpPr/>
            <p:nvPr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5" name="二等辺三角形 14"/>
            <p:cNvSpPr/>
            <p:nvPr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17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04913" y="1568793"/>
            <a:ext cx="1800357" cy="84009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18" name="グループ化 17"/>
          <p:cNvGrpSpPr/>
          <p:nvPr/>
        </p:nvGrpSpPr>
        <p:grpSpPr>
          <a:xfrm>
            <a:off x="2596896" y="1504837"/>
            <a:ext cx="1950386" cy="11378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9" name="正方形/長方形 18"/>
            <p:cNvSpPr/>
            <p:nvPr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0" name="二等辺三角形 19"/>
            <p:cNvSpPr/>
            <p:nvPr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2656908" y="1564844"/>
            <a:ext cx="1800357" cy="84009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22" name="グループ化 21"/>
          <p:cNvGrpSpPr/>
          <p:nvPr/>
        </p:nvGrpSpPr>
        <p:grpSpPr>
          <a:xfrm>
            <a:off x="4648891" y="1511113"/>
            <a:ext cx="1950386" cy="11378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3" name="正方形/長方形 22"/>
            <p:cNvSpPr/>
            <p:nvPr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4" name="二等辺三角形 23"/>
            <p:cNvSpPr/>
            <p:nvPr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5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4708902" y="1571120"/>
            <a:ext cx="1800357" cy="84009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26" name="グループ化 25"/>
          <p:cNvGrpSpPr/>
          <p:nvPr/>
        </p:nvGrpSpPr>
        <p:grpSpPr>
          <a:xfrm rot="10800000">
            <a:off x="5682741" y="4629134"/>
            <a:ext cx="1950386" cy="11378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7" name="正方形/長方形 26"/>
            <p:cNvSpPr/>
            <p:nvPr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8" name="二等辺三角形 27"/>
            <p:cNvSpPr/>
            <p:nvPr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5742752" y="4839157"/>
            <a:ext cx="1800357" cy="84009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30" name="グループ化 29"/>
          <p:cNvGrpSpPr/>
          <p:nvPr/>
        </p:nvGrpSpPr>
        <p:grpSpPr>
          <a:xfrm rot="10800000">
            <a:off x="7734735" y="4625184"/>
            <a:ext cx="1950386" cy="11378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1" name="正方形/長方形 30"/>
            <p:cNvSpPr/>
            <p:nvPr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32" name="二等辺三角形 31"/>
            <p:cNvSpPr/>
            <p:nvPr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33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7794747" y="4835207"/>
            <a:ext cx="1800357" cy="84009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34" name="グループ化 33"/>
          <p:cNvGrpSpPr/>
          <p:nvPr/>
        </p:nvGrpSpPr>
        <p:grpSpPr>
          <a:xfrm rot="10800000">
            <a:off x="9786730" y="4631460"/>
            <a:ext cx="1950386" cy="11378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5" name="正方形/長方形 34"/>
            <p:cNvSpPr/>
            <p:nvPr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36" name="二等辺三角形 35"/>
            <p:cNvSpPr/>
            <p:nvPr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37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9846741" y="4841483"/>
            <a:ext cx="1800357" cy="84009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495469" y="3896092"/>
            <a:ext cx="4153422" cy="1873168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6276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415514" y="1328767"/>
            <a:ext cx="2229803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2697136" y="1328767"/>
            <a:ext cx="2229803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4978758" y="1328767"/>
            <a:ext cx="2229803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7260380" y="1328767"/>
            <a:ext cx="2229803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542001" y="1328767"/>
            <a:ext cx="2229803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5" name="図プレースホルダー 14"/>
          <p:cNvSpPr>
            <a:spLocks noGrp="1"/>
          </p:cNvSpPr>
          <p:nvPr>
            <p:ph type="pic" sz="quarter" idx="33" hasCustomPrompt="1"/>
          </p:nvPr>
        </p:nvSpPr>
        <p:spPr>
          <a:xfrm>
            <a:off x="939266" y="4809153"/>
            <a:ext cx="1706051" cy="361859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970184" y="5349214"/>
            <a:ext cx="8251633" cy="87009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図プレースホルダー 14"/>
          <p:cNvSpPr>
            <a:spLocks noGrp="1"/>
          </p:cNvSpPr>
          <p:nvPr>
            <p:ph type="pic" sz="quarter" idx="34" hasCustomPrompt="1"/>
          </p:nvPr>
        </p:nvSpPr>
        <p:spPr>
          <a:xfrm>
            <a:off x="3220888" y="4809153"/>
            <a:ext cx="1706051" cy="361859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7" name="図プレースホルダー 14"/>
          <p:cNvSpPr>
            <a:spLocks noGrp="1"/>
          </p:cNvSpPr>
          <p:nvPr>
            <p:ph type="pic" sz="quarter" idx="35" hasCustomPrompt="1"/>
          </p:nvPr>
        </p:nvSpPr>
        <p:spPr>
          <a:xfrm>
            <a:off x="5502510" y="4809153"/>
            <a:ext cx="1706051" cy="361859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8" name="図プレースホルダー 14"/>
          <p:cNvSpPr>
            <a:spLocks noGrp="1"/>
          </p:cNvSpPr>
          <p:nvPr>
            <p:ph type="pic" sz="quarter" idx="36" hasCustomPrompt="1"/>
          </p:nvPr>
        </p:nvSpPr>
        <p:spPr>
          <a:xfrm>
            <a:off x="7784132" y="4809153"/>
            <a:ext cx="1706051" cy="361859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9" name="図プレースホルダー 14"/>
          <p:cNvSpPr>
            <a:spLocks noGrp="1"/>
          </p:cNvSpPr>
          <p:nvPr>
            <p:ph type="pic" sz="quarter" idx="37" hasCustomPrompt="1"/>
          </p:nvPr>
        </p:nvSpPr>
        <p:spPr>
          <a:xfrm>
            <a:off x="10065753" y="4809153"/>
            <a:ext cx="1706051" cy="361859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0574411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415512" y="1328767"/>
            <a:ext cx="2808244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970184" y="5349214"/>
            <a:ext cx="8251633" cy="87009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図プレースホルダー 5"/>
          <p:cNvSpPr>
            <a:spLocks noGrp="1"/>
          </p:cNvSpPr>
          <p:nvPr>
            <p:ph type="pic" sz="quarter" idx="33" hasCustomPrompt="1"/>
          </p:nvPr>
        </p:nvSpPr>
        <p:spPr>
          <a:xfrm>
            <a:off x="3263300" y="1328767"/>
            <a:ext cx="2808244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34" hasCustomPrompt="1"/>
          </p:nvPr>
        </p:nvSpPr>
        <p:spPr>
          <a:xfrm>
            <a:off x="6111089" y="1328767"/>
            <a:ext cx="2808244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2" name="図プレースホルダー 5"/>
          <p:cNvSpPr>
            <a:spLocks noGrp="1"/>
          </p:cNvSpPr>
          <p:nvPr>
            <p:ph type="pic" sz="quarter" idx="35" hasCustomPrompt="1"/>
          </p:nvPr>
        </p:nvSpPr>
        <p:spPr>
          <a:xfrm>
            <a:off x="8958878" y="1328767"/>
            <a:ext cx="2808244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415512" y="4269094"/>
            <a:ext cx="2808244" cy="899807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415512" y="3879050"/>
            <a:ext cx="2808244" cy="389750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3263300" y="4269093"/>
            <a:ext cx="2808244" cy="899807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3263300" y="3879050"/>
            <a:ext cx="2808244" cy="389750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6111089" y="4269387"/>
            <a:ext cx="2808244" cy="899807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6111089" y="3879343"/>
            <a:ext cx="2808244" cy="389750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8958878" y="4269386"/>
            <a:ext cx="2808244" cy="899807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8958878" y="3879342"/>
            <a:ext cx="2808244" cy="389750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63577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00F11D8B-5817-49B3-B216-7157DA53FC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298735" y="-1"/>
            <a:ext cx="5594529" cy="6858000"/>
          </a:xfrm>
          <a:custGeom>
            <a:avLst/>
            <a:gdLst>
              <a:gd name="connsiteX0" fmla="*/ 0 w 21183600"/>
              <a:gd name="connsiteY0" fmla="*/ 0 h 13716000"/>
              <a:gd name="connsiteX1" fmla="*/ 21183600 w 21183600"/>
              <a:gd name="connsiteY1" fmla="*/ 0 h 13716000"/>
              <a:gd name="connsiteX2" fmla="*/ 21183600 w 21183600"/>
              <a:gd name="connsiteY2" fmla="*/ 13716000 h 13716000"/>
              <a:gd name="connsiteX3" fmla="*/ 0 w 211836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83600" h="13716000">
                <a:moveTo>
                  <a:pt x="0" y="0"/>
                </a:moveTo>
                <a:lnTo>
                  <a:pt x="21183600" y="0"/>
                </a:lnTo>
                <a:lnTo>
                  <a:pt x="21183600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1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rc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ドーナツ 4"/>
          <p:cNvSpPr/>
          <p:nvPr/>
        </p:nvSpPr>
        <p:spPr>
          <a:xfrm>
            <a:off x="4175620" y="1719340"/>
            <a:ext cx="3840761" cy="3846189"/>
          </a:xfrm>
          <a:prstGeom prst="donut">
            <a:avLst>
              <a:gd name="adj" fmla="val 8728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6" name="アーチ 6"/>
          <p:cNvSpPr/>
          <p:nvPr/>
        </p:nvSpPr>
        <p:spPr>
          <a:xfrm>
            <a:off x="6119715" y="1719339"/>
            <a:ext cx="1896665" cy="2105995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7" name="アーチ 6"/>
          <p:cNvSpPr/>
          <p:nvPr/>
        </p:nvSpPr>
        <p:spPr>
          <a:xfrm rot="5400000">
            <a:off x="6015041" y="3564189"/>
            <a:ext cx="1896500" cy="2106177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8" name="アーチ 6"/>
          <p:cNvSpPr/>
          <p:nvPr/>
        </p:nvSpPr>
        <p:spPr>
          <a:xfrm rot="10800000">
            <a:off x="4169858" y="3459532"/>
            <a:ext cx="1896665" cy="2105995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9" name="アーチ 6"/>
          <p:cNvSpPr/>
          <p:nvPr/>
        </p:nvSpPr>
        <p:spPr>
          <a:xfrm rot="16200000">
            <a:off x="4274697" y="1613972"/>
            <a:ext cx="1896500" cy="2106177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8106398" y="2265162"/>
            <a:ext cx="3660724" cy="11007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8106398" y="1773922"/>
            <a:ext cx="3660724" cy="51546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8106398" y="4455405"/>
            <a:ext cx="3660724" cy="11007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8106398" y="3964166"/>
            <a:ext cx="3660724" cy="51546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424878" y="2274529"/>
            <a:ext cx="3660724" cy="1100756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424878" y="1783290"/>
            <a:ext cx="3660724" cy="515469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424878" y="4464773"/>
            <a:ext cx="3660724" cy="1100756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424878" y="3973533"/>
            <a:ext cx="3660724" cy="515469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4655715" y="3338990"/>
            <a:ext cx="2850563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7" name="円/楕円 26"/>
          <p:cNvSpPr/>
          <p:nvPr/>
        </p:nvSpPr>
        <p:spPr>
          <a:xfrm>
            <a:off x="6963291" y="2108853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7195999" y="2319301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8" name="円/楕円 27"/>
          <p:cNvSpPr/>
          <p:nvPr/>
        </p:nvSpPr>
        <p:spPr>
          <a:xfrm>
            <a:off x="6966172" y="4352486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9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7198880" y="4562934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0" name="円/楕円 29"/>
          <p:cNvSpPr/>
          <p:nvPr/>
        </p:nvSpPr>
        <p:spPr>
          <a:xfrm>
            <a:off x="4362995" y="4352486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1" name="図プレースホルダー 7"/>
          <p:cNvSpPr>
            <a:spLocks noGrp="1"/>
          </p:cNvSpPr>
          <p:nvPr>
            <p:ph type="pic" sz="quarter" idx="41" hasCustomPrompt="1"/>
          </p:nvPr>
        </p:nvSpPr>
        <p:spPr>
          <a:xfrm>
            <a:off x="4595703" y="4562934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2" name="円/楕円 31"/>
          <p:cNvSpPr/>
          <p:nvPr/>
        </p:nvSpPr>
        <p:spPr>
          <a:xfrm>
            <a:off x="4362995" y="2108853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3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4595703" y="2319301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071304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rc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図プレースホルダー 46"/>
          <p:cNvSpPr>
            <a:spLocks noGrp="1"/>
          </p:cNvSpPr>
          <p:nvPr>
            <p:ph type="pic" sz="quarter" idx="42" hasCustomPrompt="1"/>
          </p:nvPr>
        </p:nvSpPr>
        <p:spPr>
          <a:xfrm>
            <a:off x="4572236" y="3656147"/>
            <a:ext cx="1497295" cy="1502464"/>
          </a:xfrm>
          <a:custGeom>
            <a:avLst/>
            <a:gdLst/>
            <a:ahLst/>
            <a:cxnLst/>
            <a:rect l="l" t="t" r="r" b="b"/>
            <a:pathLst>
              <a:path w="2153093" h="2160713">
                <a:moveTo>
                  <a:pt x="2151584" y="0"/>
                </a:moveTo>
                <a:lnTo>
                  <a:pt x="2153093" y="0"/>
                </a:lnTo>
                <a:lnTo>
                  <a:pt x="2153093" y="2160637"/>
                </a:lnTo>
                <a:cubicBezTo>
                  <a:pt x="2152590" y="2160713"/>
                  <a:pt x="2152087" y="2160713"/>
                  <a:pt x="2151584" y="2160713"/>
                </a:cubicBezTo>
                <a:cubicBezTo>
                  <a:pt x="963297" y="2160713"/>
                  <a:pt x="0" y="1197416"/>
                  <a:pt x="0" y="9129"/>
                </a:cubicBezTo>
                <a:lnTo>
                  <a:pt x="2151584" y="9129"/>
                </a:ln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45" name="図プレースホルダー 44"/>
          <p:cNvSpPr>
            <a:spLocks noGrp="1"/>
          </p:cNvSpPr>
          <p:nvPr>
            <p:ph type="pic" sz="quarter" idx="41" hasCustomPrompt="1"/>
          </p:nvPr>
        </p:nvSpPr>
        <p:spPr>
          <a:xfrm>
            <a:off x="6108526" y="3656366"/>
            <a:ext cx="1502594" cy="1497165"/>
          </a:xfrm>
          <a:custGeom>
            <a:avLst/>
            <a:gdLst/>
            <a:ahLst/>
            <a:cxnLst/>
            <a:rect l="l" t="t" r="r" b="b"/>
            <a:pathLst>
              <a:path w="2160713" h="2153093">
                <a:moveTo>
                  <a:pt x="0" y="0"/>
                </a:moveTo>
                <a:lnTo>
                  <a:pt x="2160637" y="0"/>
                </a:lnTo>
                <a:cubicBezTo>
                  <a:pt x="2160713" y="503"/>
                  <a:pt x="2160713" y="1006"/>
                  <a:pt x="2160713" y="1509"/>
                </a:cubicBezTo>
                <a:cubicBezTo>
                  <a:pt x="2160713" y="1189796"/>
                  <a:pt x="1197416" y="2153093"/>
                  <a:pt x="9129" y="2153093"/>
                </a:cubicBezTo>
                <a:lnTo>
                  <a:pt x="9129" y="1509"/>
                </a:lnTo>
                <a:lnTo>
                  <a:pt x="0" y="1509"/>
                </a:ln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43" name="図プレースホルダー 42"/>
          <p:cNvSpPr>
            <a:spLocks noGrp="1"/>
          </p:cNvSpPr>
          <p:nvPr>
            <p:ph type="pic" sz="quarter" idx="40" hasCustomPrompt="1"/>
          </p:nvPr>
        </p:nvSpPr>
        <p:spPr>
          <a:xfrm>
            <a:off x="6108745" y="2120789"/>
            <a:ext cx="1497295" cy="1502464"/>
          </a:xfrm>
          <a:custGeom>
            <a:avLst/>
            <a:gdLst/>
            <a:ahLst/>
            <a:cxnLst/>
            <a:rect l="l" t="t" r="r" b="b"/>
            <a:pathLst>
              <a:path w="2153093" h="2160713">
                <a:moveTo>
                  <a:pt x="1509" y="0"/>
                </a:moveTo>
                <a:cubicBezTo>
                  <a:pt x="1189796" y="0"/>
                  <a:pt x="2153093" y="963297"/>
                  <a:pt x="2153093" y="2151584"/>
                </a:cubicBezTo>
                <a:lnTo>
                  <a:pt x="1509" y="2151584"/>
                </a:lnTo>
                <a:lnTo>
                  <a:pt x="1509" y="2160713"/>
                </a:lnTo>
                <a:lnTo>
                  <a:pt x="0" y="2160713"/>
                </a:lnTo>
                <a:lnTo>
                  <a:pt x="0" y="76"/>
                </a:lnTo>
                <a:cubicBezTo>
                  <a:pt x="503" y="0"/>
                  <a:pt x="1006" y="0"/>
                  <a:pt x="1509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41" name="図プレースホルダー 40"/>
          <p:cNvSpPr>
            <a:spLocks noGrp="1"/>
          </p:cNvSpPr>
          <p:nvPr>
            <p:ph type="pic" sz="quarter" idx="39" hasCustomPrompt="1"/>
          </p:nvPr>
        </p:nvSpPr>
        <p:spPr>
          <a:xfrm>
            <a:off x="4572398" y="2126088"/>
            <a:ext cx="1502594" cy="1497165"/>
          </a:xfrm>
          <a:custGeom>
            <a:avLst/>
            <a:gdLst/>
            <a:ahLst/>
            <a:cxnLst/>
            <a:rect l="l" t="t" r="r" b="b"/>
            <a:pathLst>
              <a:path w="2160713" h="2153093">
                <a:moveTo>
                  <a:pt x="2151584" y="0"/>
                </a:moveTo>
                <a:lnTo>
                  <a:pt x="2151584" y="2151584"/>
                </a:lnTo>
                <a:lnTo>
                  <a:pt x="2160713" y="2151584"/>
                </a:lnTo>
                <a:lnTo>
                  <a:pt x="2160713" y="2153093"/>
                </a:lnTo>
                <a:lnTo>
                  <a:pt x="76" y="2153093"/>
                </a:lnTo>
                <a:cubicBezTo>
                  <a:pt x="0" y="2152590"/>
                  <a:pt x="0" y="2152087"/>
                  <a:pt x="0" y="2151584"/>
                </a:cubicBezTo>
                <a:cubicBezTo>
                  <a:pt x="0" y="963297"/>
                  <a:pt x="963297" y="0"/>
                  <a:pt x="2151584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ドーナツ 4"/>
          <p:cNvSpPr/>
          <p:nvPr/>
        </p:nvSpPr>
        <p:spPr>
          <a:xfrm>
            <a:off x="4176047" y="1719339"/>
            <a:ext cx="3840333" cy="3840000"/>
          </a:xfrm>
          <a:prstGeom prst="donut">
            <a:avLst>
              <a:gd name="adj" fmla="val 8728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6" name="アーチ 6"/>
          <p:cNvSpPr/>
          <p:nvPr/>
        </p:nvSpPr>
        <p:spPr>
          <a:xfrm>
            <a:off x="6119715" y="1719339"/>
            <a:ext cx="1896665" cy="2105995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7" name="アーチ 6"/>
          <p:cNvSpPr/>
          <p:nvPr/>
        </p:nvSpPr>
        <p:spPr>
          <a:xfrm rot="5400000">
            <a:off x="6015041" y="3564189"/>
            <a:ext cx="1896500" cy="2106177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8" name="アーチ 6"/>
          <p:cNvSpPr/>
          <p:nvPr/>
        </p:nvSpPr>
        <p:spPr>
          <a:xfrm rot="10800000">
            <a:off x="4169858" y="3459532"/>
            <a:ext cx="1896665" cy="2105995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9" name="アーチ 6"/>
          <p:cNvSpPr/>
          <p:nvPr/>
        </p:nvSpPr>
        <p:spPr>
          <a:xfrm rot="16200000">
            <a:off x="4274697" y="1613972"/>
            <a:ext cx="1896500" cy="2106177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8106398" y="2265162"/>
            <a:ext cx="3660724" cy="128385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8106398" y="1589903"/>
            <a:ext cx="3660724" cy="740678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8106398" y="4455405"/>
            <a:ext cx="3660724" cy="128385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8106398" y="3780146"/>
            <a:ext cx="3660724" cy="740678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424878" y="2274529"/>
            <a:ext cx="3660724" cy="1283851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424878" y="1599270"/>
            <a:ext cx="3660724" cy="740678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424878" y="4464773"/>
            <a:ext cx="3660724" cy="1283851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424878" y="3789514"/>
            <a:ext cx="3660724" cy="740678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32845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lo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山形 4"/>
          <p:cNvSpPr/>
          <p:nvPr/>
        </p:nvSpPr>
        <p:spPr>
          <a:xfrm>
            <a:off x="440305" y="2924355"/>
            <a:ext cx="2353938" cy="313267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6" name="山形 5"/>
          <p:cNvSpPr/>
          <p:nvPr/>
        </p:nvSpPr>
        <p:spPr>
          <a:xfrm>
            <a:off x="2690517" y="2924355"/>
            <a:ext cx="2353938" cy="313267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7" name="山形 6"/>
          <p:cNvSpPr/>
          <p:nvPr/>
        </p:nvSpPr>
        <p:spPr>
          <a:xfrm>
            <a:off x="4940729" y="2924355"/>
            <a:ext cx="2353938" cy="313267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8" name="山形 7"/>
          <p:cNvSpPr/>
          <p:nvPr/>
        </p:nvSpPr>
        <p:spPr>
          <a:xfrm>
            <a:off x="7190940" y="2924355"/>
            <a:ext cx="2353938" cy="313267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9" name="山形 8"/>
          <p:cNvSpPr/>
          <p:nvPr/>
        </p:nvSpPr>
        <p:spPr>
          <a:xfrm>
            <a:off x="9441152" y="2924355"/>
            <a:ext cx="2353938" cy="313267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1167185" y="2630939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1399893" y="2841387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3395465" y="2630939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3628174" y="2841387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5645382" y="2630939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44" hasCustomPrompt="1"/>
          </p:nvPr>
        </p:nvSpPr>
        <p:spPr>
          <a:xfrm>
            <a:off x="5878090" y="2841387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6" name="円/楕円 15"/>
          <p:cNvSpPr/>
          <p:nvPr/>
        </p:nvSpPr>
        <p:spPr>
          <a:xfrm>
            <a:off x="7917820" y="2630939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45" hasCustomPrompt="1"/>
          </p:nvPr>
        </p:nvSpPr>
        <p:spPr>
          <a:xfrm>
            <a:off x="8150529" y="2841387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10168032" y="2630939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46" hasCustomPrompt="1"/>
          </p:nvPr>
        </p:nvSpPr>
        <p:spPr>
          <a:xfrm>
            <a:off x="10400741" y="2841387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544902" y="1573428"/>
            <a:ext cx="2160427" cy="102089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2765341" y="1573428"/>
            <a:ext cx="2160427" cy="102089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5015786" y="1573428"/>
            <a:ext cx="2160427" cy="102089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7236226" y="1573428"/>
            <a:ext cx="2160427" cy="102089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9537908" y="1573428"/>
            <a:ext cx="2160427" cy="102089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544901" y="3590720"/>
            <a:ext cx="2145616" cy="193851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2795346" y="3590720"/>
            <a:ext cx="2145616" cy="193851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5045792" y="3590720"/>
            <a:ext cx="2145616" cy="193851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7296237" y="3590720"/>
            <a:ext cx="2145616" cy="193851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9546682" y="3590720"/>
            <a:ext cx="2145616" cy="193851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494464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-529" y="1268760"/>
            <a:ext cx="12192000" cy="3030337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5471" y="1268942"/>
            <a:ext cx="6096529" cy="3030008"/>
          </a:xfrm>
          <a:solidFill>
            <a:schemeClr val="tx2">
              <a:alpha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105211" y="5045424"/>
            <a:ext cx="7951573" cy="108387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2105211" y="4599130"/>
            <a:ext cx="7951573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216023" y="1388774"/>
            <a:ext cx="600119" cy="73508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933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0</a:t>
            </a:r>
            <a:endParaRPr lang="en-US"/>
          </a:p>
        </p:txBody>
      </p:sp>
      <p:sp>
        <p:nvSpPr>
          <p:cNvPr id="14" name="テキスト プレースホルダー 9"/>
          <p:cNvSpPr>
            <a:spLocks noGrp="1"/>
          </p:cNvSpPr>
          <p:nvPr>
            <p:ph type="body" sz="quarter" idx="19" hasCustomPrompt="1"/>
          </p:nvPr>
        </p:nvSpPr>
        <p:spPr>
          <a:xfrm>
            <a:off x="6846148" y="1466488"/>
            <a:ext cx="60012" cy="600067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936166" y="1448780"/>
            <a:ext cx="4860962" cy="6300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216023" y="2061142"/>
            <a:ext cx="600119" cy="73508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933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0</a:t>
            </a:r>
            <a:endParaRPr lang="en-US"/>
          </a:p>
        </p:txBody>
      </p:sp>
      <p:sp>
        <p:nvSpPr>
          <p:cNvPr id="17" name="テキスト プレースホルダー 9"/>
          <p:cNvSpPr>
            <a:spLocks noGrp="1"/>
          </p:cNvSpPr>
          <p:nvPr>
            <p:ph type="body" sz="quarter" idx="22" hasCustomPrompt="1"/>
          </p:nvPr>
        </p:nvSpPr>
        <p:spPr>
          <a:xfrm>
            <a:off x="6846148" y="2138857"/>
            <a:ext cx="60012" cy="600067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936166" y="2121149"/>
            <a:ext cx="4860962" cy="6300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216023" y="2738924"/>
            <a:ext cx="600119" cy="73508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933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0</a:t>
            </a:r>
            <a:endParaRPr lang="en-US"/>
          </a:p>
        </p:txBody>
      </p:sp>
      <p:sp>
        <p:nvSpPr>
          <p:cNvPr id="20" name="テキスト プレースホルダー 9"/>
          <p:cNvSpPr>
            <a:spLocks noGrp="1"/>
          </p:cNvSpPr>
          <p:nvPr>
            <p:ph type="body" sz="quarter" idx="25" hasCustomPrompt="1"/>
          </p:nvPr>
        </p:nvSpPr>
        <p:spPr>
          <a:xfrm>
            <a:off x="6846148" y="2816638"/>
            <a:ext cx="60012" cy="600067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6936166" y="2798930"/>
            <a:ext cx="4860962" cy="6300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216023" y="3398997"/>
            <a:ext cx="600119" cy="73508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933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0</a:t>
            </a:r>
            <a:endParaRPr lang="en-US"/>
          </a:p>
        </p:txBody>
      </p:sp>
      <p:sp>
        <p:nvSpPr>
          <p:cNvPr id="23" name="テキスト プレースホルダー 9"/>
          <p:cNvSpPr>
            <a:spLocks noGrp="1"/>
          </p:cNvSpPr>
          <p:nvPr>
            <p:ph type="body" sz="quarter" idx="28" hasCustomPrompt="1"/>
          </p:nvPr>
        </p:nvSpPr>
        <p:spPr>
          <a:xfrm>
            <a:off x="6846148" y="3476711"/>
            <a:ext cx="60012" cy="600067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6936166" y="3459004"/>
            <a:ext cx="4860962" cy="6300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3431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6" name="グループ化 25"/>
          <p:cNvGrpSpPr/>
          <p:nvPr/>
        </p:nvGrpSpPr>
        <p:grpSpPr>
          <a:xfrm>
            <a:off x="5302306" y="1524873"/>
            <a:ext cx="2156659" cy="2173246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5" name="ドーナツ 4"/>
            <p:cNvSpPr/>
            <p:nvPr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6" name="台形 5"/>
            <p:cNvSpPr/>
            <p:nvPr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0" name="台形 9"/>
            <p:cNvSpPr/>
            <p:nvPr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grpSp>
          <p:nvGrpSpPr>
            <p:cNvPr id="13" name="グループ化 12"/>
            <p:cNvGrpSpPr/>
            <p:nvPr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11" name="台形 10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12" name="台形 11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16" name="グループ化 15"/>
            <p:cNvGrpSpPr/>
            <p:nvPr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17" name="台形 16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18" name="台形 17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19" name="グループ化 18"/>
            <p:cNvGrpSpPr/>
            <p:nvPr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20" name="台形 19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21" name="台形 20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22" name="グループ化 21"/>
            <p:cNvGrpSpPr/>
            <p:nvPr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23" name="台形 22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24" name="台形 23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</p:grpSp>
      <p:grpSp>
        <p:nvGrpSpPr>
          <p:cNvPr id="27" name="グループ化 26"/>
          <p:cNvGrpSpPr/>
          <p:nvPr/>
        </p:nvGrpSpPr>
        <p:grpSpPr>
          <a:xfrm>
            <a:off x="7214918" y="3241380"/>
            <a:ext cx="1302798" cy="1312817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8" name="ドーナツ 27"/>
            <p:cNvSpPr/>
            <p:nvPr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29" name="台形 28"/>
            <p:cNvSpPr/>
            <p:nvPr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30" name="台形 29"/>
            <p:cNvSpPr/>
            <p:nvPr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grpSp>
          <p:nvGrpSpPr>
            <p:cNvPr id="31" name="グループ化 30"/>
            <p:cNvGrpSpPr/>
            <p:nvPr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41" name="台形 40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42" name="台形 41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32" name="グループ化 31"/>
            <p:cNvGrpSpPr/>
            <p:nvPr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39" name="台形 38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40" name="台形 39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33" name="グループ化 32"/>
            <p:cNvGrpSpPr/>
            <p:nvPr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37" name="台形 36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38" name="台形 37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34" name="グループ化 33"/>
            <p:cNvGrpSpPr/>
            <p:nvPr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35" name="台形 34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36" name="台形 35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</p:grpSp>
      <p:grpSp>
        <p:nvGrpSpPr>
          <p:cNvPr id="43" name="グループ化 42"/>
          <p:cNvGrpSpPr/>
          <p:nvPr/>
        </p:nvGrpSpPr>
        <p:grpSpPr>
          <a:xfrm>
            <a:off x="4480831" y="3485661"/>
            <a:ext cx="1650301" cy="1662993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4" name="ドーナツ 43"/>
            <p:cNvSpPr/>
            <p:nvPr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45" name="台形 44"/>
            <p:cNvSpPr/>
            <p:nvPr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46" name="台形 45"/>
            <p:cNvSpPr/>
            <p:nvPr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grpSp>
          <p:nvGrpSpPr>
            <p:cNvPr id="47" name="グループ化 46"/>
            <p:cNvGrpSpPr/>
            <p:nvPr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7" name="台形 56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58" name="台形 57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48" name="グループ化 47"/>
            <p:cNvGrpSpPr/>
            <p:nvPr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5" name="台形 54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56" name="台形 55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49" name="グループ化 48"/>
            <p:cNvGrpSpPr/>
            <p:nvPr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3" name="台形 52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54" name="台形 53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50" name="グループ化 49"/>
            <p:cNvGrpSpPr/>
            <p:nvPr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1" name="台形 50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52" name="台形 51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</p:grpSp>
      <p:grpSp>
        <p:nvGrpSpPr>
          <p:cNvPr id="59" name="グループ化 58"/>
          <p:cNvGrpSpPr/>
          <p:nvPr/>
        </p:nvGrpSpPr>
        <p:grpSpPr>
          <a:xfrm>
            <a:off x="3233677" y="2364214"/>
            <a:ext cx="1579019" cy="1591163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0" name="ドーナツ 59"/>
            <p:cNvSpPr/>
            <p:nvPr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61" name="台形 60"/>
            <p:cNvSpPr/>
            <p:nvPr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62" name="台形 61"/>
            <p:cNvSpPr/>
            <p:nvPr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grpSp>
          <p:nvGrpSpPr>
            <p:cNvPr id="63" name="グループ化 62"/>
            <p:cNvGrpSpPr/>
            <p:nvPr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73" name="台形 72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74" name="台形 73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64" name="グループ化 63"/>
            <p:cNvGrpSpPr/>
            <p:nvPr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71" name="台形 70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72" name="台形 71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65" name="グループ化 64"/>
            <p:cNvGrpSpPr/>
            <p:nvPr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69" name="台形 68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70" name="台形 69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66" name="グループ化 65"/>
            <p:cNvGrpSpPr/>
            <p:nvPr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67" name="台形 66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68" name="台形 67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</p:grpSp>
      <p:grpSp>
        <p:nvGrpSpPr>
          <p:cNvPr id="75" name="グループ化 74"/>
          <p:cNvGrpSpPr/>
          <p:nvPr/>
        </p:nvGrpSpPr>
        <p:grpSpPr>
          <a:xfrm>
            <a:off x="2045984" y="3176875"/>
            <a:ext cx="1385436" cy="1396091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6" name="ドーナツ 75"/>
            <p:cNvSpPr/>
            <p:nvPr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77" name="台形 76"/>
            <p:cNvSpPr/>
            <p:nvPr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78" name="台形 77"/>
            <p:cNvSpPr/>
            <p:nvPr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grpSp>
          <p:nvGrpSpPr>
            <p:cNvPr id="79" name="グループ化 78"/>
            <p:cNvGrpSpPr/>
            <p:nvPr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9" name="台形 88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90" name="台形 89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80" name="グループ化 79"/>
            <p:cNvGrpSpPr/>
            <p:nvPr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7" name="台形 86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88" name="台形 87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81" name="グループ化 80"/>
            <p:cNvGrpSpPr/>
            <p:nvPr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5" name="台形 84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86" name="台形 85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82" name="グループ化 81"/>
            <p:cNvGrpSpPr/>
            <p:nvPr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3" name="台形 82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84" name="台形 83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</p:grpSp>
      <p:sp>
        <p:nvSpPr>
          <p:cNvPr id="9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705376" y="5185062"/>
            <a:ext cx="2863509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705376" y="4824222"/>
            <a:ext cx="2863509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3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36727" y="1648934"/>
            <a:ext cx="2874933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4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536727" y="1288095"/>
            <a:ext cx="2874933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8736523" y="3561634"/>
            <a:ext cx="3270647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736523" y="3200794"/>
            <a:ext cx="3270647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7778768" y="1670705"/>
            <a:ext cx="3270647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7778768" y="1309865"/>
            <a:ext cx="3270647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228092" y="5210142"/>
            <a:ext cx="3270647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0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228092" y="4849302"/>
            <a:ext cx="3270647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3" name="円/楕円 102"/>
          <p:cNvSpPr/>
          <p:nvPr/>
        </p:nvSpPr>
        <p:spPr>
          <a:xfrm>
            <a:off x="2682269" y="3817388"/>
            <a:ext cx="106695" cy="106685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5" name="円/楕円 104"/>
          <p:cNvSpPr/>
          <p:nvPr/>
        </p:nvSpPr>
        <p:spPr>
          <a:xfrm>
            <a:off x="5248959" y="4256791"/>
            <a:ext cx="106695" cy="106685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6" name="円/楕円 105"/>
          <p:cNvSpPr/>
          <p:nvPr/>
        </p:nvSpPr>
        <p:spPr>
          <a:xfrm>
            <a:off x="6322486" y="2545686"/>
            <a:ext cx="106695" cy="106685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7" name="円/楕円 106"/>
          <p:cNvSpPr/>
          <p:nvPr/>
        </p:nvSpPr>
        <p:spPr>
          <a:xfrm>
            <a:off x="7810068" y="3845219"/>
            <a:ext cx="106695" cy="106685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8" name="円/楕円 107"/>
          <p:cNvSpPr/>
          <p:nvPr/>
        </p:nvSpPr>
        <p:spPr>
          <a:xfrm>
            <a:off x="3966323" y="3086838"/>
            <a:ext cx="106695" cy="106685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17" name="フリーフォーム 116"/>
          <p:cNvSpPr/>
          <p:nvPr/>
        </p:nvSpPr>
        <p:spPr>
          <a:xfrm>
            <a:off x="3476669" y="1977082"/>
            <a:ext cx="568761" cy="1153297"/>
          </a:xfrm>
          <a:custGeom>
            <a:avLst/>
            <a:gdLst>
              <a:gd name="connsiteX0" fmla="*/ 803190 w 853068"/>
              <a:gd name="connsiteY0" fmla="*/ 2384854 h 2384854"/>
              <a:gd name="connsiteX1" fmla="*/ 766119 w 853068"/>
              <a:gd name="connsiteY1" fmla="*/ 877329 h 2384854"/>
              <a:gd name="connsiteX2" fmla="*/ 0 w 853068"/>
              <a:gd name="connsiteY2" fmla="*/ 0 h 2384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3068" h="2384854">
                <a:moveTo>
                  <a:pt x="803190" y="2384854"/>
                </a:moveTo>
                <a:cubicBezTo>
                  <a:pt x="851587" y="1829829"/>
                  <a:pt x="899984" y="1274805"/>
                  <a:pt x="766119" y="877329"/>
                </a:cubicBezTo>
                <a:cubicBezTo>
                  <a:pt x="632254" y="479853"/>
                  <a:pt x="316127" y="239926"/>
                  <a:pt x="0" y="0"/>
                </a:cubicBezTo>
              </a:path>
            </a:pathLst>
          </a:custGeom>
          <a:noFill/>
          <a:ln w="12700" cmpd="thinThick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1" name="フリーフォーム 120"/>
          <p:cNvSpPr/>
          <p:nvPr/>
        </p:nvSpPr>
        <p:spPr>
          <a:xfrm>
            <a:off x="6376640" y="1548714"/>
            <a:ext cx="1301691" cy="1029730"/>
          </a:xfrm>
          <a:custGeom>
            <a:avLst/>
            <a:gdLst>
              <a:gd name="connsiteX0" fmla="*/ 0 w 1952367"/>
              <a:gd name="connsiteY0" fmla="*/ 1544595 h 1544595"/>
              <a:gd name="connsiteX1" fmla="*/ 642551 w 1952367"/>
              <a:gd name="connsiteY1" fmla="*/ 308919 h 1544595"/>
              <a:gd name="connsiteX2" fmla="*/ 1952367 w 1952367"/>
              <a:gd name="connsiteY2" fmla="*/ 0 h 154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2367" h="1544595">
                <a:moveTo>
                  <a:pt x="0" y="1544595"/>
                </a:moveTo>
                <a:cubicBezTo>
                  <a:pt x="158578" y="1055473"/>
                  <a:pt x="317157" y="566351"/>
                  <a:pt x="642551" y="308919"/>
                </a:cubicBezTo>
                <a:cubicBezTo>
                  <a:pt x="967945" y="51487"/>
                  <a:pt x="1460156" y="25743"/>
                  <a:pt x="1952367" y="0"/>
                </a:cubicBezTo>
              </a:path>
            </a:pathLst>
          </a:custGeom>
          <a:noFill/>
          <a:ln w="12700" cmpd="thinThick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2" name="フリーフォーム 121"/>
          <p:cNvSpPr/>
          <p:nvPr/>
        </p:nvSpPr>
        <p:spPr>
          <a:xfrm>
            <a:off x="1318169" y="3871784"/>
            <a:ext cx="1384077" cy="906162"/>
          </a:xfrm>
          <a:custGeom>
            <a:avLst/>
            <a:gdLst>
              <a:gd name="connsiteX0" fmla="*/ 2075935 w 2075935"/>
              <a:gd name="connsiteY0" fmla="*/ 0 h 1359243"/>
              <a:gd name="connsiteX1" fmla="*/ 778476 w 2075935"/>
              <a:gd name="connsiteY1" fmla="*/ 358346 h 1359243"/>
              <a:gd name="connsiteX2" fmla="*/ 0 w 2075935"/>
              <a:gd name="connsiteY2" fmla="*/ 1359243 h 1359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75935" h="1359243">
                <a:moveTo>
                  <a:pt x="2075935" y="0"/>
                </a:moveTo>
                <a:cubicBezTo>
                  <a:pt x="1600200" y="65903"/>
                  <a:pt x="1124465" y="131806"/>
                  <a:pt x="778476" y="358346"/>
                </a:cubicBezTo>
                <a:cubicBezTo>
                  <a:pt x="432487" y="584886"/>
                  <a:pt x="216243" y="972064"/>
                  <a:pt x="0" y="1359243"/>
                </a:cubicBezTo>
              </a:path>
            </a:pathLst>
          </a:custGeom>
          <a:noFill/>
          <a:ln w="12700" cmpd="thinThick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4" name="フリーフォーム 123"/>
          <p:cNvSpPr/>
          <p:nvPr/>
        </p:nvSpPr>
        <p:spPr>
          <a:xfrm>
            <a:off x="5313866" y="4349579"/>
            <a:ext cx="889764" cy="716691"/>
          </a:xfrm>
          <a:custGeom>
            <a:avLst/>
            <a:gdLst>
              <a:gd name="connsiteX0" fmla="*/ 0 w 1334530"/>
              <a:gd name="connsiteY0" fmla="*/ 0 h 1075037"/>
              <a:gd name="connsiteX1" fmla="*/ 494270 w 1334530"/>
              <a:gd name="connsiteY1" fmla="*/ 790832 h 1075037"/>
              <a:gd name="connsiteX2" fmla="*/ 1334530 w 1334530"/>
              <a:gd name="connsiteY2" fmla="*/ 1075037 h 1075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4530" h="1075037">
                <a:moveTo>
                  <a:pt x="0" y="0"/>
                </a:moveTo>
                <a:cubicBezTo>
                  <a:pt x="135924" y="305829"/>
                  <a:pt x="271848" y="611659"/>
                  <a:pt x="494270" y="790832"/>
                </a:cubicBezTo>
                <a:cubicBezTo>
                  <a:pt x="716692" y="970005"/>
                  <a:pt x="1025611" y="1022521"/>
                  <a:pt x="1334530" y="1075037"/>
                </a:cubicBezTo>
              </a:path>
            </a:pathLst>
          </a:custGeom>
          <a:noFill/>
          <a:ln w="12700" cmpd="thinThick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5" name="フリーフォーム 124"/>
          <p:cNvSpPr/>
          <p:nvPr/>
        </p:nvSpPr>
        <p:spPr>
          <a:xfrm>
            <a:off x="7876056" y="3383513"/>
            <a:ext cx="815617" cy="504747"/>
          </a:xfrm>
          <a:custGeom>
            <a:avLst/>
            <a:gdLst>
              <a:gd name="connsiteX0" fmla="*/ 0 w 1223319"/>
              <a:gd name="connsiteY0" fmla="*/ 757120 h 757120"/>
              <a:gd name="connsiteX1" fmla="*/ 593125 w 1223319"/>
              <a:gd name="connsiteY1" fmla="*/ 114569 h 757120"/>
              <a:gd name="connsiteX2" fmla="*/ 1223319 w 1223319"/>
              <a:gd name="connsiteY2" fmla="*/ 3358 h 75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3319" h="757120">
                <a:moveTo>
                  <a:pt x="0" y="757120"/>
                </a:moveTo>
                <a:cubicBezTo>
                  <a:pt x="194619" y="498658"/>
                  <a:pt x="389239" y="240196"/>
                  <a:pt x="593125" y="114569"/>
                </a:cubicBezTo>
                <a:cubicBezTo>
                  <a:pt x="797011" y="-11058"/>
                  <a:pt x="1010165" y="-3850"/>
                  <a:pt x="1223319" y="3358"/>
                </a:cubicBezTo>
              </a:path>
            </a:pathLst>
          </a:custGeom>
          <a:noFill/>
          <a:ln w="12700" cmpd="thinThick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</p:spTree>
    <p:extLst>
      <p:ext uri="{BB962C8B-B14F-4D97-AF65-F5344CB8AC3E}">
        <p14:creationId xmlns:p14="http://schemas.microsoft.com/office/powerpoint/2010/main" val="19860875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n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グループ化 12"/>
          <p:cNvGrpSpPr/>
          <p:nvPr/>
        </p:nvGrpSpPr>
        <p:grpSpPr>
          <a:xfrm>
            <a:off x="1055002" y="1217522"/>
            <a:ext cx="3030600" cy="3747539"/>
            <a:chOff x="1582365" y="2308464"/>
            <a:chExt cx="4545506" cy="5621309"/>
          </a:xfrm>
        </p:grpSpPr>
        <p:sp>
          <p:nvSpPr>
            <p:cNvPr id="5" name="角丸四角形 4"/>
            <p:cNvSpPr/>
            <p:nvPr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055002" y="1211924"/>
            <a:ext cx="3030600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1055001" y="4605021"/>
            <a:ext cx="3030600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055002" y="1727392"/>
            <a:ext cx="3030600" cy="96010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17" name="ホームベース 16"/>
          <p:cNvSpPr/>
          <p:nvPr/>
        </p:nvSpPr>
        <p:spPr>
          <a:xfrm>
            <a:off x="1205032" y="2852518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445080" y="2777509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ホームベース 18"/>
          <p:cNvSpPr/>
          <p:nvPr/>
        </p:nvSpPr>
        <p:spPr>
          <a:xfrm>
            <a:off x="1199354" y="3315493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439402" y="3240483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ホームベース 20"/>
          <p:cNvSpPr/>
          <p:nvPr/>
        </p:nvSpPr>
        <p:spPr>
          <a:xfrm>
            <a:off x="1205032" y="3766041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445080" y="3691032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ホームベース 22"/>
          <p:cNvSpPr/>
          <p:nvPr/>
        </p:nvSpPr>
        <p:spPr>
          <a:xfrm>
            <a:off x="1205032" y="4217669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1445080" y="4142660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25" name="グループ化 24"/>
          <p:cNvGrpSpPr/>
          <p:nvPr/>
        </p:nvGrpSpPr>
        <p:grpSpPr>
          <a:xfrm>
            <a:off x="4580171" y="1220213"/>
            <a:ext cx="3030600" cy="3747539"/>
            <a:chOff x="1582365" y="2308464"/>
            <a:chExt cx="4545506" cy="5621309"/>
          </a:xfrm>
        </p:grpSpPr>
        <p:sp>
          <p:nvSpPr>
            <p:cNvPr id="26" name="角丸四角形 25"/>
            <p:cNvSpPr/>
            <p:nvPr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>
                <a:lumMod val="75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4580171" y="1214615"/>
            <a:ext cx="3030600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4580170" y="4607712"/>
            <a:ext cx="3030600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4580172" y="1730083"/>
            <a:ext cx="3030600" cy="96010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32" name="ホームベース 31"/>
          <p:cNvSpPr/>
          <p:nvPr/>
        </p:nvSpPr>
        <p:spPr>
          <a:xfrm>
            <a:off x="4730202" y="2855209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4970250" y="2780200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ホームベース 33"/>
          <p:cNvSpPr/>
          <p:nvPr/>
        </p:nvSpPr>
        <p:spPr>
          <a:xfrm>
            <a:off x="4724523" y="3318184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964571" y="3243175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ホームベース 35"/>
          <p:cNvSpPr/>
          <p:nvPr/>
        </p:nvSpPr>
        <p:spPr>
          <a:xfrm>
            <a:off x="4730202" y="3768733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4970250" y="3693723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ホームベース 37"/>
          <p:cNvSpPr/>
          <p:nvPr/>
        </p:nvSpPr>
        <p:spPr>
          <a:xfrm>
            <a:off x="4730202" y="4220361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4970250" y="4145351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40" name="グループ化 39"/>
          <p:cNvGrpSpPr/>
          <p:nvPr/>
        </p:nvGrpSpPr>
        <p:grpSpPr>
          <a:xfrm>
            <a:off x="8106398" y="1208121"/>
            <a:ext cx="3030600" cy="3747539"/>
            <a:chOff x="1582365" y="2308464"/>
            <a:chExt cx="4545506" cy="5621309"/>
          </a:xfrm>
        </p:grpSpPr>
        <p:sp>
          <p:nvSpPr>
            <p:cNvPr id="41" name="角丸四角形 40"/>
            <p:cNvSpPr/>
            <p:nvPr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42" name="正方形/長方形 41"/>
            <p:cNvSpPr/>
            <p:nvPr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44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8106398" y="1202523"/>
            <a:ext cx="3030600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8106398" y="4595620"/>
            <a:ext cx="3030600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8106399" y="1717991"/>
            <a:ext cx="3030600" cy="96010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47" name="ホームベース 46"/>
          <p:cNvSpPr/>
          <p:nvPr/>
        </p:nvSpPr>
        <p:spPr>
          <a:xfrm>
            <a:off x="8256429" y="2843117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8496477" y="2768108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9" name="ホームベース 48"/>
          <p:cNvSpPr/>
          <p:nvPr/>
        </p:nvSpPr>
        <p:spPr>
          <a:xfrm>
            <a:off x="8250751" y="3306092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8490799" y="3231083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1" name="ホームベース 50"/>
          <p:cNvSpPr/>
          <p:nvPr/>
        </p:nvSpPr>
        <p:spPr>
          <a:xfrm>
            <a:off x="8256429" y="3756641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52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8496477" y="3681631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3" name="ホームベース 52"/>
          <p:cNvSpPr/>
          <p:nvPr/>
        </p:nvSpPr>
        <p:spPr>
          <a:xfrm>
            <a:off x="8256429" y="4208269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8496477" y="4133259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55" name="直線コネクタ 54"/>
          <p:cNvCxnSpPr/>
          <p:nvPr/>
        </p:nvCxnSpPr>
        <p:spPr>
          <a:xfrm flipH="1" flipV="1">
            <a:off x="2222164" y="5169193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15365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lan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グループ化 12"/>
          <p:cNvGrpSpPr/>
          <p:nvPr/>
        </p:nvGrpSpPr>
        <p:grpSpPr>
          <a:xfrm>
            <a:off x="544902" y="1217522"/>
            <a:ext cx="2520499" cy="3747539"/>
            <a:chOff x="1582365" y="2308464"/>
            <a:chExt cx="4545506" cy="5621309"/>
          </a:xfrm>
        </p:grpSpPr>
        <p:sp>
          <p:nvSpPr>
            <p:cNvPr id="5" name="角丸四角形 4"/>
            <p:cNvSpPr/>
            <p:nvPr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544902" y="1211924"/>
            <a:ext cx="2520498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544902" y="4605021"/>
            <a:ext cx="2520498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544903" y="1727392"/>
            <a:ext cx="2520498" cy="96010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17" name="ホームベース 16"/>
          <p:cNvSpPr/>
          <p:nvPr/>
        </p:nvSpPr>
        <p:spPr>
          <a:xfrm>
            <a:off x="694931" y="2852518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910652" y="2777509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ホームベース 18"/>
          <p:cNvSpPr/>
          <p:nvPr/>
        </p:nvSpPr>
        <p:spPr>
          <a:xfrm>
            <a:off x="689252" y="3315493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904974" y="3240483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ホームベース 20"/>
          <p:cNvSpPr/>
          <p:nvPr/>
        </p:nvSpPr>
        <p:spPr>
          <a:xfrm>
            <a:off x="694931" y="3766041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910652" y="3691032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ホームベース 22"/>
          <p:cNvSpPr/>
          <p:nvPr/>
        </p:nvSpPr>
        <p:spPr>
          <a:xfrm>
            <a:off x="694931" y="4217669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910652" y="4142660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25" name="グループ化 24"/>
          <p:cNvGrpSpPr/>
          <p:nvPr/>
        </p:nvGrpSpPr>
        <p:grpSpPr>
          <a:xfrm>
            <a:off x="3401146" y="1220213"/>
            <a:ext cx="2520499" cy="3747539"/>
            <a:chOff x="1582365" y="2308464"/>
            <a:chExt cx="4545506" cy="5621309"/>
          </a:xfrm>
        </p:grpSpPr>
        <p:sp>
          <p:nvSpPr>
            <p:cNvPr id="26" name="角丸四角形 25"/>
            <p:cNvSpPr/>
            <p:nvPr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>
                <a:lumMod val="75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3401146" y="1214615"/>
            <a:ext cx="2520498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3401146" y="4607712"/>
            <a:ext cx="2520498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3401147" y="1730083"/>
            <a:ext cx="2520498" cy="96010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32" name="ホームベース 31"/>
          <p:cNvSpPr/>
          <p:nvPr/>
        </p:nvSpPr>
        <p:spPr>
          <a:xfrm>
            <a:off x="3551175" y="2855209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3766896" y="2780200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ホームベース 33"/>
          <p:cNvSpPr/>
          <p:nvPr/>
        </p:nvSpPr>
        <p:spPr>
          <a:xfrm>
            <a:off x="3545496" y="3318184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3761218" y="3243175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ホームベース 35"/>
          <p:cNvSpPr/>
          <p:nvPr/>
        </p:nvSpPr>
        <p:spPr>
          <a:xfrm>
            <a:off x="3551175" y="3768733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3766896" y="3693723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ホームベース 37"/>
          <p:cNvSpPr/>
          <p:nvPr/>
        </p:nvSpPr>
        <p:spPr>
          <a:xfrm>
            <a:off x="3551175" y="4220361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3766896" y="4145351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55" name="直線コネクタ 54"/>
          <p:cNvCxnSpPr/>
          <p:nvPr/>
        </p:nvCxnSpPr>
        <p:spPr>
          <a:xfrm flipH="1" flipV="1">
            <a:off x="2317862" y="5169193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72" name="グループ化 71"/>
          <p:cNvGrpSpPr/>
          <p:nvPr/>
        </p:nvGrpSpPr>
        <p:grpSpPr>
          <a:xfrm>
            <a:off x="6246030" y="1221697"/>
            <a:ext cx="2520499" cy="3747539"/>
            <a:chOff x="1582365" y="2308464"/>
            <a:chExt cx="4545506" cy="5621309"/>
          </a:xfrm>
        </p:grpSpPr>
        <p:sp>
          <p:nvSpPr>
            <p:cNvPr id="73" name="角丸四角形 72"/>
            <p:cNvSpPr/>
            <p:nvPr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74" name="正方形/長方形 73"/>
            <p:cNvSpPr/>
            <p:nvPr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75" name="正方形/長方形 74"/>
            <p:cNvSpPr/>
            <p:nvPr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76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6246030" y="1216098"/>
            <a:ext cx="2520498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7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6246030" y="4609195"/>
            <a:ext cx="2520498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8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6246031" y="1731567"/>
            <a:ext cx="2520498" cy="96010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79" name="ホームベース 78"/>
          <p:cNvSpPr/>
          <p:nvPr/>
        </p:nvSpPr>
        <p:spPr>
          <a:xfrm>
            <a:off x="6396059" y="2856693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0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6611780" y="2781683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1" name="ホームベース 80"/>
          <p:cNvSpPr/>
          <p:nvPr/>
        </p:nvSpPr>
        <p:spPr>
          <a:xfrm>
            <a:off x="6390380" y="3319667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2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6606102" y="3244658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3" name="ホームベース 82"/>
          <p:cNvSpPr/>
          <p:nvPr/>
        </p:nvSpPr>
        <p:spPr>
          <a:xfrm>
            <a:off x="6396059" y="3770216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4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6611780" y="3695207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5" name="ホームベース 84"/>
          <p:cNvSpPr/>
          <p:nvPr/>
        </p:nvSpPr>
        <p:spPr>
          <a:xfrm>
            <a:off x="6396059" y="4221844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6" name="テキスト プレースホルダー 11"/>
          <p:cNvSpPr>
            <a:spLocks noGrp="1"/>
          </p:cNvSpPr>
          <p:nvPr>
            <p:ph type="body" sz="quarter" idx="64" hasCustomPrompt="1"/>
          </p:nvPr>
        </p:nvSpPr>
        <p:spPr>
          <a:xfrm>
            <a:off x="6611780" y="4146835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87" name="グループ化 86"/>
          <p:cNvGrpSpPr/>
          <p:nvPr/>
        </p:nvGrpSpPr>
        <p:grpSpPr>
          <a:xfrm>
            <a:off x="9102274" y="1224388"/>
            <a:ext cx="2520499" cy="3747539"/>
            <a:chOff x="1582365" y="2308464"/>
            <a:chExt cx="4545506" cy="5621309"/>
          </a:xfrm>
        </p:grpSpPr>
        <p:sp>
          <p:nvSpPr>
            <p:cNvPr id="88" name="角丸四角形 87"/>
            <p:cNvSpPr/>
            <p:nvPr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>
                <a:lumMod val="75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89" name="正方形/長方形 88"/>
            <p:cNvSpPr/>
            <p:nvPr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90" name="正方形/長方形 89"/>
            <p:cNvSpPr/>
            <p:nvPr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91" name="テキスト プレースホルダー 11"/>
          <p:cNvSpPr>
            <a:spLocks noGrp="1"/>
          </p:cNvSpPr>
          <p:nvPr>
            <p:ph type="body" sz="quarter" idx="65" hasCustomPrompt="1"/>
          </p:nvPr>
        </p:nvSpPr>
        <p:spPr>
          <a:xfrm>
            <a:off x="9102274" y="1218790"/>
            <a:ext cx="2520498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2" name="テキスト プレースホルダー 11"/>
          <p:cNvSpPr>
            <a:spLocks noGrp="1"/>
          </p:cNvSpPr>
          <p:nvPr>
            <p:ph type="body" sz="quarter" idx="66" hasCustomPrompt="1"/>
          </p:nvPr>
        </p:nvSpPr>
        <p:spPr>
          <a:xfrm>
            <a:off x="9102274" y="4611887"/>
            <a:ext cx="2520498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3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9102275" y="1734258"/>
            <a:ext cx="2520498" cy="96010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94" name="ホームベース 93"/>
          <p:cNvSpPr/>
          <p:nvPr/>
        </p:nvSpPr>
        <p:spPr>
          <a:xfrm>
            <a:off x="9252303" y="2859384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95" name="テキスト プレースホルダー 11"/>
          <p:cNvSpPr>
            <a:spLocks noGrp="1"/>
          </p:cNvSpPr>
          <p:nvPr>
            <p:ph type="body" sz="quarter" idx="68" hasCustomPrompt="1"/>
          </p:nvPr>
        </p:nvSpPr>
        <p:spPr>
          <a:xfrm>
            <a:off x="9468024" y="2784375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6" name="ホームベース 95"/>
          <p:cNvSpPr/>
          <p:nvPr/>
        </p:nvSpPr>
        <p:spPr>
          <a:xfrm>
            <a:off x="9246624" y="3322359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97" name="テキスト プレースホルダー 11"/>
          <p:cNvSpPr>
            <a:spLocks noGrp="1"/>
          </p:cNvSpPr>
          <p:nvPr>
            <p:ph type="body" sz="quarter" idx="69" hasCustomPrompt="1"/>
          </p:nvPr>
        </p:nvSpPr>
        <p:spPr>
          <a:xfrm>
            <a:off x="9462346" y="3247349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8" name="ホームベース 97"/>
          <p:cNvSpPr/>
          <p:nvPr/>
        </p:nvSpPr>
        <p:spPr>
          <a:xfrm>
            <a:off x="9252303" y="3772907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99" name="テキスト プレースホルダー 11"/>
          <p:cNvSpPr>
            <a:spLocks noGrp="1"/>
          </p:cNvSpPr>
          <p:nvPr>
            <p:ph type="body" sz="quarter" idx="70" hasCustomPrompt="1"/>
          </p:nvPr>
        </p:nvSpPr>
        <p:spPr>
          <a:xfrm>
            <a:off x="9468024" y="3697898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0" name="ホームベース 99"/>
          <p:cNvSpPr/>
          <p:nvPr/>
        </p:nvSpPr>
        <p:spPr>
          <a:xfrm>
            <a:off x="9252303" y="4224535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01" name="テキスト プレースホルダー 11"/>
          <p:cNvSpPr>
            <a:spLocks noGrp="1"/>
          </p:cNvSpPr>
          <p:nvPr>
            <p:ph type="body" sz="quarter" idx="71" hasCustomPrompt="1"/>
          </p:nvPr>
        </p:nvSpPr>
        <p:spPr>
          <a:xfrm>
            <a:off x="9468024" y="4149526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49373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rmal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1 つの角を丸めた四角形 4"/>
          <p:cNvSpPr/>
          <p:nvPr/>
        </p:nvSpPr>
        <p:spPr>
          <a:xfrm flipH="1">
            <a:off x="689805" y="1260385"/>
            <a:ext cx="2520499" cy="698995"/>
          </a:xfrm>
          <a:prstGeom prst="round1Rect">
            <a:avLst/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正方形/長方形 5"/>
          <p:cNvSpPr/>
          <p:nvPr/>
        </p:nvSpPr>
        <p:spPr>
          <a:xfrm>
            <a:off x="3252862" y="1260385"/>
            <a:ext cx="2694954" cy="698995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" name="正方形/長方形 6"/>
          <p:cNvSpPr/>
          <p:nvPr/>
        </p:nvSpPr>
        <p:spPr>
          <a:xfrm>
            <a:off x="5993667" y="1260385"/>
            <a:ext cx="2694954" cy="698995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" name="1 つの角を丸めた四角形 7"/>
          <p:cNvSpPr/>
          <p:nvPr/>
        </p:nvSpPr>
        <p:spPr>
          <a:xfrm>
            <a:off x="8734472" y="1260385"/>
            <a:ext cx="2694954" cy="698995"/>
          </a:xfrm>
          <a:prstGeom prst="round1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9" name="正方形/長方形 8"/>
          <p:cNvSpPr/>
          <p:nvPr/>
        </p:nvSpPr>
        <p:spPr>
          <a:xfrm>
            <a:off x="692033" y="2006441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0" name="正方形/長方形 9"/>
          <p:cNvSpPr/>
          <p:nvPr/>
        </p:nvSpPr>
        <p:spPr>
          <a:xfrm>
            <a:off x="692033" y="2504237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1" name="正方形/長方形 10"/>
          <p:cNvSpPr/>
          <p:nvPr/>
        </p:nvSpPr>
        <p:spPr>
          <a:xfrm>
            <a:off x="692033" y="3002033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2" name="正方形/長方形 11"/>
          <p:cNvSpPr/>
          <p:nvPr/>
        </p:nvSpPr>
        <p:spPr>
          <a:xfrm>
            <a:off x="692033" y="3499829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3" name="正方形/長方形 12"/>
          <p:cNvSpPr/>
          <p:nvPr/>
        </p:nvSpPr>
        <p:spPr>
          <a:xfrm>
            <a:off x="692033" y="3997625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4" name="1 つの角を丸めた四角形 13"/>
          <p:cNvSpPr/>
          <p:nvPr/>
        </p:nvSpPr>
        <p:spPr>
          <a:xfrm flipH="1" flipV="1">
            <a:off x="692033" y="4495422"/>
            <a:ext cx="2518271" cy="440193"/>
          </a:xfrm>
          <a:prstGeom prst="round1Rect">
            <a:avLst>
              <a:gd name="adj" fmla="val 31639"/>
            </a:avLst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7" name="正方形/長方形 16"/>
          <p:cNvSpPr/>
          <p:nvPr/>
        </p:nvSpPr>
        <p:spPr>
          <a:xfrm>
            <a:off x="3252862" y="2006441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8" name="正方形/長方形 17"/>
          <p:cNvSpPr/>
          <p:nvPr/>
        </p:nvSpPr>
        <p:spPr>
          <a:xfrm>
            <a:off x="3252862" y="2504237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9" name="正方形/長方形 18"/>
          <p:cNvSpPr/>
          <p:nvPr/>
        </p:nvSpPr>
        <p:spPr>
          <a:xfrm>
            <a:off x="3252862" y="3002033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0" name="正方形/長方形 19"/>
          <p:cNvSpPr/>
          <p:nvPr/>
        </p:nvSpPr>
        <p:spPr>
          <a:xfrm>
            <a:off x="3252862" y="3499829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1" name="正方形/長方形 20"/>
          <p:cNvSpPr/>
          <p:nvPr/>
        </p:nvSpPr>
        <p:spPr>
          <a:xfrm>
            <a:off x="3252862" y="3997625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2" name="正方形/長方形 21"/>
          <p:cNvSpPr/>
          <p:nvPr/>
        </p:nvSpPr>
        <p:spPr>
          <a:xfrm>
            <a:off x="3252862" y="4495422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3" name="正方形/長方形 22"/>
          <p:cNvSpPr/>
          <p:nvPr/>
        </p:nvSpPr>
        <p:spPr>
          <a:xfrm>
            <a:off x="5993667" y="2006441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4" name="正方形/長方形 23"/>
          <p:cNvSpPr/>
          <p:nvPr/>
        </p:nvSpPr>
        <p:spPr>
          <a:xfrm>
            <a:off x="5993667" y="2504237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5" name="正方形/長方形 24"/>
          <p:cNvSpPr/>
          <p:nvPr/>
        </p:nvSpPr>
        <p:spPr>
          <a:xfrm>
            <a:off x="5993667" y="3002033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6" name="正方形/長方形 25"/>
          <p:cNvSpPr/>
          <p:nvPr/>
        </p:nvSpPr>
        <p:spPr>
          <a:xfrm>
            <a:off x="5993667" y="3499829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7" name="正方形/長方形 26"/>
          <p:cNvSpPr/>
          <p:nvPr/>
        </p:nvSpPr>
        <p:spPr>
          <a:xfrm>
            <a:off x="5993667" y="3997625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8" name="正方形/長方形 27"/>
          <p:cNvSpPr/>
          <p:nvPr/>
        </p:nvSpPr>
        <p:spPr>
          <a:xfrm>
            <a:off x="5993667" y="4495422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9" name="正方形/長方形 28"/>
          <p:cNvSpPr/>
          <p:nvPr/>
        </p:nvSpPr>
        <p:spPr>
          <a:xfrm>
            <a:off x="8734472" y="2006441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0" name="正方形/長方形 29"/>
          <p:cNvSpPr/>
          <p:nvPr/>
        </p:nvSpPr>
        <p:spPr>
          <a:xfrm>
            <a:off x="8734472" y="2504237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1" name="正方形/長方形 30"/>
          <p:cNvSpPr/>
          <p:nvPr/>
        </p:nvSpPr>
        <p:spPr>
          <a:xfrm>
            <a:off x="8734472" y="3002033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2" name="正方形/長方形 31"/>
          <p:cNvSpPr/>
          <p:nvPr/>
        </p:nvSpPr>
        <p:spPr>
          <a:xfrm>
            <a:off x="8734472" y="3499829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3" name="正方形/長方形 32"/>
          <p:cNvSpPr/>
          <p:nvPr/>
        </p:nvSpPr>
        <p:spPr>
          <a:xfrm>
            <a:off x="8734472" y="3997625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4" name="1 つの角を丸めた四角形 33"/>
          <p:cNvSpPr/>
          <p:nvPr/>
        </p:nvSpPr>
        <p:spPr>
          <a:xfrm flipV="1">
            <a:off x="8734472" y="4495422"/>
            <a:ext cx="2694954" cy="440193"/>
          </a:xfrm>
          <a:prstGeom prst="round1Rect">
            <a:avLst>
              <a:gd name="adj" fmla="val 33510"/>
            </a:avLst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3252863" y="1352148"/>
            <a:ext cx="2694954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6000847" y="1352148"/>
            <a:ext cx="2694954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8725175" y="1352148"/>
            <a:ext cx="2694954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692033" y="2018266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692033" y="2504237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692033" y="3002033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692033" y="3499829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692033" y="4009432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692033" y="4503660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3252862" y="2030056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3250634" y="2516028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3250634" y="3013824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3252862" y="3511620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3256154" y="4021223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3247916" y="4515451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6005793" y="2030056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6003565" y="2516028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6003565" y="3013824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5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6005793" y="3511620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6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6009085" y="4021223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6000847" y="4515451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8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8734472" y="2030056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9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8732244" y="2516028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0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8732244" y="3013824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1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8734472" y="3511620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2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8737764" y="4021223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3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8729526" y="4515451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74" name="直線コネクタ 73"/>
          <p:cNvCxnSpPr/>
          <p:nvPr/>
        </p:nvCxnSpPr>
        <p:spPr>
          <a:xfrm flipH="1" flipV="1">
            <a:off x="2222164" y="5169193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94182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rmal 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1 つの角を丸めた四角形 4"/>
          <p:cNvSpPr/>
          <p:nvPr/>
        </p:nvSpPr>
        <p:spPr>
          <a:xfrm flipH="1">
            <a:off x="689805" y="1778817"/>
            <a:ext cx="2520499" cy="698995"/>
          </a:xfrm>
          <a:prstGeom prst="round1Rect">
            <a:avLst/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正方形/長方形 5"/>
          <p:cNvSpPr/>
          <p:nvPr/>
        </p:nvSpPr>
        <p:spPr>
          <a:xfrm>
            <a:off x="3252862" y="1778817"/>
            <a:ext cx="2694954" cy="698995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" name="正方形/長方形 6"/>
          <p:cNvSpPr/>
          <p:nvPr/>
        </p:nvSpPr>
        <p:spPr>
          <a:xfrm>
            <a:off x="5993667" y="1778817"/>
            <a:ext cx="2694954" cy="698995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" name="1 つの角を丸めた四角形 7"/>
          <p:cNvSpPr/>
          <p:nvPr/>
        </p:nvSpPr>
        <p:spPr>
          <a:xfrm>
            <a:off x="8734472" y="1778817"/>
            <a:ext cx="2694954" cy="698995"/>
          </a:xfrm>
          <a:prstGeom prst="round1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9" name="正方形/長方形 8"/>
          <p:cNvSpPr/>
          <p:nvPr/>
        </p:nvSpPr>
        <p:spPr>
          <a:xfrm>
            <a:off x="692033" y="2524873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0" name="正方形/長方形 9"/>
          <p:cNvSpPr/>
          <p:nvPr/>
        </p:nvSpPr>
        <p:spPr>
          <a:xfrm>
            <a:off x="692033" y="3022669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1" name="正方形/長方形 10"/>
          <p:cNvSpPr/>
          <p:nvPr/>
        </p:nvSpPr>
        <p:spPr>
          <a:xfrm>
            <a:off x="692033" y="3520465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4" name="1 つの角を丸めた四角形 13"/>
          <p:cNvSpPr/>
          <p:nvPr/>
        </p:nvSpPr>
        <p:spPr>
          <a:xfrm flipH="1" flipV="1">
            <a:off x="692033" y="4007439"/>
            <a:ext cx="2518271" cy="440193"/>
          </a:xfrm>
          <a:prstGeom prst="round1Rect">
            <a:avLst>
              <a:gd name="adj" fmla="val 31639"/>
            </a:avLst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7" name="正方形/長方形 16"/>
          <p:cNvSpPr/>
          <p:nvPr/>
        </p:nvSpPr>
        <p:spPr>
          <a:xfrm>
            <a:off x="3252862" y="2524873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8" name="正方形/長方形 17"/>
          <p:cNvSpPr/>
          <p:nvPr/>
        </p:nvSpPr>
        <p:spPr>
          <a:xfrm>
            <a:off x="3252862" y="3022669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9" name="正方形/長方形 18"/>
          <p:cNvSpPr/>
          <p:nvPr/>
        </p:nvSpPr>
        <p:spPr>
          <a:xfrm>
            <a:off x="3252862" y="3520465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2" name="正方形/長方形 21"/>
          <p:cNvSpPr/>
          <p:nvPr/>
        </p:nvSpPr>
        <p:spPr>
          <a:xfrm>
            <a:off x="3252862" y="4007439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3" name="正方形/長方形 22"/>
          <p:cNvSpPr/>
          <p:nvPr/>
        </p:nvSpPr>
        <p:spPr>
          <a:xfrm>
            <a:off x="5993667" y="2524873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4" name="正方形/長方形 23"/>
          <p:cNvSpPr/>
          <p:nvPr/>
        </p:nvSpPr>
        <p:spPr>
          <a:xfrm>
            <a:off x="5993667" y="3022669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5" name="正方形/長方形 24"/>
          <p:cNvSpPr/>
          <p:nvPr/>
        </p:nvSpPr>
        <p:spPr>
          <a:xfrm>
            <a:off x="5993667" y="3520465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8" name="正方形/長方形 27"/>
          <p:cNvSpPr/>
          <p:nvPr/>
        </p:nvSpPr>
        <p:spPr>
          <a:xfrm>
            <a:off x="5993667" y="4007439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9" name="正方形/長方形 28"/>
          <p:cNvSpPr/>
          <p:nvPr/>
        </p:nvSpPr>
        <p:spPr>
          <a:xfrm>
            <a:off x="8734472" y="2524873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0" name="正方形/長方形 29"/>
          <p:cNvSpPr/>
          <p:nvPr/>
        </p:nvSpPr>
        <p:spPr>
          <a:xfrm>
            <a:off x="8734472" y="3022669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1" name="正方形/長方形 30"/>
          <p:cNvSpPr/>
          <p:nvPr/>
        </p:nvSpPr>
        <p:spPr>
          <a:xfrm>
            <a:off x="8734472" y="3520465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4" name="1 つの角を丸めた四角形 33"/>
          <p:cNvSpPr/>
          <p:nvPr/>
        </p:nvSpPr>
        <p:spPr>
          <a:xfrm flipV="1">
            <a:off x="8734472" y="4007439"/>
            <a:ext cx="2694954" cy="440193"/>
          </a:xfrm>
          <a:prstGeom prst="round1Rect">
            <a:avLst>
              <a:gd name="adj" fmla="val 33510"/>
            </a:avLst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3252863" y="1870580"/>
            <a:ext cx="2694954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6000847" y="1870580"/>
            <a:ext cx="2694954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8725175" y="1870580"/>
            <a:ext cx="2694954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692033" y="2536698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692033" y="3022669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692033" y="3520465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692033" y="4015677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3252862" y="2548488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3250634" y="3034460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3250634" y="3532256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3247916" y="4027468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6005793" y="2548488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6003565" y="3034460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6003565" y="3532256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6000847" y="4027468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8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8734472" y="2548488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9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8732244" y="3034460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0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8732244" y="3532256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3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8729526" y="4027468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74" name="直線コネクタ 73"/>
          <p:cNvCxnSpPr/>
          <p:nvPr/>
        </p:nvCxnSpPr>
        <p:spPr>
          <a:xfrm flipH="1" flipV="1">
            <a:off x="2222164" y="5169193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32280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rmal Tab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1 つの角を丸めた四角形 4"/>
          <p:cNvSpPr/>
          <p:nvPr/>
        </p:nvSpPr>
        <p:spPr>
          <a:xfrm flipH="1">
            <a:off x="689805" y="1260385"/>
            <a:ext cx="2520499" cy="698995"/>
          </a:xfrm>
          <a:prstGeom prst="round1Rect">
            <a:avLst/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正方形/長方形 5"/>
          <p:cNvSpPr/>
          <p:nvPr/>
        </p:nvSpPr>
        <p:spPr>
          <a:xfrm>
            <a:off x="3275442" y="1260385"/>
            <a:ext cx="2019786" cy="698995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" name="正方形/長方形 6"/>
          <p:cNvSpPr/>
          <p:nvPr/>
        </p:nvSpPr>
        <p:spPr>
          <a:xfrm>
            <a:off x="5345851" y="1260385"/>
            <a:ext cx="2019786" cy="698995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" name="1 つの角を丸めた四角形 7"/>
          <p:cNvSpPr/>
          <p:nvPr/>
        </p:nvSpPr>
        <p:spPr>
          <a:xfrm>
            <a:off x="9507199" y="1260385"/>
            <a:ext cx="1922226" cy="698995"/>
          </a:xfrm>
          <a:prstGeom prst="round1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9" name="正方形/長方形 8"/>
          <p:cNvSpPr/>
          <p:nvPr/>
        </p:nvSpPr>
        <p:spPr>
          <a:xfrm>
            <a:off x="692033" y="2006441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0" name="正方形/長方形 9"/>
          <p:cNvSpPr/>
          <p:nvPr/>
        </p:nvSpPr>
        <p:spPr>
          <a:xfrm>
            <a:off x="692033" y="2504237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1" name="正方形/長方形 10"/>
          <p:cNvSpPr/>
          <p:nvPr/>
        </p:nvSpPr>
        <p:spPr>
          <a:xfrm>
            <a:off x="692033" y="3002033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2" name="正方形/長方形 11"/>
          <p:cNvSpPr/>
          <p:nvPr/>
        </p:nvSpPr>
        <p:spPr>
          <a:xfrm>
            <a:off x="692033" y="3499829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3" name="正方形/長方形 12"/>
          <p:cNvSpPr/>
          <p:nvPr/>
        </p:nvSpPr>
        <p:spPr>
          <a:xfrm>
            <a:off x="692033" y="3997625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4" name="1 つの角を丸めた四角形 13"/>
          <p:cNvSpPr/>
          <p:nvPr/>
        </p:nvSpPr>
        <p:spPr>
          <a:xfrm flipH="1" flipV="1">
            <a:off x="692033" y="4495422"/>
            <a:ext cx="2518271" cy="440193"/>
          </a:xfrm>
          <a:prstGeom prst="round1Rect">
            <a:avLst>
              <a:gd name="adj" fmla="val 31639"/>
            </a:avLst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7" name="正方形/長方形 16"/>
          <p:cNvSpPr/>
          <p:nvPr/>
        </p:nvSpPr>
        <p:spPr>
          <a:xfrm>
            <a:off x="3275442" y="2006441"/>
            <a:ext cx="2019786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8" name="正方形/長方形 17"/>
          <p:cNvSpPr/>
          <p:nvPr/>
        </p:nvSpPr>
        <p:spPr>
          <a:xfrm>
            <a:off x="3275442" y="2504237"/>
            <a:ext cx="2019786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9" name="正方形/長方形 18"/>
          <p:cNvSpPr/>
          <p:nvPr/>
        </p:nvSpPr>
        <p:spPr>
          <a:xfrm>
            <a:off x="3275442" y="3002033"/>
            <a:ext cx="2019786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0" name="正方形/長方形 19"/>
          <p:cNvSpPr/>
          <p:nvPr/>
        </p:nvSpPr>
        <p:spPr>
          <a:xfrm>
            <a:off x="3275442" y="3499829"/>
            <a:ext cx="2019786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1" name="正方形/長方形 20"/>
          <p:cNvSpPr/>
          <p:nvPr/>
        </p:nvSpPr>
        <p:spPr>
          <a:xfrm>
            <a:off x="3275442" y="3997625"/>
            <a:ext cx="2019786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2" name="正方形/長方形 21"/>
          <p:cNvSpPr/>
          <p:nvPr/>
        </p:nvSpPr>
        <p:spPr>
          <a:xfrm>
            <a:off x="3275442" y="4495422"/>
            <a:ext cx="2019786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3" name="正方形/長方形 22"/>
          <p:cNvSpPr/>
          <p:nvPr/>
        </p:nvSpPr>
        <p:spPr>
          <a:xfrm>
            <a:off x="5345851" y="2006441"/>
            <a:ext cx="2019786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4" name="正方形/長方形 23"/>
          <p:cNvSpPr/>
          <p:nvPr/>
        </p:nvSpPr>
        <p:spPr>
          <a:xfrm>
            <a:off x="5345851" y="2504237"/>
            <a:ext cx="2019786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5" name="正方形/長方形 24"/>
          <p:cNvSpPr/>
          <p:nvPr/>
        </p:nvSpPr>
        <p:spPr>
          <a:xfrm>
            <a:off x="5345851" y="3002033"/>
            <a:ext cx="2019786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6" name="正方形/長方形 25"/>
          <p:cNvSpPr/>
          <p:nvPr/>
        </p:nvSpPr>
        <p:spPr>
          <a:xfrm>
            <a:off x="5345851" y="3499829"/>
            <a:ext cx="2019786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7" name="正方形/長方形 26"/>
          <p:cNvSpPr/>
          <p:nvPr/>
        </p:nvSpPr>
        <p:spPr>
          <a:xfrm>
            <a:off x="5345851" y="3997625"/>
            <a:ext cx="2019786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8" name="正方形/長方形 27"/>
          <p:cNvSpPr/>
          <p:nvPr/>
        </p:nvSpPr>
        <p:spPr>
          <a:xfrm>
            <a:off x="5345851" y="4495422"/>
            <a:ext cx="2019786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9" name="正方形/長方形 28"/>
          <p:cNvSpPr/>
          <p:nvPr/>
        </p:nvSpPr>
        <p:spPr>
          <a:xfrm>
            <a:off x="9507199" y="2006441"/>
            <a:ext cx="1922226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0" name="正方形/長方形 29"/>
          <p:cNvSpPr/>
          <p:nvPr/>
        </p:nvSpPr>
        <p:spPr>
          <a:xfrm>
            <a:off x="9507199" y="2504237"/>
            <a:ext cx="1922226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1" name="正方形/長方形 30"/>
          <p:cNvSpPr/>
          <p:nvPr/>
        </p:nvSpPr>
        <p:spPr>
          <a:xfrm>
            <a:off x="9507199" y="3002033"/>
            <a:ext cx="1922226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2" name="正方形/長方形 31"/>
          <p:cNvSpPr/>
          <p:nvPr/>
        </p:nvSpPr>
        <p:spPr>
          <a:xfrm>
            <a:off x="9507199" y="3499829"/>
            <a:ext cx="1922226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3" name="正方形/長方形 32"/>
          <p:cNvSpPr/>
          <p:nvPr/>
        </p:nvSpPr>
        <p:spPr>
          <a:xfrm>
            <a:off x="9507199" y="3997625"/>
            <a:ext cx="1922226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4" name="1 つの角を丸めた四角形 33"/>
          <p:cNvSpPr/>
          <p:nvPr/>
        </p:nvSpPr>
        <p:spPr>
          <a:xfrm flipV="1">
            <a:off x="9507199" y="4495422"/>
            <a:ext cx="1922226" cy="440193"/>
          </a:xfrm>
          <a:prstGeom prst="round1Rect">
            <a:avLst>
              <a:gd name="adj" fmla="val 33510"/>
            </a:avLst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3275442" y="1352148"/>
            <a:ext cx="2019786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5353032" y="1352148"/>
            <a:ext cx="2019786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9497903" y="1352148"/>
            <a:ext cx="1922226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692033" y="2018266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692033" y="2504237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692033" y="3002033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692033" y="3499829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692033" y="4009432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692033" y="4503660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3275442" y="2030056"/>
            <a:ext cx="2019786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3273213" y="2516028"/>
            <a:ext cx="2019786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3273213" y="3013824"/>
            <a:ext cx="2019786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3275442" y="3511620"/>
            <a:ext cx="2019786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3278734" y="4021223"/>
            <a:ext cx="2019786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3270496" y="4515451"/>
            <a:ext cx="2019786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5357978" y="2030056"/>
            <a:ext cx="2019786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5355749" y="2516028"/>
            <a:ext cx="2019786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5355749" y="3013824"/>
            <a:ext cx="2019786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5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5357978" y="3511620"/>
            <a:ext cx="2019786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6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5361270" y="4021223"/>
            <a:ext cx="2019786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5353032" y="4515451"/>
            <a:ext cx="2019786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8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9507199" y="2030056"/>
            <a:ext cx="1922226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9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9504971" y="2516028"/>
            <a:ext cx="1922226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0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9504971" y="3013824"/>
            <a:ext cx="1922226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1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9507199" y="3511620"/>
            <a:ext cx="1922226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2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9510492" y="4021223"/>
            <a:ext cx="1922226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3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9502254" y="4515451"/>
            <a:ext cx="1922226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74" name="直線コネクタ 73"/>
          <p:cNvCxnSpPr/>
          <p:nvPr/>
        </p:nvCxnSpPr>
        <p:spPr>
          <a:xfrm flipH="1" flipV="1">
            <a:off x="2222164" y="5169193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6" name="正方形/長方形 75"/>
          <p:cNvSpPr/>
          <p:nvPr/>
        </p:nvSpPr>
        <p:spPr>
          <a:xfrm>
            <a:off x="7421460" y="1260385"/>
            <a:ext cx="2019786" cy="698995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7" name="正方形/長方形 76"/>
          <p:cNvSpPr/>
          <p:nvPr/>
        </p:nvSpPr>
        <p:spPr>
          <a:xfrm>
            <a:off x="7421460" y="2006441"/>
            <a:ext cx="2019786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8" name="正方形/長方形 77"/>
          <p:cNvSpPr/>
          <p:nvPr/>
        </p:nvSpPr>
        <p:spPr>
          <a:xfrm>
            <a:off x="7421460" y="2504237"/>
            <a:ext cx="2019786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9" name="正方形/長方形 78"/>
          <p:cNvSpPr/>
          <p:nvPr/>
        </p:nvSpPr>
        <p:spPr>
          <a:xfrm>
            <a:off x="7421460" y="3002033"/>
            <a:ext cx="2019786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0" name="正方形/長方形 79"/>
          <p:cNvSpPr/>
          <p:nvPr/>
        </p:nvSpPr>
        <p:spPr>
          <a:xfrm>
            <a:off x="7421460" y="3499829"/>
            <a:ext cx="2019786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1" name="正方形/長方形 80"/>
          <p:cNvSpPr/>
          <p:nvPr/>
        </p:nvSpPr>
        <p:spPr>
          <a:xfrm>
            <a:off x="7421460" y="3997625"/>
            <a:ext cx="2019786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2" name="正方形/長方形 81"/>
          <p:cNvSpPr/>
          <p:nvPr/>
        </p:nvSpPr>
        <p:spPr>
          <a:xfrm>
            <a:off x="7421460" y="4495422"/>
            <a:ext cx="2019786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3" name="テキスト プレースホルダー 11"/>
          <p:cNvSpPr>
            <a:spLocks noGrp="1"/>
          </p:cNvSpPr>
          <p:nvPr>
            <p:ph type="body" sz="quarter" idx="64" hasCustomPrompt="1"/>
          </p:nvPr>
        </p:nvSpPr>
        <p:spPr>
          <a:xfrm>
            <a:off x="7428641" y="1352148"/>
            <a:ext cx="2019786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4" name="テキスト プレースホルダー 11"/>
          <p:cNvSpPr>
            <a:spLocks noGrp="1"/>
          </p:cNvSpPr>
          <p:nvPr>
            <p:ph type="body" sz="quarter" idx="65" hasCustomPrompt="1"/>
          </p:nvPr>
        </p:nvSpPr>
        <p:spPr>
          <a:xfrm>
            <a:off x="7433586" y="2030056"/>
            <a:ext cx="2019786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5" name="テキスト プレースホルダー 11"/>
          <p:cNvSpPr>
            <a:spLocks noGrp="1"/>
          </p:cNvSpPr>
          <p:nvPr>
            <p:ph type="body" sz="quarter" idx="66" hasCustomPrompt="1"/>
          </p:nvPr>
        </p:nvSpPr>
        <p:spPr>
          <a:xfrm>
            <a:off x="7431358" y="2516028"/>
            <a:ext cx="2019786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6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7431358" y="3013824"/>
            <a:ext cx="2019786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7" name="テキスト プレースホルダー 11"/>
          <p:cNvSpPr>
            <a:spLocks noGrp="1"/>
          </p:cNvSpPr>
          <p:nvPr>
            <p:ph type="body" sz="quarter" idx="68" hasCustomPrompt="1"/>
          </p:nvPr>
        </p:nvSpPr>
        <p:spPr>
          <a:xfrm>
            <a:off x="7433586" y="3511620"/>
            <a:ext cx="2019786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8" name="テキスト プレースホルダー 11"/>
          <p:cNvSpPr>
            <a:spLocks noGrp="1"/>
          </p:cNvSpPr>
          <p:nvPr>
            <p:ph type="body" sz="quarter" idx="69" hasCustomPrompt="1"/>
          </p:nvPr>
        </p:nvSpPr>
        <p:spPr>
          <a:xfrm>
            <a:off x="7436879" y="4021223"/>
            <a:ext cx="2019786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9" name="テキスト プレースホルダー 11"/>
          <p:cNvSpPr>
            <a:spLocks noGrp="1"/>
          </p:cNvSpPr>
          <p:nvPr>
            <p:ph type="body" sz="quarter" idx="70" hasCustomPrompt="1"/>
          </p:nvPr>
        </p:nvSpPr>
        <p:spPr>
          <a:xfrm>
            <a:off x="7428641" y="4515451"/>
            <a:ext cx="2019786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3832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3A211FA7-0CDE-4ED5-B916-4BC3E6FDFC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0789" y="0"/>
            <a:ext cx="2647605" cy="6858000"/>
          </a:xfrm>
          <a:custGeom>
            <a:avLst/>
            <a:gdLst>
              <a:gd name="connsiteX0" fmla="*/ 0 w 5295900"/>
              <a:gd name="connsiteY0" fmla="*/ 0 h 13716000"/>
              <a:gd name="connsiteX1" fmla="*/ 5295900 w 5295900"/>
              <a:gd name="connsiteY1" fmla="*/ 0 h 13716000"/>
              <a:gd name="connsiteX2" fmla="*/ 5295900 w 5295900"/>
              <a:gd name="connsiteY2" fmla="*/ 13716000 h 13716000"/>
              <a:gd name="connsiteX3" fmla="*/ 0 w 52959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13716000">
                <a:moveTo>
                  <a:pt x="0" y="0"/>
                </a:moveTo>
                <a:lnTo>
                  <a:pt x="5295900" y="0"/>
                </a:lnTo>
                <a:lnTo>
                  <a:pt x="5295900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EA16D7C-5DAB-42B1-AE16-E2BEF490B0E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48395" y="0"/>
            <a:ext cx="2647605" cy="6858000"/>
          </a:xfrm>
          <a:custGeom>
            <a:avLst/>
            <a:gdLst>
              <a:gd name="connsiteX0" fmla="*/ 0 w 5295900"/>
              <a:gd name="connsiteY0" fmla="*/ 0 h 13716000"/>
              <a:gd name="connsiteX1" fmla="*/ 5295900 w 5295900"/>
              <a:gd name="connsiteY1" fmla="*/ 0 h 13716000"/>
              <a:gd name="connsiteX2" fmla="*/ 5295900 w 5295900"/>
              <a:gd name="connsiteY2" fmla="*/ 13716000 h 13716000"/>
              <a:gd name="connsiteX3" fmla="*/ 0 w 52959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13716000">
                <a:moveTo>
                  <a:pt x="0" y="0"/>
                </a:moveTo>
                <a:lnTo>
                  <a:pt x="5295900" y="0"/>
                </a:lnTo>
                <a:lnTo>
                  <a:pt x="5295900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74A84ACA-7A5D-49CC-823F-94671ADE9F4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2647605" cy="6858000"/>
          </a:xfrm>
          <a:custGeom>
            <a:avLst/>
            <a:gdLst>
              <a:gd name="connsiteX0" fmla="*/ 0 w 5295900"/>
              <a:gd name="connsiteY0" fmla="*/ 0 h 13716000"/>
              <a:gd name="connsiteX1" fmla="*/ 5295900 w 5295900"/>
              <a:gd name="connsiteY1" fmla="*/ 0 h 13716000"/>
              <a:gd name="connsiteX2" fmla="*/ 5295900 w 5295900"/>
              <a:gd name="connsiteY2" fmla="*/ 13716000 h 13716000"/>
              <a:gd name="connsiteX3" fmla="*/ 0 w 52959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13716000">
                <a:moveTo>
                  <a:pt x="0" y="0"/>
                </a:moveTo>
                <a:lnTo>
                  <a:pt x="5295900" y="0"/>
                </a:lnTo>
                <a:lnTo>
                  <a:pt x="5295900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46D6EA88-CE13-4084-A841-0ABAA5A209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43605" y="0"/>
            <a:ext cx="2647605" cy="6858000"/>
          </a:xfrm>
          <a:custGeom>
            <a:avLst/>
            <a:gdLst>
              <a:gd name="connsiteX0" fmla="*/ 0 w 5295900"/>
              <a:gd name="connsiteY0" fmla="*/ 0 h 13716000"/>
              <a:gd name="connsiteX1" fmla="*/ 5295900 w 5295900"/>
              <a:gd name="connsiteY1" fmla="*/ 0 h 13716000"/>
              <a:gd name="connsiteX2" fmla="*/ 5295900 w 5295900"/>
              <a:gd name="connsiteY2" fmla="*/ 13716000 h 13716000"/>
              <a:gd name="connsiteX3" fmla="*/ 0 w 52959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13716000">
                <a:moveTo>
                  <a:pt x="0" y="0"/>
                </a:moveTo>
                <a:lnTo>
                  <a:pt x="5295900" y="0"/>
                </a:lnTo>
                <a:lnTo>
                  <a:pt x="5295900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7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1 つの角を丸めた四角形 4"/>
          <p:cNvSpPr/>
          <p:nvPr/>
        </p:nvSpPr>
        <p:spPr>
          <a:xfrm flipH="1">
            <a:off x="689805" y="1260385"/>
            <a:ext cx="2520499" cy="1680000"/>
          </a:xfrm>
          <a:prstGeom prst="round1Rect">
            <a:avLst>
              <a:gd name="adj" fmla="val 6860"/>
            </a:avLst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1" name="正方形/長方形 10"/>
          <p:cNvSpPr/>
          <p:nvPr/>
        </p:nvSpPr>
        <p:spPr>
          <a:xfrm>
            <a:off x="692033" y="3002033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2" name="正方形/長方形 11"/>
          <p:cNvSpPr/>
          <p:nvPr/>
        </p:nvSpPr>
        <p:spPr>
          <a:xfrm>
            <a:off x="692033" y="3499829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kumimoji="1" lang="ja-JP" altLang="en-US" sz="600"/>
          </a:p>
        </p:txBody>
      </p:sp>
      <p:sp>
        <p:nvSpPr>
          <p:cNvPr id="13" name="正方形/長方形 12"/>
          <p:cNvSpPr/>
          <p:nvPr/>
        </p:nvSpPr>
        <p:spPr>
          <a:xfrm>
            <a:off x="692033" y="3997625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4" name="1 つの角を丸めた四角形 13"/>
          <p:cNvSpPr/>
          <p:nvPr/>
        </p:nvSpPr>
        <p:spPr>
          <a:xfrm flipH="1" flipV="1">
            <a:off x="692033" y="4495422"/>
            <a:ext cx="2518271" cy="440193"/>
          </a:xfrm>
          <a:prstGeom prst="round1Rect">
            <a:avLst>
              <a:gd name="adj" fmla="val 29767"/>
            </a:avLst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kumimoji="1" lang="ja-JP" altLang="en-US" sz="600"/>
          </a:p>
        </p:txBody>
      </p:sp>
      <p:sp>
        <p:nvSpPr>
          <p:cNvPr id="19" name="正方形/長方形 18"/>
          <p:cNvSpPr/>
          <p:nvPr/>
        </p:nvSpPr>
        <p:spPr>
          <a:xfrm>
            <a:off x="3252862" y="3002033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0" name="正方形/長方形 19"/>
          <p:cNvSpPr/>
          <p:nvPr/>
        </p:nvSpPr>
        <p:spPr>
          <a:xfrm>
            <a:off x="3252862" y="3499829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1" name="正方形/長方形 20"/>
          <p:cNvSpPr/>
          <p:nvPr/>
        </p:nvSpPr>
        <p:spPr>
          <a:xfrm>
            <a:off x="3252862" y="3997625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2" name="正方形/長方形 21"/>
          <p:cNvSpPr/>
          <p:nvPr/>
        </p:nvSpPr>
        <p:spPr>
          <a:xfrm>
            <a:off x="3252862" y="4495422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5" name="正方形/長方形 24"/>
          <p:cNvSpPr/>
          <p:nvPr/>
        </p:nvSpPr>
        <p:spPr>
          <a:xfrm>
            <a:off x="5993667" y="3002033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6" name="正方形/長方形 25"/>
          <p:cNvSpPr/>
          <p:nvPr/>
        </p:nvSpPr>
        <p:spPr>
          <a:xfrm>
            <a:off x="5993667" y="3499829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7" name="正方形/長方形 26"/>
          <p:cNvSpPr/>
          <p:nvPr/>
        </p:nvSpPr>
        <p:spPr>
          <a:xfrm>
            <a:off x="5993667" y="3997625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8" name="正方形/長方形 27"/>
          <p:cNvSpPr/>
          <p:nvPr/>
        </p:nvSpPr>
        <p:spPr>
          <a:xfrm>
            <a:off x="5993667" y="4495422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1" name="正方形/長方形 30"/>
          <p:cNvSpPr/>
          <p:nvPr/>
        </p:nvSpPr>
        <p:spPr>
          <a:xfrm>
            <a:off x="8734472" y="3002033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2" name="正方形/長方形 31"/>
          <p:cNvSpPr/>
          <p:nvPr/>
        </p:nvSpPr>
        <p:spPr>
          <a:xfrm>
            <a:off x="8734472" y="3499829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3" name="正方形/長方形 32"/>
          <p:cNvSpPr/>
          <p:nvPr/>
        </p:nvSpPr>
        <p:spPr>
          <a:xfrm>
            <a:off x="8734472" y="3997625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4" name="1 つの角を丸めた四角形 33"/>
          <p:cNvSpPr/>
          <p:nvPr/>
        </p:nvSpPr>
        <p:spPr>
          <a:xfrm flipV="1">
            <a:off x="8734472" y="4495422"/>
            <a:ext cx="2694954" cy="440193"/>
          </a:xfrm>
          <a:prstGeom prst="round1Rect">
            <a:avLst>
              <a:gd name="adj" fmla="val 27896"/>
            </a:avLst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692033" y="3002033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692033" y="3499829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692033" y="4009432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692033" y="4503660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3250634" y="3013824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3252862" y="3511620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3256154" y="4021223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3247916" y="4515451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6003565" y="3013824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5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6005793" y="3511620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6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6009085" y="4021223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6000847" y="4515451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0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8732244" y="3013824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1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8734472" y="3511620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2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8737764" y="4021223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3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8729526" y="4515451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74" name="直線コネクタ 73"/>
          <p:cNvCxnSpPr/>
          <p:nvPr/>
        </p:nvCxnSpPr>
        <p:spPr>
          <a:xfrm flipH="1" flipV="1">
            <a:off x="2222164" y="5169193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図プレースホルダー 15"/>
          <p:cNvSpPr>
            <a:spLocks noGrp="1"/>
          </p:cNvSpPr>
          <p:nvPr>
            <p:ph type="pic" sz="quarter" idx="64" hasCustomPrompt="1"/>
          </p:nvPr>
        </p:nvSpPr>
        <p:spPr>
          <a:xfrm>
            <a:off x="3252862" y="1260475"/>
            <a:ext cx="2694954" cy="167957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76" name="図プレースホルダー 15"/>
          <p:cNvSpPr>
            <a:spLocks noGrp="1"/>
          </p:cNvSpPr>
          <p:nvPr>
            <p:ph type="pic" sz="quarter" idx="65" hasCustomPrompt="1"/>
          </p:nvPr>
        </p:nvSpPr>
        <p:spPr>
          <a:xfrm>
            <a:off x="5993667" y="1260385"/>
            <a:ext cx="2694954" cy="1679575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77" name="図プレースホルダー 15"/>
          <p:cNvSpPr>
            <a:spLocks noGrp="1"/>
          </p:cNvSpPr>
          <p:nvPr>
            <p:ph type="pic" sz="quarter" idx="66" hasCustomPrompt="1"/>
          </p:nvPr>
        </p:nvSpPr>
        <p:spPr>
          <a:xfrm>
            <a:off x="8734472" y="1260810"/>
            <a:ext cx="2694954" cy="1679575"/>
          </a:xfrm>
          <a:prstGeom prst="round1Rect">
            <a:avLst>
              <a:gd name="adj" fmla="val 9800"/>
            </a:avLst>
          </a:pr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78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3252862" y="2523807"/>
            <a:ext cx="2694954" cy="416578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9" name="テキスト プレースホルダー 11"/>
          <p:cNvSpPr>
            <a:spLocks noGrp="1"/>
          </p:cNvSpPr>
          <p:nvPr>
            <p:ph type="body" sz="quarter" idx="68" hasCustomPrompt="1"/>
          </p:nvPr>
        </p:nvSpPr>
        <p:spPr>
          <a:xfrm>
            <a:off x="5993667" y="2523807"/>
            <a:ext cx="2694954" cy="416578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0" name="テキスト プレースホルダー 11"/>
          <p:cNvSpPr>
            <a:spLocks noGrp="1"/>
          </p:cNvSpPr>
          <p:nvPr>
            <p:ph type="body" sz="quarter" idx="69" hasCustomPrompt="1"/>
          </p:nvPr>
        </p:nvSpPr>
        <p:spPr>
          <a:xfrm>
            <a:off x="8734472" y="2523807"/>
            <a:ext cx="2694954" cy="416578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3" name="テキスト プレースホルダー 11"/>
          <p:cNvSpPr>
            <a:spLocks noGrp="1"/>
          </p:cNvSpPr>
          <p:nvPr>
            <p:ph type="body" sz="quarter" idx="70" hasCustomPrompt="1"/>
          </p:nvPr>
        </p:nvSpPr>
        <p:spPr>
          <a:xfrm>
            <a:off x="1038051" y="2316434"/>
            <a:ext cx="1855889" cy="37841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4" name="テキスト プレースホルダー 11"/>
          <p:cNvSpPr>
            <a:spLocks noGrp="1"/>
          </p:cNvSpPr>
          <p:nvPr>
            <p:ph type="body" sz="quarter" idx="71" hasCustomPrompt="1"/>
          </p:nvPr>
        </p:nvSpPr>
        <p:spPr>
          <a:xfrm>
            <a:off x="1130774" y="1812098"/>
            <a:ext cx="1807909" cy="35644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333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pic>
        <p:nvPicPr>
          <p:cNvPr id="44" name="図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840" y="1803400"/>
            <a:ext cx="390152" cy="390118"/>
          </a:xfrm>
          <a:prstGeom prst="rect">
            <a:avLst/>
          </a:prstGeom>
        </p:spPr>
      </p:pic>
      <p:pic>
        <p:nvPicPr>
          <p:cNvPr id="85" name="図 8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1512" y="2565605"/>
            <a:ext cx="390118" cy="39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7975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b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円/楕円 26"/>
          <p:cNvSpPr/>
          <p:nvPr/>
        </p:nvSpPr>
        <p:spPr>
          <a:xfrm>
            <a:off x="9466343" y="4142400"/>
            <a:ext cx="792686" cy="79261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6" name="円/楕円 25"/>
          <p:cNvSpPr/>
          <p:nvPr/>
        </p:nvSpPr>
        <p:spPr>
          <a:xfrm>
            <a:off x="9020852" y="1310907"/>
            <a:ext cx="691591" cy="69153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8" name="円/楕円 27"/>
          <p:cNvSpPr/>
          <p:nvPr/>
        </p:nvSpPr>
        <p:spPr>
          <a:xfrm>
            <a:off x="2456629" y="1355913"/>
            <a:ext cx="601573" cy="60152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5" name="円/楕円 24"/>
          <p:cNvSpPr/>
          <p:nvPr/>
        </p:nvSpPr>
        <p:spPr>
          <a:xfrm>
            <a:off x="3406428" y="3815101"/>
            <a:ext cx="683587" cy="68352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9" name="円/楕円 28"/>
          <p:cNvSpPr/>
          <p:nvPr/>
        </p:nvSpPr>
        <p:spPr>
          <a:xfrm>
            <a:off x="330079" y="4021417"/>
            <a:ext cx="988406" cy="9883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1" name="円/楕円 10"/>
          <p:cNvSpPr/>
          <p:nvPr/>
        </p:nvSpPr>
        <p:spPr>
          <a:xfrm>
            <a:off x="9576689" y="1958837"/>
            <a:ext cx="2198218" cy="219802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" name="円/楕円 9"/>
          <p:cNvSpPr/>
          <p:nvPr/>
        </p:nvSpPr>
        <p:spPr>
          <a:xfrm>
            <a:off x="7206220" y="1110694"/>
            <a:ext cx="2250445" cy="225025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9" name="円/楕円 8"/>
          <p:cNvSpPr/>
          <p:nvPr/>
        </p:nvSpPr>
        <p:spPr>
          <a:xfrm>
            <a:off x="7416261" y="2619439"/>
            <a:ext cx="2670000" cy="266976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8" name="円/楕円 7"/>
          <p:cNvSpPr/>
          <p:nvPr/>
        </p:nvSpPr>
        <p:spPr>
          <a:xfrm>
            <a:off x="274848" y="1416650"/>
            <a:ext cx="2087275" cy="208709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7" name="円/楕円 6"/>
          <p:cNvSpPr/>
          <p:nvPr/>
        </p:nvSpPr>
        <p:spPr>
          <a:xfrm>
            <a:off x="814955" y="2678917"/>
            <a:ext cx="2356032" cy="235582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円/楕円 4"/>
          <p:cNvSpPr/>
          <p:nvPr/>
        </p:nvSpPr>
        <p:spPr>
          <a:xfrm>
            <a:off x="2465281" y="1275838"/>
            <a:ext cx="2670000" cy="266976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6" name="円/楕円 5"/>
          <p:cNvSpPr/>
          <p:nvPr/>
        </p:nvSpPr>
        <p:spPr>
          <a:xfrm>
            <a:off x="4441842" y="1868826"/>
            <a:ext cx="3270118" cy="3269835"/>
          </a:xfrm>
          <a:prstGeom prst="ellips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662577" y="5229200"/>
            <a:ext cx="8866289" cy="90010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853952" y="2872178"/>
            <a:ext cx="2483037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745732" y="3398997"/>
            <a:ext cx="2670528" cy="90010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7734522" y="3278984"/>
            <a:ext cx="2120346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7626303" y="3805802"/>
            <a:ext cx="2280451" cy="90010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2768275" y="1904023"/>
            <a:ext cx="2120346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2660056" y="2430841"/>
            <a:ext cx="2280451" cy="90010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32798" y="3551213"/>
            <a:ext cx="2120346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241777" y="2115192"/>
            <a:ext cx="2120346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7271269" y="1953814"/>
            <a:ext cx="2120346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9615624" y="2800116"/>
            <a:ext cx="2120346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円/楕円 23"/>
          <p:cNvSpPr/>
          <p:nvPr/>
        </p:nvSpPr>
        <p:spPr>
          <a:xfrm>
            <a:off x="4895762" y="1166999"/>
            <a:ext cx="601573" cy="60152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0" name="円/楕円 29"/>
          <p:cNvSpPr/>
          <p:nvPr/>
        </p:nvSpPr>
        <p:spPr>
          <a:xfrm>
            <a:off x="11378563" y="4005060"/>
            <a:ext cx="792686" cy="79261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</p:spTree>
    <p:extLst>
      <p:ext uri="{BB962C8B-B14F-4D97-AF65-F5344CB8AC3E}">
        <p14:creationId xmlns:p14="http://schemas.microsoft.com/office/powerpoint/2010/main" val="4161044689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rcle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/>
          <p:nvPr/>
        </p:nvSpPr>
        <p:spPr>
          <a:xfrm>
            <a:off x="3995584" y="1628800"/>
            <a:ext cx="4200831" cy="4200467"/>
          </a:xfrm>
          <a:prstGeom prst="ellips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1" name="円/楕円 10"/>
          <p:cNvSpPr>
            <a:spLocks noChangeAspect="1"/>
          </p:cNvSpPr>
          <p:nvPr/>
        </p:nvSpPr>
        <p:spPr>
          <a:xfrm>
            <a:off x="3995584" y="1628800"/>
            <a:ext cx="4200831" cy="4200467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円/楕円 9"/>
          <p:cNvSpPr>
            <a:spLocks noChangeAspect="1"/>
          </p:cNvSpPr>
          <p:nvPr/>
        </p:nvSpPr>
        <p:spPr>
          <a:xfrm>
            <a:off x="4266606" y="2170796"/>
            <a:ext cx="3658788" cy="3658471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9" name="円/楕円 8"/>
          <p:cNvSpPr>
            <a:spLocks noChangeAspect="1"/>
          </p:cNvSpPr>
          <p:nvPr/>
        </p:nvSpPr>
        <p:spPr>
          <a:xfrm>
            <a:off x="4537627" y="2712792"/>
            <a:ext cx="3116746" cy="3116475"/>
          </a:xfrm>
          <a:prstGeom prst="ellips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8" name="円/楕円 7"/>
          <p:cNvSpPr>
            <a:spLocks noChangeAspect="1"/>
          </p:cNvSpPr>
          <p:nvPr/>
        </p:nvSpPr>
        <p:spPr>
          <a:xfrm>
            <a:off x="4808649" y="3254788"/>
            <a:ext cx="2574703" cy="257447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7" name="円/楕円 6"/>
          <p:cNvSpPr/>
          <p:nvPr/>
        </p:nvSpPr>
        <p:spPr>
          <a:xfrm>
            <a:off x="5079670" y="3796783"/>
            <a:ext cx="2032660" cy="203248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6" name="円/楕円 5"/>
          <p:cNvSpPr/>
          <p:nvPr/>
        </p:nvSpPr>
        <p:spPr>
          <a:xfrm>
            <a:off x="5350691" y="4338779"/>
            <a:ext cx="1490617" cy="149048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342982" y="4891421"/>
            <a:ext cx="1506037" cy="39004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5342982" y="3880986"/>
            <a:ext cx="1506037" cy="39004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5342982" y="3338991"/>
            <a:ext cx="1506037" cy="39004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342982" y="2761185"/>
            <a:ext cx="1506037" cy="39004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5342982" y="2221125"/>
            <a:ext cx="1506037" cy="39004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5342982" y="1681065"/>
            <a:ext cx="1506037" cy="39004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19" name="直線コネクタ 18"/>
          <p:cNvCxnSpPr/>
          <p:nvPr/>
        </p:nvCxnSpPr>
        <p:spPr>
          <a:xfrm flipH="1">
            <a:off x="6846149" y="1891087"/>
            <a:ext cx="1745183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flipH="1">
            <a:off x="3660679" y="2461151"/>
            <a:ext cx="1685172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flipH="1">
            <a:off x="6906160" y="3001211"/>
            <a:ext cx="1685172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flipH="1">
            <a:off x="3665519" y="3571274"/>
            <a:ext cx="1685172" cy="0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H="1">
            <a:off x="6811304" y="4111334"/>
            <a:ext cx="1780028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flipH="1">
            <a:off x="3665519" y="4651394"/>
            <a:ext cx="1950386" cy="0"/>
          </a:xfrm>
          <a:prstGeom prst="line">
            <a:avLst/>
          </a:prstGeom>
          <a:ln w="12700">
            <a:solidFill>
              <a:schemeClr val="accent1">
                <a:lumMod val="20000"/>
                <a:lumOff val="8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8676510" y="2011901"/>
            <a:ext cx="3240641" cy="59926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8676510" y="1651061"/>
            <a:ext cx="3240641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8676510" y="3122025"/>
            <a:ext cx="3240641" cy="59926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8676510" y="2761185"/>
            <a:ext cx="3240641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8676510" y="4232147"/>
            <a:ext cx="3240641" cy="59926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8676510" y="3871307"/>
            <a:ext cx="3240641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424878" y="2590275"/>
            <a:ext cx="3240641" cy="59926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424878" y="2229435"/>
            <a:ext cx="3240641" cy="430015"/>
          </a:xfrm>
        </p:spPr>
        <p:txBody>
          <a:bodyPr anchor="b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424878" y="3700398"/>
            <a:ext cx="3240641" cy="59926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424878" y="3339558"/>
            <a:ext cx="3240641" cy="430015"/>
          </a:xfrm>
        </p:spPr>
        <p:txBody>
          <a:bodyPr anchor="b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424878" y="4810521"/>
            <a:ext cx="3240641" cy="59926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424878" y="4449681"/>
            <a:ext cx="3240641" cy="430015"/>
          </a:xfrm>
        </p:spPr>
        <p:txBody>
          <a:bodyPr anchor="b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085094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04913" y="1311060"/>
            <a:ext cx="2400475" cy="515469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" name="正方形/長方形 5"/>
          <p:cNvSpPr/>
          <p:nvPr/>
        </p:nvSpPr>
        <p:spPr>
          <a:xfrm>
            <a:off x="3095406" y="1118743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3215430" y="1118743"/>
            <a:ext cx="7741532" cy="900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04913" y="2353676"/>
            <a:ext cx="2400475" cy="515469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正方形/長方形 8"/>
          <p:cNvSpPr/>
          <p:nvPr/>
        </p:nvSpPr>
        <p:spPr>
          <a:xfrm>
            <a:off x="3095406" y="2161359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3215430" y="2161359"/>
            <a:ext cx="7741532" cy="900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604913" y="3396292"/>
            <a:ext cx="2400475" cy="515469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2" name="正方形/長方形 11"/>
          <p:cNvSpPr/>
          <p:nvPr/>
        </p:nvSpPr>
        <p:spPr>
          <a:xfrm>
            <a:off x="3095406" y="3203975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3215430" y="3203975"/>
            <a:ext cx="7741532" cy="900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604913" y="4438908"/>
            <a:ext cx="2400475" cy="515469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正方形/長方形 14"/>
          <p:cNvSpPr/>
          <p:nvPr/>
        </p:nvSpPr>
        <p:spPr>
          <a:xfrm>
            <a:off x="3095406" y="4246591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3215430" y="4246591"/>
            <a:ext cx="7741532" cy="900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604913" y="5481523"/>
            <a:ext cx="2400475" cy="515469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正方形/長方形 17"/>
          <p:cNvSpPr/>
          <p:nvPr/>
        </p:nvSpPr>
        <p:spPr>
          <a:xfrm>
            <a:off x="3095406" y="5289207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3215430" y="5289207"/>
            <a:ext cx="7741532" cy="900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568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71" y="1691917"/>
            <a:ext cx="1180582" cy="341313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673" y="1627017"/>
            <a:ext cx="974940" cy="3478031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844961" y="1246007"/>
            <a:ext cx="3195632" cy="1290143"/>
            <a:chOff x="792895" y="118306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8" name="正方形/長方形 7"/>
            <p:cNvSpPr/>
            <p:nvPr/>
          </p:nvSpPr>
          <p:spPr>
            <a:xfrm>
              <a:off x="792895" y="118306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9" name="二等辺三角形 8"/>
            <p:cNvSpPr/>
            <p:nvPr/>
          </p:nvSpPr>
          <p:spPr>
            <a:xfrm rot="5400000">
              <a:off x="5124176" y="2488148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844961" y="3286233"/>
            <a:ext cx="3195632" cy="1290143"/>
            <a:chOff x="792895" y="424340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正方形/長方形 10"/>
            <p:cNvSpPr/>
            <p:nvPr/>
          </p:nvSpPr>
          <p:spPr>
            <a:xfrm>
              <a:off x="792895" y="424340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2" name="二等辺三角形 11"/>
            <p:cNvSpPr/>
            <p:nvPr/>
          </p:nvSpPr>
          <p:spPr>
            <a:xfrm rot="5400000">
              <a:off x="5124176" y="4459564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grpSp>
        <p:nvGrpSpPr>
          <p:cNvPr id="13" name="グループ化 12"/>
          <p:cNvGrpSpPr/>
          <p:nvPr/>
        </p:nvGrpSpPr>
        <p:grpSpPr>
          <a:xfrm rot="10800000">
            <a:off x="7986374" y="3286233"/>
            <a:ext cx="3195632" cy="1290143"/>
            <a:chOff x="792895" y="118306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4" name="正方形/長方形 13"/>
            <p:cNvSpPr/>
            <p:nvPr/>
          </p:nvSpPr>
          <p:spPr>
            <a:xfrm>
              <a:off x="792895" y="118306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5" name="二等辺三角形 14"/>
            <p:cNvSpPr/>
            <p:nvPr/>
          </p:nvSpPr>
          <p:spPr>
            <a:xfrm rot="5400000">
              <a:off x="5124176" y="2488148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grpSp>
        <p:nvGrpSpPr>
          <p:cNvPr id="16" name="グループ化 15"/>
          <p:cNvGrpSpPr/>
          <p:nvPr/>
        </p:nvGrpSpPr>
        <p:grpSpPr>
          <a:xfrm rot="10800000">
            <a:off x="7987568" y="1245770"/>
            <a:ext cx="3195632" cy="1290143"/>
            <a:chOff x="792895" y="424340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7" name="正方形/長方形 16"/>
            <p:cNvSpPr/>
            <p:nvPr/>
          </p:nvSpPr>
          <p:spPr>
            <a:xfrm>
              <a:off x="792895" y="424340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8" name="二等辺三角形 17"/>
            <p:cNvSpPr/>
            <p:nvPr/>
          </p:nvSpPr>
          <p:spPr>
            <a:xfrm rot="5400000">
              <a:off x="5124176" y="4459564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07791" y="1330730"/>
            <a:ext cx="2874933" cy="10838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907791" y="3389366"/>
            <a:ext cx="2874933" cy="10838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8226421" y="1335779"/>
            <a:ext cx="2874933" cy="10838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262064" y="3389366"/>
            <a:ext cx="2874933" cy="10838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662577" y="5229200"/>
            <a:ext cx="8866289" cy="90010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8174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Contents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662577" y="5229200"/>
            <a:ext cx="8866289" cy="90010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1662577" y="4778070"/>
            <a:ext cx="8866289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08740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Contents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65717" y="5199197"/>
            <a:ext cx="5175418" cy="9001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65717" y="4778070"/>
            <a:ext cx="5175418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328349" y="5193705"/>
            <a:ext cx="5175418" cy="9001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328349" y="4772578"/>
            <a:ext cx="5175418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9410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Contents - 2 Column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328349" y="4360184"/>
            <a:ext cx="5175418" cy="137907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328349" y="3939058"/>
            <a:ext cx="5175418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328349" y="2139937"/>
            <a:ext cx="5175418" cy="137907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328349" y="1718810"/>
            <a:ext cx="5175418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79302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627602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4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図プレースホルダー 7"/>
          <p:cNvSpPr>
            <a:spLocks noGrp="1"/>
          </p:cNvSpPr>
          <p:nvPr>
            <p:ph type="pic" sz="quarter" idx="10" hasCustomPrompt="1"/>
          </p:nvPr>
        </p:nvSpPr>
        <p:spPr>
          <a:xfrm>
            <a:off x="2645338" y="5805242"/>
            <a:ext cx="510058" cy="51001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895169" y="6315299"/>
            <a:ext cx="2010398" cy="33003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4765757" y="5805242"/>
            <a:ext cx="510058" cy="51001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015588" y="6315299"/>
            <a:ext cx="2010398" cy="33003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6886177" y="5805242"/>
            <a:ext cx="510058" cy="51001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136007" y="6315299"/>
            <a:ext cx="2010398" cy="33003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9006597" y="5805242"/>
            <a:ext cx="510058" cy="51001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256427" y="6315299"/>
            <a:ext cx="2010398" cy="33003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511093" y="2858937"/>
            <a:ext cx="9169814" cy="79317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48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altLang="ja-JP"/>
              <a:t>TITLE HERE</a:t>
            </a:r>
            <a:endParaRPr lang="en-US"/>
          </a:p>
        </p:txBody>
      </p:sp>
      <p:sp>
        <p:nvSpPr>
          <p:cNvPr id="19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511093" y="3579017"/>
            <a:ext cx="9169814" cy="52354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133" spc="4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 marL="54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/>
              <a:t>SUB 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284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EA16D7C-5DAB-42B1-AE16-E2BEF490B0E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48395" y="0"/>
            <a:ext cx="2647605" cy="6858000"/>
          </a:xfrm>
          <a:custGeom>
            <a:avLst/>
            <a:gdLst>
              <a:gd name="connsiteX0" fmla="*/ 0 w 5295900"/>
              <a:gd name="connsiteY0" fmla="*/ 0 h 13716000"/>
              <a:gd name="connsiteX1" fmla="*/ 5295900 w 5295900"/>
              <a:gd name="connsiteY1" fmla="*/ 0 h 13716000"/>
              <a:gd name="connsiteX2" fmla="*/ 5295900 w 5295900"/>
              <a:gd name="connsiteY2" fmla="*/ 13716000 h 13716000"/>
              <a:gd name="connsiteX3" fmla="*/ 0 w 52959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13716000">
                <a:moveTo>
                  <a:pt x="0" y="0"/>
                </a:moveTo>
                <a:lnTo>
                  <a:pt x="5295900" y="0"/>
                </a:lnTo>
                <a:lnTo>
                  <a:pt x="5295900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74A84ACA-7A5D-49CC-823F-94671ADE9F4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2647605" cy="6858000"/>
          </a:xfrm>
          <a:custGeom>
            <a:avLst/>
            <a:gdLst>
              <a:gd name="connsiteX0" fmla="*/ 0 w 5295900"/>
              <a:gd name="connsiteY0" fmla="*/ 0 h 13716000"/>
              <a:gd name="connsiteX1" fmla="*/ 5295900 w 5295900"/>
              <a:gd name="connsiteY1" fmla="*/ 0 h 13716000"/>
              <a:gd name="connsiteX2" fmla="*/ 5295900 w 5295900"/>
              <a:gd name="connsiteY2" fmla="*/ 13716000 h 13716000"/>
              <a:gd name="connsiteX3" fmla="*/ 0 w 52959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13716000">
                <a:moveTo>
                  <a:pt x="0" y="0"/>
                </a:moveTo>
                <a:lnTo>
                  <a:pt x="5295900" y="0"/>
                </a:lnTo>
                <a:lnTo>
                  <a:pt x="5295900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46D6EA88-CE13-4084-A841-0ABAA5A209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43605" y="0"/>
            <a:ext cx="2647605" cy="6858000"/>
          </a:xfrm>
          <a:custGeom>
            <a:avLst/>
            <a:gdLst>
              <a:gd name="connsiteX0" fmla="*/ 0 w 5295900"/>
              <a:gd name="connsiteY0" fmla="*/ 0 h 13716000"/>
              <a:gd name="connsiteX1" fmla="*/ 5295900 w 5295900"/>
              <a:gd name="connsiteY1" fmla="*/ 0 h 13716000"/>
              <a:gd name="connsiteX2" fmla="*/ 5295900 w 5295900"/>
              <a:gd name="connsiteY2" fmla="*/ 13716000 h 13716000"/>
              <a:gd name="connsiteX3" fmla="*/ 0 w 52959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13716000">
                <a:moveTo>
                  <a:pt x="0" y="0"/>
                </a:moveTo>
                <a:lnTo>
                  <a:pt x="5295900" y="0"/>
                </a:lnTo>
                <a:lnTo>
                  <a:pt x="5295900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292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Contents -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59651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514895" y="2498897"/>
            <a:ext cx="3900772" cy="3900433"/>
          </a:xfrm>
          <a:prstGeom prst="ellipse">
            <a:avLst/>
          </a:prstGeo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7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1805194" y="3189017"/>
            <a:ext cx="1380230" cy="1380110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8" name="タイトル 1"/>
          <p:cNvSpPr>
            <a:spLocks noGrp="1"/>
          </p:cNvSpPr>
          <p:nvPr>
            <p:ph type="ctrTitle" hasCustomPrompt="1"/>
          </p:nvPr>
        </p:nvSpPr>
        <p:spPr>
          <a:xfrm>
            <a:off x="604913" y="4539124"/>
            <a:ext cx="3720736" cy="793171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ct val="100000"/>
              </a:lnSpc>
              <a:defRPr sz="2667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51022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7746326" y="2498897"/>
            <a:ext cx="3900772" cy="3900433"/>
          </a:xfrm>
          <a:prstGeom prst="ellipse">
            <a:avLst/>
          </a:prstGeo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0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9036625" y="3189017"/>
            <a:ext cx="1380230" cy="1380110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1" name="タイトル 1"/>
          <p:cNvSpPr>
            <a:spLocks noGrp="1"/>
          </p:cNvSpPr>
          <p:nvPr>
            <p:ph type="ctrTitle" hasCustomPrompt="1"/>
          </p:nvPr>
        </p:nvSpPr>
        <p:spPr>
          <a:xfrm>
            <a:off x="7836344" y="4539124"/>
            <a:ext cx="3720736" cy="793171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ct val="100000"/>
              </a:lnSpc>
              <a:defRPr sz="2667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93627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and 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0" y="4209087"/>
            <a:ext cx="12192000" cy="2648913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209087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4" name="テキスト プレースホルダー 4"/>
          <p:cNvSpPr>
            <a:spLocks noGrp="1"/>
          </p:cNvSpPr>
          <p:nvPr>
            <p:ph type="body" sz="quarter" idx="25" hasCustomPrompt="1"/>
          </p:nvPr>
        </p:nvSpPr>
        <p:spPr>
          <a:xfrm>
            <a:off x="5330229" y="3441616"/>
            <a:ext cx="1530483" cy="153035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5" name="図プレースホルダー 2"/>
          <p:cNvSpPr>
            <a:spLocks noGrp="1"/>
          </p:cNvSpPr>
          <p:nvPr>
            <p:ph type="pic" sz="quarter" idx="26" hasCustomPrompt="1"/>
          </p:nvPr>
        </p:nvSpPr>
        <p:spPr>
          <a:xfrm>
            <a:off x="5720397" y="3831660"/>
            <a:ext cx="750148" cy="75008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4492376" y="5429399"/>
            <a:ext cx="3206188" cy="95272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4492376" y="5043112"/>
            <a:ext cx="3206188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4"/>
          <p:cNvSpPr>
            <a:spLocks noGrp="1"/>
          </p:cNvSpPr>
          <p:nvPr>
            <p:ph type="body" sz="quarter" idx="29" hasCustomPrompt="1"/>
          </p:nvPr>
        </p:nvSpPr>
        <p:spPr>
          <a:xfrm>
            <a:off x="1805151" y="3440427"/>
            <a:ext cx="1530483" cy="153035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9" name="図プレースホルダー 2"/>
          <p:cNvSpPr>
            <a:spLocks noGrp="1"/>
          </p:cNvSpPr>
          <p:nvPr>
            <p:ph type="pic" sz="quarter" idx="30" hasCustomPrompt="1"/>
          </p:nvPr>
        </p:nvSpPr>
        <p:spPr>
          <a:xfrm>
            <a:off x="2195318" y="3830471"/>
            <a:ext cx="750148" cy="75008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967298" y="5428210"/>
            <a:ext cx="3206188" cy="95272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967298" y="5041923"/>
            <a:ext cx="3206188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4"/>
          <p:cNvSpPr>
            <a:spLocks noGrp="1"/>
          </p:cNvSpPr>
          <p:nvPr>
            <p:ph type="body" sz="quarter" idx="33" hasCustomPrompt="1"/>
          </p:nvPr>
        </p:nvSpPr>
        <p:spPr>
          <a:xfrm>
            <a:off x="8858680" y="3438503"/>
            <a:ext cx="1530483" cy="153035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3" name="図プレースホルダー 2"/>
          <p:cNvSpPr>
            <a:spLocks noGrp="1"/>
          </p:cNvSpPr>
          <p:nvPr>
            <p:ph type="pic" sz="quarter" idx="34" hasCustomPrompt="1"/>
          </p:nvPr>
        </p:nvSpPr>
        <p:spPr>
          <a:xfrm>
            <a:off x="9248848" y="3828547"/>
            <a:ext cx="750148" cy="75008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8020827" y="5426286"/>
            <a:ext cx="3206188" cy="95272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8020827" y="5039999"/>
            <a:ext cx="3206188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5545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pact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6576095" y="788708"/>
            <a:ext cx="5131015" cy="297032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5" name="二等辺三角形 4"/>
          <p:cNvSpPr/>
          <p:nvPr/>
        </p:nvSpPr>
        <p:spPr>
          <a:xfrm rot="5400000">
            <a:off x="-260975" y="260976"/>
            <a:ext cx="6857999" cy="6336047"/>
          </a:xfrm>
          <a:custGeom>
            <a:avLst/>
            <a:gdLst/>
            <a:ahLst/>
            <a:cxnLst/>
            <a:rect l="l" t="t" r="r" b="b"/>
            <a:pathLst>
              <a:path w="10286999" h="9503246">
                <a:moveTo>
                  <a:pt x="4934677" y="360040"/>
                </a:moveTo>
                <a:lnTo>
                  <a:pt x="5143500" y="0"/>
                </a:lnTo>
                <a:lnTo>
                  <a:pt x="5352323" y="360040"/>
                </a:lnTo>
                <a:close/>
                <a:moveTo>
                  <a:pt x="0" y="9503246"/>
                </a:moveTo>
                <a:lnTo>
                  <a:pt x="0" y="360833"/>
                </a:lnTo>
                <a:lnTo>
                  <a:pt x="10286999" y="360833"/>
                </a:lnTo>
                <a:lnTo>
                  <a:pt x="10286999" y="950324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304854" y="1358770"/>
            <a:ext cx="5551098" cy="4260473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5867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546089" y="3879051"/>
            <a:ext cx="5161021" cy="22052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sz="quarter" idx="24" hasCustomPrompt="1"/>
          </p:nvPr>
        </p:nvSpPr>
        <p:spPr>
          <a:xfrm>
            <a:off x="6666113" y="879748"/>
            <a:ext cx="4950980" cy="2788248"/>
          </a:xfrm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1559985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3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25457" y="29028"/>
            <a:ext cx="2400208" cy="2400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>
              <a:defRPr sz="120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4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2458716" y="29028"/>
            <a:ext cx="2400208" cy="24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4891974" y="29028"/>
            <a:ext cx="2400208" cy="24000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7326093" y="29028"/>
            <a:ext cx="2400208" cy="24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758492" y="29028"/>
            <a:ext cx="2400208" cy="2400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23956" y="4419110"/>
            <a:ext cx="2400208" cy="2400000"/>
          </a:xfrm>
          <a:solidFill>
            <a:schemeClr val="accent1"/>
          </a:solidFill>
        </p:spPr>
        <p:txBody>
          <a:bodyPr/>
          <a:lstStyle>
            <a:lvl1pPr>
              <a:defRPr sz="120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2457215" y="4419110"/>
            <a:ext cx="2400208" cy="2400000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4890473" y="4419110"/>
            <a:ext cx="2400208" cy="240000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7324592" y="4419110"/>
            <a:ext cx="2400208" cy="2400000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9756991" y="4419110"/>
            <a:ext cx="2400208" cy="24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14955" y="2678917"/>
            <a:ext cx="10562090" cy="725346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814955" y="3489007"/>
            <a:ext cx="10562090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555117329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y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505686" y="1133745"/>
            <a:ext cx="6931371" cy="216024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4800" spc="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4505686" y="3323988"/>
            <a:ext cx="6931371" cy="22052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344620851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y - Balo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3" name="涙形 2"/>
          <p:cNvSpPr/>
          <p:nvPr/>
        </p:nvSpPr>
        <p:spPr>
          <a:xfrm rot="5226544">
            <a:off x="2629860" y="301024"/>
            <a:ext cx="1809177" cy="1809334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4" name="涙形 3"/>
          <p:cNvSpPr/>
          <p:nvPr/>
        </p:nvSpPr>
        <p:spPr>
          <a:xfrm rot="11130698">
            <a:off x="7769023" y="589424"/>
            <a:ext cx="1809334" cy="1809177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5" name="涙形 4"/>
          <p:cNvSpPr/>
          <p:nvPr/>
        </p:nvSpPr>
        <p:spPr>
          <a:xfrm rot="1800000">
            <a:off x="1755669" y="3088921"/>
            <a:ext cx="1809334" cy="1809177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涙形 5"/>
          <p:cNvSpPr/>
          <p:nvPr/>
        </p:nvSpPr>
        <p:spPr>
          <a:xfrm rot="14265780">
            <a:off x="8531040" y="3477414"/>
            <a:ext cx="1809177" cy="1809334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796924" y="692653"/>
            <a:ext cx="1478005" cy="102607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921332" y="3420728"/>
            <a:ext cx="1478005" cy="102607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7934687" y="980975"/>
            <a:ext cx="1478005" cy="102607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8696626" y="3869043"/>
            <a:ext cx="1478005" cy="102607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4175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84889" y="818710"/>
            <a:ext cx="11222221" cy="1639492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1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84890" y="2270292"/>
            <a:ext cx="11222221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3429000"/>
            <a:ext cx="12192000" cy="34290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436017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p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二等辺三角形 4"/>
          <p:cNvSpPr/>
          <p:nvPr/>
        </p:nvSpPr>
        <p:spPr>
          <a:xfrm rot="5400000">
            <a:off x="-260975" y="260976"/>
            <a:ext cx="6857999" cy="6336047"/>
          </a:xfrm>
          <a:custGeom>
            <a:avLst/>
            <a:gdLst/>
            <a:ahLst/>
            <a:cxnLst/>
            <a:rect l="l" t="t" r="r" b="b"/>
            <a:pathLst>
              <a:path w="10286999" h="9503246">
                <a:moveTo>
                  <a:pt x="4934677" y="360040"/>
                </a:moveTo>
                <a:lnTo>
                  <a:pt x="5143500" y="0"/>
                </a:lnTo>
                <a:lnTo>
                  <a:pt x="5352323" y="360040"/>
                </a:lnTo>
                <a:close/>
                <a:moveTo>
                  <a:pt x="0" y="9503246"/>
                </a:moveTo>
                <a:lnTo>
                  <a:pt x="0" y="360833"/>
                </a:lnTo>
                <a:lnTo>
                  <a:pt x="10286999" y="360833"/>
                </a:lnTo>
                <a:lnTo>
                  <a:pt x="10286999" y="950324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304854" y="1358770"/>
            <a:ext cx="5551098" cy="4260473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6400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576094" y="773706"/>
            <a:ext cx="5101010" cy="531059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3144141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EA16D7C-5DAB-42B1-AE16-E2BEF490B0E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00790" y="0"/>
            <a:ext cx="2647605" cy="6858000"/>
          </a:xfrm>
          <a:custGeom>
            <a:avLst/>
            <a:gdLst>
              <a:gd name="connsiteX0" fmla="*/ 0 w 5295900"/>
              <a:gd name="connsiteY0" fmla="*/ 0 h 13716000"/>
              <a:gd name="connsiteX1" fmla="*/ 5295900 w 5295900"/>
              <a:gd name="connsiteY1" fmla="*/ 0 h 13716000"/>
              <a:gd name="connsiteX2" fmla="*/ 5295900 w 5295900"/>
              <a:gd name="connsiteY2" fmla="*/ 13716000 h 13716000"/>
              <a:gd name="connsiteX3" fmla="*/ 0 w 52959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13716000">
                <a:moveTo>
                  <a:pt x="0" y="0"/>
                </a:moveTo>
                <a:lnTo>
                  <a:pt x="5295900" y="0"/>
                </a:lnTo>
                <a:lnTo>
                  <a:pt x="5295900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74A84ACA-7A5D-49CC-823F-94671ADE9F4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448395" y="0"/>
            <a:ext cx="2647605" cy="6858000"/>
          </a:xfrm>
          <a:custGeom>
            <a:avLst/>
            <a:gdLst>
              <a:gd name="connsiteX0" fmla="*/ 0 w 5295900"/>
              <a:gd name="connsiteY0" fmla="*/ 0 h 13716000"/>
              <a:gd name="connsiteX1" fmla="*/ 5295900 w 5295900"/>
              <a:gd name="connsiteY1" fmla="*/ 0 h 13716000"/>
              <a:gd name="connsiteX2" fmla="*/ 5295900 w 5295900"/>
              <a:gd name="connsiteY2" fmla="*/ 13716000 h 13716000"/>
              <a:gd name="connsiteX3" fmla="*/ 0 w 52959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13716000">
                <a:moveTo>
                  <a:pt x="0" y="0"/>
                </a:moveTo>
                <a:lnTo>
                  <a:pt x="5295900" y="0"/>
                </a:lnTo>
                <a:lnTo>
                  <a:pt x="5295900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46D6EA88-CE13-4084-A841-0ABAA5A209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2647605" cy="6858000"/>
          </a:xfrm>
          <a:custGeom>
            <a:avLst/>
            <a:gdLst>
              <a:gd name="connsiteX0" fmla="*/ 0 w 5295900"/>
              <a:gd name="connsiteY0" fmla="*/ 0 h 13716000"/>
              <a:gd name="connsiteX1" fmla="*/ 5295900 w 5295900"/>
              <a:gd name="connsiteY1" fmla="*/ 0 h 13716000"/>
              <a:gd name="connsiteX2" fmla="*/ 5295900 w 5295900"/>
              <a:gd name="connsiteY2" fmla="*/ 13716000 h 13716000"/>
              <a:gd name="connsiteX3" fmla="*/ 0 w 52959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13716000">
                <a:moveTo>
                  <a:pt x="0" y="0"/>
                </a:moveTo>
                <a:lnTo>
                  <a:pt x="5295900" y="0"/>
                </a:lnTo>
                <a:lnTo>
                  <a:pt x="5295900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41">
            <a:extLst>
              <a:ext uri="{FF2B5EF4-FFF2-40B4-BE49-F238E27FC236}">
                <a16:creationId xmlns:a16="http://schemas.microsoft.com/office/drawing/2014/main" id="{D9126DFD-F1EE-4A42-B208-C35B4CD0F0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43606" y="0"/>
            <a:ext cx="2647605" cy="6858000"/>
          </a:xfrm>
          <a:custGeom>
            <a:avLst/>
            <a:gdLst>
              <a:gd name="connsiteX0" fmla="*/ 0 w 5295900"/>
              <a:gd name="connsiteY0" fmla="*/ 0 h 13716000"/>
              <a:gd name="connsiteX1" fmla="*/ 5295900 w 5295900"/>
              <a:gd name="connsiteY1" fmla="*/ 0 h 13716000"/>
              <a:gd name="connsiteX2" fmla="*/ 5295900 w 5295900"/>
              <a:gd name="connsiteY2" fmla="*/ 13716000 h 13716000"/>
              <a:gd name="connsiteX3" fmla="*/ 0 w 52959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13716000">
                <a:moveTo>
                  <a:pt x="0" y="0"/>
                </a:moveTo>
                <a:lnTo>
                  <a:pt x="5295900" y="0"/>
                </a:lnTo>
                <a:lnTo>
                  <a:pt x="5295900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10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18" name="図プレースホルダー 17"/>
          <p:cNvSpPr>
            <a:spLocks noGrp="1"/>
          </p:cNvSpPr>
          <p:nvPr>
            <p:ph type="pic" sz="quarter" idx="11" hasCustomPrompt="1"/>
          </p:nvPr>
        </p:nvSpPr>
        <p:spPr>
          <a:xfrm>
            <a:off x="6238121" y="3886199"/>
            <a:ext cx="5953878" cy="2190511"/>
          </a:xfrm>
          <a:custGeom>
            <a:avLst/>
            <a:gdLst/>
            <a:ahLst/>
            <a:cxnLst/>
            <a:rect l="l" t="t" r="r" b="b"/>
            <a:pathLst>
              <a:path w="8930042" h="3285766">
                <a:moveTo>
                  <a:pt x="1032594" y="0"/>
                </a:moveTo>
                <a:lnTo>
                  <a:pt x="8930042" y="0"/>
                </a:lnTo>
                <a:lnTo>
                  <a:pt x="8930042" y="3278042"/>
                </a:lnTo>
                <a:lnTo>
                  <a:pt x="1035115" y="3278042"/>
                </a:lnTo>
                <a:lnTo>
                  <a:pt x="1035115" y="3285766"/>
                </a:lnTo>
                <a:lnTo>
                  <a:pt x="1032681" y="3278042"/>
                </a:lnTo>
                <a:lnTo>
                  <a:pt x="1032594" y="3278042"/>
                </a:lnTo>
                <a:lnTo>
                  <a:pt x="1032594" y="3277764"/>
                </a:lnTo>
                <a:lnTo>
                  <a:pt x="0" y="401"/>
                </a:lnTo>
                <a:lnTo>
                  <a:pt x="1032594" y="401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  Add an image</a:t>
            </a:r>
            <a:endParaRPr kumimoji="1" lang="ja-JP" altLang="en-US"/>
          </a:p>
        </p:txBody>
      </p:sp>
      <p:grpSp>
        <p:nvGrpSpPr>
          <p:cNvPr id="9" name="グループ化 8"/>
          <p:cNvGrpSpPr/>
          <p:nvPr/>
        </p:nvGrpSpPr>
        <p:grpSpPr>
          <a:xfrm>
            <a:off x="0" y="0"/>
            <a:ext cx="7176213" cy="6856414"/>
            <a:chOff x="0" y="0"/>
            <a:chExt cx="10763386" cy="10284621"/>
          </a:xfrm>
        </p:grpSpPr>
        <p:sp>
          <p:nvSpPr>
            <p:cNvPr id="6" name="直角三角形 5"/>
            <p:cNvSpPr/>
            <p:nvPr/>
          </p:nvSpPr>
          <p:spPr>
            <a:xfrm>
              <a:off x="7523026" y="0"/>
              <a:ext cx="3240360" cy="10284621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0" y="0"/>
              <a:ext cx="7523026" cy="102780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</p:grpSp>
      <p:sp>
        <p:nvSpPr>
          <p:cNvPr id="14" name="図プレースホルダー 13"/>
          <p:cNvSpPr>
            <a:spLocks noGrp="1"/>
          </p:cNvSpPr>
          <p:nvPr>
            <p:ph type="pic" sz="quarter" idx="10" hasCustomPrompt="1"/>
          </p:nvPr>
        </p:nvSpPr>
        <p:spPr>
          <a:xfrm>
            <a:off x="1681" y="788708"/>
            <a:ext cx="5952833" cy="2186926"/>
          </a:xfrm>
          <a:custGeom>
            <a:avLst/>
            <a:gdLst/>
            <a:ahLst/>
            <a:cxnLst/>
            <a:rect l="l" t="t" r="r" b="b"/>
            <a:pathLst>
              <a:path w="8928474" h="3280389">
                <a:moveTo>
                  <a:pt x="7894927" y="0"/>
                </a:moveTo>
                <a:lnTo>
                  <a:pt x="7897361" y="7724"/>
                </a:lnTo>
                <a:lnTo>
                  <a:pt x="7897448" y="7724"/>
                </a:lnTo>
                <a:lnTo>
                  <a:pt x="7897448" y="8002"/>
                </a:lnTo>
                <a:lnTo>
                  <a:pt x="8928474" y="3280389"/>
                </a:lnTo>
                <a:lnTo>
                  <a:pt x="0" y="3280389"/>
                </a:lnTo>
                <a:lnTo>
                  <a:pt x="0" y="7724"/>
                </a:lnTo>
                <a:lnTo>
                  <a:pt x="7894927" y="7724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33345" y="3748029"/>
            <a:ext cx="5282151" cy="119650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24878" y="3066143"/>
            <a:ext cx="5282151" cy="69374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2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529874" y="2452629"/>
            <a:ext cx="5282151" cy="119650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521407" y="1770743"/>
            <a:ext cx="5282151" cy="69374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200" spc="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92096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478867"/>
            <a:ext cx="12192000" cy="660400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defRPr sz="2667" spc="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2" hasCustomPrompt="1"/>
          </p:nvPr>
        </p:nvSpPr>
        <p:spPr>
          <a:xfrm>
            <a:off x="-529" y="5139190"/>
            <a:ext cx="12192000" cy="1718810"/>
          </a:xfrm>
          <a:solidFill>
            <a:schemeClr val="tx2">
              <a:alpha val="69000"/>
            </a:schemeClr>
          </a:solidFill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550787146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178387" y="1718810"/>
            <a:ext cx="5341057" cy="825092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4800" spc="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928535" y="2648913"/>
            <a:ext cx="4590380" cy="72008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25" hasCustomPrompt="1"/>
          </p:nvPr>
        </p:nvSpPr>
        <p:spPr>
          <a:xfrm>
            <a:off x="6177859" y="2648913"/>
            <a:ext cx="720787" cy="71966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>
            <a:off x="6178387" y="4449662"/>
            <a:ext cx="480095" cy="47934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658482" y="4449663"/>
            <a:ext cx="2310457" cy="48005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28" hasCustomPrompt="1"/>
          </p:nvPr>
        </p:nvSpPr>
        <p:spPr>
          <a:xfrm>
            <a:off x="6178387" y="5008539"/>
            <a:ext cx="480095" cy="47934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6658482" y="5008540"/>
            <a:ext cx="2310457" cy="48005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30" hasCustomPrompt="1"/>
          </p:nvPr>
        </p:nvSpPr>
        <p:spPr>
          <a:xfrm>
            <a:off x="9058957" y="4449662"/>
            <a:ext cx="480095" cy="47934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9539052" y="4449662"/>
            <a:ext cx="2310457" cy="48005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32" hasCustomPrompt="1"/>
          </p:nvPr>
        </p:nvSpPr>
        <p:spPr>
          <a:xfrm>
            <a:off x="9058957" y="5008538"/>
            <a:ext cx="480095" cy="47934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9539052" y="5008539"/>
            <a:ext cx="2310457" cy="48005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cxnSp>
        <p:nvCxnSpPr>
          <p:cNvPr id="31" name="直線コネクタ 30"/>
          <p:cNvCxnSpPr/>
          <p:nvPr/>
        </p:nvCxnSpPr>
        <p:spPr>
          <a:xfrm>
            <a:off x="0" y="428477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正方形/長方形 32"/>
          <p:cNvSpPr/>
          <p:nvPr/>
        </p:nvSpPr>
        <p:spPr>
          <a:xfrm>
            <a:off x="453123" y="1276865"/>
            <a:ext cx="5429206" cy="435781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24" hasCustomPrompt="1"/>
          </p:nvPr>
        </p:nvSpPr>
        <p:spPr>
          <a:xfrm>
            <a:off x="542325" y="1370328"/>
            <a:ext cx="5250800" cy="4170891"/>
          </a:xfrm>
        </p:spPr>
        <p:txBody>
          <a:bodyPr>
            <a:normAutofit/>
          </a:bodyPr>
          <a:lstStyle>
            <a:lvl1pPr>
              <a:defRPr sz="1333" baseline="0"/>
            </a:lvl1pPr>
          </a:lstStyle>
          <a:p>
            <a:r>
              <a:rPr kumimoji="1" lang="en-US" altLang="ja-JP"/>
              <a:t>Add a map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9017260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445080" y="2258869"/>
            <a:ext cx="9271835" cy="111012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64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459553" y="3398997"/>
            <a:ext cx="9271835" cy="1290143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2133" spc="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2570303" y="4509121"/>
            <a:ext cx="7051395" cy="2115235"/>
          </a:xfrm>
        </p:spPr>
        <p:txBody>
          <a:bodyPr anchor="b">
            <a:noAutofit/>
          </a:bodyPr>
          <a:lstStyle>
            <a:lvl1pPr algn="ctr">
              <a:lnSpc>
                <a:spcPct val="120000"/>
              </a:lnSpc>
              <a:spcBef>
                <a:spcPts val="80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9475754" y="-914"/>
            <a:ext cx="2730540" cy="1566927"/>
            <a:chOff x="14212397" y="-1371"/>
            <a:chExt cx="4095455" cy="2350390"/>
          </a:xfrm>
        </p:grpSpPr>
        <p:sp>
          <p:nvSpPr>
            <p:cNvPr id="5" name="直角三角形 4"/>
            <p:cNvSpPr/>
            <p:nvPr/>
          </p:nvSpPr>
          <p:spPr>
            <a:xfrm rot="10800000">
              <a:off x="16421955" y="-1370"/>
              <a:ext cx="1864458" cy="2350389"/>
            </a:xfrm>
            <a:prstGeom prst="rtTriangl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  <a:alpha val="44000"/>
                    <a:lumMod val="93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7200000" scaled="0"/>
            </a:gra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7" name="直角三角形 6"/>
            <p:cNvSpPr/>
            <p:nvPr/>
          </p:nvSpPr>
          <p:spPr>
            <a:xfrm rot="10800000">
              <a:off x="14212397" y="-1371"/>
              <a:ext cx="4095455" cy="1949515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  <a:alpha val="44000"/>
                    <a:lumMod val="93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7200000" scaled="0"/>
              <a:tileRect/>
            </a:gra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10" name="直角三角形 9"/>
          <p:cNvSpPr/>
          <p:nvPr/>
        </p:nvSpPr>
        <p:spPr>
          <a:xfrm>
            <a:off x="-8179" y="5288331"/>
            <a:ext cx="1243080" cy="1566926"/>
          </a:xfrm>
          <a:prstGeom prst="rtTriangl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1" name="直角三角形 10"/>
          <p:cNvSpPr/>
          <p:nvPr/>
        </p:nvSpPr>
        <p:spPr>
          <a:xfrm>
            <a:off x="-8178" y="5555580"/>
            <a:ext cx="2730540" cy="1299677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  <a:tileRect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</p:spTree>
    <p:extLst>
      <p:ext uri="{BB962C8B-B14F-4D97-AF65-F5344CB8AC3E}">
        <p14:creationId xmlns:p14="http://schemas.microsoft.com/office/powerpoint/2010/main" val="3294808702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574907" y="1838824"/>
            <a:ext cx="11162209" cy="1109746"/>
          </a:xfrm>
          <a:prstGeom prst="rect">
            <a:avLst/>
          </a:prstGeom>
        </p:spPr>
        <p:txBody>
          <a:bodyPr anchor="b"/>
          <a:lstStyle>
            <a:lvl1pPr algn="ctr">
              <a:defRPr sz="6400"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742941" y="2858937"/>
            <a:ext cx="10706118" cy="600067"/>
          </a:xfrm>
        </p:spPr>
        <p:txBody>
          <a:bodyPr anchor="t">
            <a:noAutofit/>
          </a:bodyPr>
          <a:lstStyle>
            <a:lvl1pPr algn="ctr">
              <a:defRPr sz="2667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403071" y="4089074"/>
            <a:ext cx="9385857" cy="165018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10" name="直線コネクタ 9"/>
          <p:cNvCxnSpPr/>
          <p:nvPr/>
        </p:nvCxnSpPr>
        <p:spPr>
          <a:xfrm>
            <a:off x="1748890" y="3759037"/>
            <a:ext cx="869422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845810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con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3038957"/>
            <a:ext cx="9402435" cy="129014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5572015" y="1958837"/>
            <a:ext cx="1034086" cy="1033996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8080634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0" y="5461000"/>
            <a:ext cx="12192000" cy="13970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5" name="円/楕円 4"/>
          <p:cNvSpPr/>
          <p:nvPr/>
        </p:nvSpPr>
        <p:spPr>
          <a:xfrm>
            <a:off x="514896" y="847349"/>
            <a:ext cx="3873055" cy="3873055"/>
          </a:xfrm>
          <a:prstGeom prst="ellipse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642194" y="974647"/>
            <a:ext cx="3618459" cy="3618458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4745733" y="600835"/>
            <a:ext cx="5673775" cy="1209374"/>
          </a:xfrm>
          <a:prstGeom prst="rect">
            <a:avLst/>
          </a:prstGeom>
        </p:spPr>
        <p:txBody>
          <a:bodyPr anchor="b"/>
          <a:lstStyle>
            <a:lvl1pPr algn="l">
              <a:defRPr sz="6400" spc="400" baseline="0"/>
            </a:lvl1pPr>
          </a:lstStyle>
          <a:p>
            <a:r>
              <a:rPr lang="en-US" altLang="ja-JP"/>
              <a:t>NAME HERE</a:t>
            </a:r>
            <a:endParaRPr kumimoji="1" lang="ja-JP" alt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749596" y="1591474"/>
            <a:ext cx="6897502" cy="66036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933" spc="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724194" y="3809702"/>
            <a:ext cx="6901366" cy="117716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" name="円/楕円 1"/>
          <p:cNvSpPr/>
          <p:nvPr/>
        </p:nvSpPr>
        <p:spPr>
          <a:xfrm>
            <a:off x="4767146" y="2343609"/>
            <a:ext cx="1311389" cy="1311275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2" name="円/楕円 11"/>
          <p:cNvSpPr/>
          <p:nvPr/>
        </p:nvSpPr>
        <p:spPr>
          <a:xfrm>
            <a:off x="6426757" y="2343608"/>
            <a:ext cx="1311389" cy="13112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3" name="円/楕円 12"/>
          <p:cNvSpPr/>
          <p:nvPr/>
        </p:nvSpPr>
        <p:spPr>
          <a:xfrm>
            <a:off x="8086367" y="2343608"/>
            <a:ext cx="1311389" cy="1311275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851205" y="2664322"/>
            <a:ext cx="1151125" cy="66036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166499" y="2669065"/>
            <a:ext cx="1151125" cy="66036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506888" y="2665342"/>
            <a:ext cx="1151125" cy="66036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2190955" y="5807403"/>
            <a:ext cx="557873" cy="55782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2747070" y="5748137"/>
            <a:ext cx="2113153" cy="70273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>
            <a:off x="5104855" y="5807403"/>
            <a:ext cx="557873" cy="55782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5660969" y="5756604"/>
            <a:ext cx="2113153" cy="70273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31" hasCustomPrompt="1"/>
          </p:nvPr>
        </p:nvSpPr>
        <p:spPr>
          <a:xfrm>
            <a:off x="8017641" y="5807403"/>
            <a:ext cx="557873" cy="55782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8573755" y="5748137"/>
            <a:ext cx="2113153" cy="70273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448951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0" y="0"/>
            <a:ext cx="2451423" cy="68580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円/楕円 4"/>
          <p:cNvSpPr/>
          <p:nvPr/>
        </p:nvSpPr>
        <p:spPr>
          <a:xfrm>
            <a:off x="514896" y="1448781"/>
            <a:ext cx="3873055" cy="3873055"/>
          </a:xfrm>
          <a:prstGeom prst="ellipse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642194" y="1576079"/>
            <a:ext cx="3618459" cy="3618458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4745732" y="1028734"/>
            <a:ext cx="6901366" cy="779709"/>
          </a:xfrm>
          <a:prstGeom prst="rect">
            <a:avLst/>
          </a:prstGeom>
        </p:spPr>
        <p:txBody>
          <a:bodyPr anchor="b"/>
          <a:lstStyle>
            <a:lvl1pPr algn="l">
              <a:defRPr sz="3600" spc="1000" baseline="0"/>
            </a:lvl1pPr>
          </a:lstStyle>
          <a:p>
            <a:r>
              <a:rPr lang="en-US" altLang="ja-JP"/>
              <a:t>NAME HERE</a:t>
            </a:r>
            <a:endParaRPr kumimoji="1" lang="ja-JP" altLang="en-US"/>
          </a:p>
        </p:txBody>
      </p:sp>
      <p:sp>
        <p:nvSpPr>
          <p:cNvPr id="2" name="ホームベース 1"/>
          <p:cNvSpPr/>
          <p:nvPr/>
        </p:nvSpPr>
        <p:spPr>
          <a:xfrm>
            <a:off x="4755973" y="2059557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075798" y="2315120"/>
            <a:ext cx="6361259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5075798" y="1928834"/>
            <a:ext cx="6361259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1" name="ホームベース 10"/>
          <p:cNvSpPr/>
          <p:nvPr/>
        </p:nvSpPr>
        <p:spPr>
          <a:xfrm>
            <a:off x="4755973" y="3199684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5075798" y="3455247"/>
            <a:ext cx="6361259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075798" y="3068960"/>
            <a:ext cx="6361259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901967540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Word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/>
          <p:cNvGrpSpPr/>
          <p:nvPr/>
        </p:nvGrpSpPr>
        <p:grpSpPr>
          <a:xfrm>
            <a:off x="626588" y="1192422"/>
            <a:ext cx="4382197" cy="4381817"/>
            <a:chOff x="4450556" y="450850"/>
            <a:chExt cx="9385300" cy="9385300"/>
          </a:xfrm>
        </p:grpSpPr>
        <p:sp>
          <p:nvSpPr>
            <p:cNvPr id="17" name="円/楕円 16"/>
            <p:cNvSpPr/>
            <p:nvPr/>
          </p:nvSpPr>
          <p:spPr>
            <a:xfrm>
              <a:off x="4450556" y="450850"/>
              <a:ext cx="9385300" cy="9385300"/>
            </a:xfrm>
            <a:prstGeom prst="ellipse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15000"/>
                  </a:schemeClr>
                </a:gs>
                <a:gs pos="50000">
                  <a:schemeClr val="accent1">
                    <a:tint val="44500"/>
                    <a:satMod val="160000"/>
                    <a:alpha val="14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18" name="円/楕円 17"/>
            <p:cNvSpPr/>
            <p:nvPr/>
          </p:nvSpPr>
          <p:spPr>
            <a:xfrm>
              <a:off x="5877719" y="1878013"/>
              <a:ext cx="6530975" cy="6530975"/>
            </a:xfrm>
            <a:prstGeom prst="ellipse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38000"/>
                  </a:schemeClr>
                </a:gs>
                <a:gs pos="42000">
                  <a:schemeClr val="accent1">
                    <a:tint val="44500"/>
                    <a:satMod val="160000"/>
                    <a:alpha val="24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405863" y="1988841"/>
            <a:ext cx="6301247" cy="291032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754943" y="2558904"/>
            <a:ext cx="4320855" cy="1770197"/>
          </a:xfrm>
          <a:prstGeom prst="rect">
            <a:avLst/>
          </a:prstGeom>
        </p:spPr>
        <p:txBody>
          <a:bodyPr anchor="ctr"/>
          <a:lstStyle>
            <a:lvl1pPr algn="ctr">
              <a:defRPr sz="4400" spc="1000" baseline="0"/>
            </a:lvl1pPr>
          </a:lstStyle>
          <a:p>
            <a:r>
              <a:rPr lang="en-US" altLang="ja-JP"/>
              <a:t>WORD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7898582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730938" y="1628800"/>
            <a:ext cx="10706118" cy="1175849"/>
          </a:xfrm>
        </p:spPr>
        <p:txBody>
          <a:bodyPr anchor="b">
            <a:noAutofit/>
          </a:bodyPr>
          <a:lstStyle>
            <a:lvl1pPr algn="ctr">
              <a:defRPr sz="36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30938" y="2948947"/>
            <a:ext cx="10706118" cy="216024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754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5B40D64-0105-4971-BCF9-FF36DCC96A3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90322" y="1968158"/>
            <a:ext cx="2466445" cy="2858778"/>
          </a:xfrm>
          <a:custGeom>
            <a:avLst/>
            <a:gdLst>
              <a:gd name="connsiteX0" fmla="*/ 0 w 4933533"/>
              <a:gd name="connsiteY0" fmla="*/ 0 h 5717555"/>
              <a:gd name="connsiteX1" fmla="*/ 4387048 w 4933533"/>
              <a:gd name="connsiteY1" fmla="*/ 0 h 5717555"/>
              <a:gd name="connsiteX2" fmla="*/ 4933533 w 4933533"/>
              <a:gd name="connsiteY2" fmla="*/ 546484 h 5717555"/>
              <a:gd name="connsiteX3" fmla="*/ 4933533 w 4933533"/>
              <a:gd name="connsiteY3" fmla="*/ 5171070 h 5717555"/>
              <a:gd name="connsiteX4" fmla="*/ 4387048 w 4933533"/>
              <a:gd name="connsiteY4" fmla="*/ 5717555 h 5717555"/>
              <a:gd name="connsiteX5" fmla="*/ 0 w 4933533"/>
              <a:gd name="connsiteY5" fmla="*/ 5717555 h 5717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3533" h="5717555">
                <a:moveTo>
                  <a:pt x="0" y="0"/>
                </a:moveTo>
                <a:lnTo>
                  <a:pt x="4387048" y="0"/>
                </a:lnTo>
                <a:cubicBezTo>
                  <a:pt x="4688864" y="0"/>
                  <a:pt x="4933533" y="244669"/>
                  <a:pt x="4933533" y="546484"/>
                </a:cubicBezTo>
                <a:lnTo>
                  <a:pt x="4933533" y="5171070"/>
                </a:lnTo>
                <a:cubicBezTo>
                  <a:pt x="4933533" y="5472886"/>
                  <a:pt x="4688864" y="5717555"/>
                  <a:pt x="4387048" y="5717555"/>
                </a:cubicBezTo>
                <a:lnTo>
                  <a:pt x="0" y="571755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</p:spTree>
    <p:extLst>
      <p:ext uri="{BB962C8B-B14F-4D97-AF65-F5344CB8AC3E}">
        <p14:creationId xmlns:p14="http://schemas.microsoft.com/office/powerpoint/2010/main" val="36263615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3A211FA7-0CDE-4ED5-B916-4BC3E6FDFC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0789" y="0"/>
            <a:ext cx="5295211" cy="6858000"/>
          </a:xfrm>
          <a:custGeom>
            <a:avLst/>
            <a:gdLst>
              <a:gd name="connsiteX0" fmla="*/ 0 w 5295900"/>
              <a:gd name="connsiteY0" fmla="*/ 0 h 13716000"/>
              <a:gd name="connsiteX1" fmla="*/ 5295900 w 5295900"/>
              <a:gd name="connsiteY1" fmla="*/ 0 h 13716000"/>
              <a:gd name="connsiteX2" fmla="*/ 5295900 w 5295900"/>
              <a:gd name="connsiteY2" fmla="*/ 13716000 h 13716000"/>
              <a:gd name="connsiteX3" fmla="*/ 0 w 52959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13716000">
                <a:moveTo>
                  <a:pt x="0" y="0"/>
                </a:moveTo>
                <a:lnTo>
                  <a:pt x="5295900" y="0"/>
                </a:lnTo>
                <a:lnTo>
                  <a:pt x="5295900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9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id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574907" y="3729034"/>
            <a:ext cx="11072191" cy="674070"/>
          </a:xfrm>
          <a:prstGeom prst="rect">
            <a:avLst/>
          </a:prstGeom>
        </p:spPr>
        <p:txBody>
          <a:bodyPr anchor="b"/>
          <a:lstStyle>
            <a:lvl1pPr algn="ctr">
              <a:defRPr sz="3600" spc="1000" baseline="0"/>
            </a:lvl1pPr>
          </a:lstStyle>
          <a:p>
            <a:r>
              <a:rPr lang="en-US" altLang="ja-JP"/>
              <a:t>NAME HERE</a:t>
            </a:r>
            <a:endParaRPr kumimoji="1" lang="ja-JP" alt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748890" y="5049181"/>
            <a:ext cx="8694220" cy="1020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円/楕円 8"/>
          <p:cNvSpPr/>
          <p:nvPr/>
        </p:nvSpPr>
        <p:spPr>
          <a:xfrm>
            <a:off x="4535691" y="518661"/>
            <a:ext cx="3088191" cy="3088191"/>
          </a:xfrm>
          <a:prstGeom prst="ellipse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4670436" y="653407"/>
            <a:ext cx="2818701" cy="281870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729872" y="4329100"/>
            <a:ext cx="8732257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12" name="直線コネクタ 11"/>
          <p:cNvCxnSpPr/>
          <p:nvPr/>
        </p:nvCxnSpPr>
        <p:spPr>
          <a:xfrm>
            <a:off x="1748890" y="4929167"/>
            <a:ext cx="869422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5509015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図プレースホルダー 14"/>
          <p:cNvSpPr>
            <a:spLocks noGrp="1"/>
          </p:cNvSpPr>
          <p:nvPr>
            <p:ph type="pic" sz="quarter" idx="13" hasCustomPrompt="1"/>
          </p:nvPr>
        </p:nvSpPr>
        <p:spPr>
          <a:xfrm>
            <a:off x="5375858" y="2138857"/>
            <a:ext cx="1064405" cy="373335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7000972" cy="6858000"/>
          </a:xfrm>
          <a:custGeom>
            <a:avLst/>
            <a:gdLst/>
            <a:ahLst/>
            <a:cxnLst/>
            <a:rect l="l" t="t" r="r" b="b"/>
            <a:pathLst>
              <a:path w="10500547" h="10287000">
                <a:moveTo>
                  <a:pt x="0" y="0"/>
                </a:moveTo>
                <a:lnTo>
                  <a:pt x="7928797" y="0"/>
                </a:lnTo>
                <a:lnTo>
                  <a:pt x="10500547" y="10287000"/>
                </a:lnTo>
                <a:lnTo>
                  <a:pt x="0" y="10287000"/>
                </a:ln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525887" y="2138857"/>
            <a:ext cx="720142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456070" y="2108854"/>
            <a:ext cx="4590908" cy="455769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576095" y="2438890"/>
            <a:ext cx="4590908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図プレースホルダー 14"/>
          <p:cNvSpPr>
            <a:spLocks noGrp="1"/>
          </p:cNvSpPr>
          <p:nvPr>
            <p:ph type="pic" sz="quarter" idx="18" hasCustomPrompt="1"/>
          </p:nvPr>
        </p:nvSpPr>
        <p:spPr>
          <a:xfrm>
            <a:off x="5615905" y="3098963"/>
            <a:ext cx="1064405" cy="373335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5765935" y="3098963"/>
            <a:ext cx="720142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696118" y="3068960"/>
            <a:ext cx="4590908" cy="455769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816143" y="3398996"/>
            <a:ext cx="4590908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図プレースホルダー 14"/>
          <p:cNvSpPr>
            <a:spLocks noGrp="1"/>
          </p:cNvSpPr>
          <p:nvPr>
            <p:ph type="pic" sz="quarter" idx="23" hasCustomPrompt="1"/>
          </p:nvPr>
        </p:nvSpPr>
        <p:spPr>
          <a:xfrm>
            <a:off x="5855953" y="4059071"/>
            <a:ext cx="1064405" cy="373335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005982" y="4059071"/>
            <a:ext cx="720142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</a:t>
            </a:r>
            <a:endParaRPr 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936165" y="4029068"/>
            <a:ext cx="4590908" cy="455769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7056190" y="4359104"/>
            <a:ext cx="4590908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図プレースホルダー 14"/>
          <p:cNvSpPr>
            <a:spLocks noGrp="1"/>
          </p:cNvSpPr>
          <p:nvPr>
            <p:ph type="pic" sz="quarter" idx="27" hasCustomPrompt="1"/>
          </p:nvPr>
        </p:nvSpPr>
        <p:spPr>
          <a:xfrm>
            <a:off x="6096000" y="5019177"/>
            <a:ext cx="1064405" cy="373335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6246030" y="5019177"/>
            <a:ext cx="720142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176213" y="4989174"/>
            <a:ext cx="4590908" cy="455769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7296238" y="5319210"/>
            <a:ext cx="4590908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5855952" y="338657"/>
            <a:ext cx="5911170" cy="785806"/>
          </a:xfrm>
        </p:spPr>
        <p:txBody>
          <a:bodyPr anchor="b">
            <a:noAutofit/>
          </a:bodyPr>
          <a:lstStyle>
            <a:lvl1pPr algn="l">
              <a:defRPr sz="36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5855952" y="1088741"/>
            <a:ext cx="5911170" cy="75008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10052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5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グループ化 41"/>
          <p:cNvGrpSpPr/>
          <p:nvPr/>
        </p:nvGrpSpPr>
        <p:grpSpPr>
          <a:xfrm>
            <a:off x="626588" y="1192422"/>
            <a:ext cx="4382197" cy="4381817"/>
            <a:chOff x="4450556" y="450850"/>
            <a:chExt cx="9385300" cy="9385300"/>
          </a:xfrm>
        </p:grpSpPr>
        <p:sp>
          <p:nvSpPr>
            <p:cNvPr id="43" name="円/楕円 42"/>
            <p:cNvSpPr/>
            <p:nvPr/>
          </p:nvSpPr>
          <p:spPr>
            <a:xfrm>
              <a:off x="4450556" y="450850"/>
              <a:ext cx="9385300" cy="9385300"/>
            </a:xfrm>
            <a:prstGeom prst="ellipse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15000"/>
                  </a:schemeClr>
                </a:gs>
                <a:gs pos="50000">
                  <a:schemeClr val="accent1">
                    <a:tint val="44500"/>
                    <a:satMod val="160000"/>
                    <a:alpha val="14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44" name="円/楕円 43"/>
            <p:cNvSpPr/>
            <p:nvPr/>
          </p:nvSpPr>
          <p:spPr>
            <a:xfrm>
              <a:off x="5877719" y="1878013"/>
              <a:ext cx="6530975" cy="6530975"/>
            </a:xfrm>
            <a:prstGeom prst="ellipse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38000"/>
                  </a:schemeClr>
                </a:gs>
                <a:gs pos="42000">
                  <a:schemeClr val="accent1">
                    <a:tint val="44500"/>
                    <a:satMod val="160000"/>
                    <a:alpha val="24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</p:grpSp>
      <p:sp>
        <p:nvSpPr>
          <p:cNvPr id="55" name="アーチ 54"/>
          <p:cNvSpPr/>
          <p:nvPr/>
        </p:nvSpPr>
        <p:spPr>
          <a:xfrm rot="4322625">
            <a:off x="730887" y="1269705"/>
            <a:ext cx="4355068" cy="4251507"/>
          </a:xfrm>
          <a:prstGeom prst="blockArc">
            <a:avLst>
              <a:gd name="adj1" fmla="val 12892196"/>
              <a:gd name="adj2" fmla="val 12320"/>
              <a:gd name="adj3" fmla="val 887"/>
            </a:avLst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754943" y="1568794"/>
            <a:ext cx="4320855" cy="1770197"/>
          </a:xfrm>
          <a:prstGeom prst="rect">
            <a:avLst/>
          </a:prstGeom>
        </p:spPr>
        <p:txBody>
          <a:bodyPr anchor="b"/>
          <a:lstStyle>
            <a:lvl1pPr algn="ctr">
              <a:defRPr sz="3600" spc="1000" baseline="0"/>
            </a:lvl1pPr>
          </a:lstStyle>
          <a:p>
            <a:r>
              <a:rPr lang="en-US" altLang="ja-JP"/>
              <a:t>WORD</a:t>
            </a:r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4895762" y="3308987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1" name="円/楕円 10"/>
          <p:cNvSpPr/>
          <p:nvPr/>
        </p:nvSpPr>
        <p:spPr>
          <a:xfrm>
            <a:off x="4488100" y="1988840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2" name="円/楕円 11"/>
          <p:cNvSpPr/>
          <p:nvPr/>
        </p:nvSpPr>
        <p:spPr>
          <a:xfrm>
            <a:off x="3425472" y="1223755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3" name="円/楕円 12"/>
          <p:cNvSpPr/>
          <p:nvPr/>
        </p:nvSpPr>
        <p:spPr>
          <a:xfrm>
            <a:off x="4488100" y="4553398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4" name="円/楕円 13"/>
          <p:cNvSpPr/>
          <p:nvPr/>
        </p:nvSpPr>
        <p:spPr>
          <a:xfrm>
            <a:off x="3425472" y="5334211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cxnSp>
        <p:nvCxnSpPr>
          <p:cNvPr id="6" name="直線コネクタ 5"/>
          <p:cNvCxnSpPr>
            <a:stCxn id="12" idx="6"/>
          </p:cNvCxnSpPr>
          <p:nvPr/>
        </p:nvCxnSpPr>
        <p:spPr>
          <a:xfrm>
            <a:off x="3665519" y="1343768"/>
            <a:ext cx="2580511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>
            <a:stCxn id="11" idx="6"/>
          </p:cNvCxnSpPr>
          <p:nvPr/>
        </p:nvCxnSpPr>
        <p:spPr>
          <a:xfrm>
            <a:off x="4728148" y="2108853"/>
            <a:ext cx="1667911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>
            <a:stCxn id="10" idx="6"/>
          </p:cNvCxnSpPr>
          <p:nvPr/>
        </p:nvCxnSpPr>
        <p:spPr>
          <a:xfrm>
            <a:off x="5135810" y="3429000"/>
            <a:ext cx="1206921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>
            <a:stCxn id="13" idx="6"/>
          </p:cNvCxnSpPr>
          <p:nvPr/>
        </p:nvCxnSpPr>
        <p:spPr>
          <a:xfrm>
            <a:off x="4728148" y="4673411"/>
            <a:ext cx="1614583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>
            <a:off x="3545495" y="5454225"/>
            <a:ext cx="2797236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円/楕円 1"/>
          <p:cNvSpPr/>
          <p:nvPr/>
        </p:nvSpPr>
        <p:spPr>
          <a:xfrm>
            <a:off x="6095471" y="3008954"/>
            <a:ext cx="840166" cy="840093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5" name="円/楕円 14"/>
          <p:cNvSpPr/>
          <p:nvPr/>
        </p:nvSpPr>
        <p:spPr>
          <a:xfrm>
            <a:off x="6095471" y="788707"/>
            <a:ext cx="840166" cy="840093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6" name="円/楕円 15"/>
          <p:cNvSpPr/>
          <p:nvPr/>
        </p:nvSpPr>
        <p:spPr>
          <a:xfrm>
            <a:off x="6095471" y="1898830"/>
            <a:ext cx="840166" cy="840093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7" name="円/楕円 16"/>
          <p:cNvSpPr/>
          <p:nvPr/>
        </p:nvSpPr>
        <p:spPr>
          <a:xfrm>
            <a:off x="6095471" y="5229200"/>
            <a:ext cx="840166" cy="840093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8" name="円/楕円 17"/>
          <p:cNvSpPr/>
          <p:nvPr/>
        </p:nvSpPr>
        <p:spPr>
          <a:xfrm>
            <a:off x="6095471" y="4119077"/>
            <a:ext cx="840166" cy="840093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3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6310165" y="1003382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4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6310165" y="2108853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5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6310165" y="3193625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6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6310165" y="4333752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7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6310165" y="5443875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7026184" y="710324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026184" y="1190377"/>
            <a:ext cx="4680926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026184" y="1820448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7026184" y="2300501"/>
            <a:ext cx="4680926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026184" y="2930015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026184" y="3410067"/>
            <a:ext cx="4680926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7026184" y="4048375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7026184" y="4528428"/>
            <a:ext cx="4680926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2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7026184" y="5144971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7026184" y="5625024"/>
            <a:ext cx="4680926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904973" y="3444504"/>
            <a:ext cx="3823174" cy="112462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  <a:p>
            <a:pPr lvl="0"/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17395274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-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円/楕円 4"/>
          <p:cNvSpPr/>
          <p:nvPr/>
        </p:nvSpPr>
        <p:spPr>
          <a:xfrm>
            <a:off x="5810414" y="338657"/>
            <a:ext cx="570113" cy="57006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5705923" y="415705"/>
            <a:ext cx="780154" cy="415967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0000</a:t>
            </a:r>
            <a:endParaRPr lang="en-US"/>
          </a:p>
        </p:txBody>
      </p:sp>
      <p:cxnSp>
        <p:nvCxnSpPr>
          <p:cNvPr id="8" name="直線コネクタ 7"/>
          <p:cNvCxnSpPr>
            <a:stCxn id="5" idx="4"/>
          </p:cNvCxnSpPr>
          <p:nvPr/>
        </p:nvCxnSpPr>
        <p:spPr>
          <a:xfrm flipH="1">
            <a:off x="6095470" y="908720"/>
            <a:ext cx="1" cy="5949280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/>
        </p:nvSpPr>
        <p:spPr>
          <a:xfrm>
            <a:off x="5982855" y="1868826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grpSp>
        <p:nvGrpSpPr>
          <p:cNvPr id="17" name="グループ化 16"/>
          <p:cNvGrpSpPr/>
          <p:nvPr/>
        </p:nvGrpSpPr>
        <p:grpSpPr>
          <a:xfrm>
            <a:off x="6306041" y="1568793"/>
            <a:ext cx="4620914" cy="420047"/>
            <a:chOff x="9458241" y="1768125"/>
            <a:chExt cx="6930769" cy="630070"/>
          </a:xfrm>
        </p:grpSpPr>
        <p:sp>
          <p:nvSpPr>
            <p:cNvPr id="13" name="平行四辺形 12"/>
            <p:cNvSpPr/>
            <p:nvPr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2" name="平行四辺形 11"/>
            <p:cNvSpPr/>
            <p:nvPr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7176214" y="1499797"/>
            <a:ext cx="3450683" cy="565983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146207" y="1988841"/>
            <a:ext cx="3413979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  <a:p>
            <a:pPr lvl="0"/>
            <a:endParaRPr lang="en-US" altLang="ja-JP"/>
          </a:p>
        </p:txBody>
      </p:sp>
      <p:sp>
        <p:nvSpPr>
          <p:cNvPr id="16" name="円/楕円 15"/>
          <p:cNvSpPr/>
          <p:nvPr/>
        </p:nvSpPr>
        <p:spPr>
          <a:xfrm>
            <a:off x="5982855" y="3338990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grpSp>
        <p:nvGrpSpPr>
          <p:cNvPr id="18" name="グループ化 17"/>
          <p:cNvGrpSpPr/>
          <p:nvPr/>
        </p:nvGrpSpPr>
        <p:grpSpPr>
          <a:xfrm rot="10800000" flipV="1">
            <a:off x="1235039" y="3068960"/>
            <a:ext cx="4620914" cy="420047"/>
            <a:chOff x="9458241" y="1768125"/>
            <a:chExt cx="6930769" cy="630070"/>
          </a:xfrm>
        </p:grpSpPr>
        <p:sp>
          <p:nvSpPr>
            <p:cNvPr id="19" name="平行四辺形 18"/>
            <p:cNvSpPr/>
            <p:nvPr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0" name="平行四辺形 19"/>
            <p:cNvSpPr/>
            <p:nvPr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505092" y="3008954"/>
            <a:ext cx="3450683" cy="565983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535098" y="3497997"/>
            <a:ext cx="3390670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  <a:p>
            <a:pPr lvl="0"/>
            <a:endParaRPr lang="en-US" altLang="ja-JP"/>
          </a:p>
        </p:txBody>
      </p:sp>
      <p:sp>
        <p:nvSpPr>
          <p:cNvPr id="23" name="円/楕円 22"/>
          <p:cNvSpPr/>
          <p:nvPr/>
        </p:nvSpPr>
        <p:spPr>
          <a:xfrm>
            <a:off x="5982855" y="4749147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grpSp>
        <p:nvGrpSpPr>
          <p:cNvPr id="24" name="グループ化 23"/>
          <p:cNvGrpSpPr/>
          <p:nvPr/>
        </p:nvGrpSpPr>
        <p:grpSpPr>
          <a:xfrm>
            <a:off x="6306041" y="4449113"/>
            <a:ext cx="4620914" cy="420047"/>
            <a:chOff x="9458241" y="1768125"/>
            <a:chExt cx="6930769" cy="630070"/>
          </a:xfrm>
        </p:grpSpPr>
        <p:sp>
          <p:nvSpPr>
            <p:cNvPr id="25" name="平行四辺形 24"/>
            <p:cNvSpPr/>
            <p:nvPr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6" name="平行四辺形 25"/>
            <p:cNvSpPr/>
            <p:nvPr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7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176214" y="4380117"/>
            <a:ext cx="3450683" cy="565983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146207" y="4869161"/>
            <a:ext cx="3413979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  <a:p>
            <a:pPr lvl="0"/>
            <a:endParaRPr lang="en-US" altLang="ja-JP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4878" y="248647"/>
            <a:ext cx="4697679" cy="905819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6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24878" y="1178750"/>
            <a:ext cx="4697679" cy="150016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31" name="直線コネクタ 30"/>
          <p:cNvCxnSpPr/>
          <p:nvPr/>
        </p:nvCxnSpPr>
        <p:spPr>
          <a:xfrm>
            <a:off x="0" y="1118743"/>
            <a:ext cx="51958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円/楕円 32"/>
          <p:cNvSpPr/>
          <p:nvPr/>
        </p:nvSpPr>
        <p:spPr>
          <a:xfrm>
            <a:off x="5810414" y="5889274"/>
            <a:ext cx="570113" cy="57006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5705923" y="5966321"/>
            <a:ext cx="780154" cy="415967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87345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-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円/楕円 4"/>
          <p:cNvSpPr/>
          <p:nvPr/>
        </p:nvSpPr>
        <p:spPr>
          <a:xfrm>
            <a:off x="5810414" y="338657"/>
            <a:ext cx="570113" cy="57006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5705923" y="415705"/>
            <a:ext cx="780154" cy="415967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0000</a:t>
            </a:r>
            <a:endParaRPr lang="en-US"/>
          </a:p>
        </p:txBody>
      </p:sp>
      <p:cxnSp>
        <p:nvCxnSpPr>
          <p:cNvPr id="8" name="直線コネクタ 7"/>
          <p:cNvCxnSpPr/>
          <p:nvPr/>
        </p:nvCxnSpPr>
        <p:spPr>
          <a:xfrm>
            <a:off x="6095470" y="0"/>
            <a:ext cx="1" cy="6858000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/>
        </p:nvSpPr>
        <p:spPr>
          <a:xfrm>
            <a:off x="5982855" y="1868826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grpSp>
        <p:nvGrpSpPr>
          <p:cNvPr id="17" name="グループ化 16"/>
          <p:cNvGrpSpPr/>
          <p:nvPr/>
        </p:nvGrpSpPr>
        <p:grpSpPr>
          <a:xfrm>
            <a:off x="6306041" y="3038957"/>
            <a:ext cx="4620914" cy="420047"/>
            <a:chOff x="9458241" y="1768125"/>
            <a:chExt cx="6930769" cy="630070"/>
          </a:xfrm>
        </p:grpSpPr>
        <p:sp>
          <p:nvSpPr>
            <p:cNvPr id="13" name="平行四辺形 12"/>
            <p:cNvSpPr/>
            <p:nvPr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2" name="平行四辺形 11"/>
            <p:cNvSpPr/>
            <p:nvPr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7176214" y="2969961"/>
            <a:ext cx="3450683" cy="565983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146207" y="3459004"/>
            <a:ext cx="3413979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  <a:p>
            <a:pPr lvl="0"/>
            <a:endParaRPr lang="en-US" altLang="ja-JP"/>
          </a:p>
        </p:txBody>
      </p:sp>
      <p:sp>
        <p:nvSpPr>
          <p:cNvPr id="16" name="円/楕円 15"/>
          <p:cNvSpPr/>
          <p:nvPr/>
        </p:nvSpPr>
        <p:spPr>
          <a:xfrm>
            <a:off x="5982855" y="3338990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grpSp>
        <p:nvGrpSpPr>
          <p:cNvPr id="18" name="グループ化 17"/>
          <p:cNvGrpSpPr/>
          <p:nvPr/>
        </p:nvGrpSpPr>
        <p:grpSpPr>
          <a:xfrm rot="10800000" flipV="1">
            <a:off x="1235039" y="4467233"/>
            <a:ext cx="4620914" cy="420047"/>
            <a:chOff x="9458241" y="1768125"/>
            <a:chExt cx="6930769" cy="630070"/>
          </a:xfrm>
        </p:grpSpPr>
        <p:sp>
          <p:nvSpPr>
            <p:cNvPr id="19" name="平行四辺形 18"/>
            <p:cNvSpPr/>
            <p:nvPr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0" name="平行四辺形 19"/>
            <p:cNvSpPr/>
            <p:nvPr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505092" y="4398237"/>
            <a:ext cx="3450683" cy="565983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535098" y="4887281"/>
            <a:ext cx="3390670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  <a:p>
            <a:pPr lvl="0"/>
            <a:endParaRPr lang="en-US" altLang="ja-JP"/>
          </a:p>
        </p:txBody>
      </p:sp>
      <p:sp>
        <p:nvSpPr>
          <p:cNvPr id="23" name="円/楕円 22"/>
          <p:cNvSpPr/>
          <p:nvPr/>
        </p:nvSpPr>
        <p:spPr>
          <a:xfrm>
            <a:off x="5982855" y="4749147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3" name="円/楕円 32"/>
          <p:cNvSpPr/>
          <p:nvPr/>
        </p:nvSpPr>
        <p:spPr>
          <a:xfrm>
            <a:off x="5810414" y="5889274"/>
            <a:ext cx="570113" cy="57006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5705923" y="5966321"/>
            <a:ext cx="780154" cy="415967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0000</a:t>
            </a:r>
            <a:endParaRPr lang="en-US"/>
          </a:p>
        </p:txBody>
      </p:sp>
      <p:grpSp>
        <p:nvGrpSpPr>
          <p:cNvPr id="35" name="グループ化 34"/>
          <p:cNvGrpSpPr/>
          <p:nvPr/>
        </p:nvGrpSpPr>
        <p:grpSpPr>
          <a:xfrm rot="10800000" flipV="1">
            <a:off x="1235039" y="1577783"/>
            <a:ext cx="4620914" cy="420047"/>
            <a:chOff x="9458241" y="1768125"/>
            <a:chExt cx="6930769" cy="630070"/>
          </a:xfrm>
        </p:grpSpPr>
        <p:sp>
          <p:nvSpPr>
            <p:cNvPr id="36" name="平行四辺形 35"/>
            <p:cNvSpPr/>
            <p:nvPr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37" name="平行四辺形 36"/>
            <p:cNvSpPr/>
            <p:nvPr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38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505092" y="1508787"/>
            <a:ext cx="3450683" cy="565983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535098" y="1997831"/>
            <a:ext cx="3390670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  <a:p>
            <a:pPr lvl="0"/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02713905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-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円/楕円 4"/>
          <p:cNvSpPr/>
          <p:nvPr/>
        </p:nvSpPr>
        <p:spPr>
          <a:xfrm>
            <a:off x="5810414" y="338657"/>
            <a:ext cx="570113" cy="57006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5705923" y="415705"/>
            <a:ext cx="780154" cy="415967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0000</a:t>
            </a:r>
            <a:endParaRPr lang="en-US"/>
          </a:p>
        </p:txBody>
      </p:sp>
      <p:cxnSp>
        <p:nvCxnSpPr>
          <p:cNvPr id="8" name="直線コネクタ 7"/>
          <p:cNvCxnSpPr>
            <a:endCxn id="33" idx="4"/>
          </p:cNvCxnSpPr>
          <p:nvPr/>
        </p:nvCxnSpPr>
        <p:spPr>
          <a:xfrm>
            <a:off x="6095470" y="0"/>
            <a:ext cx="1" cy="6459337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/>
        </p:nvSpPr>
        <p:spPr>
          <a:xfrm>
            <a:off x="5982855" y="1868826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grpSp>
        <p:nvGrpSpPr>
          <p:cNvPr id="17" name="グループ化 16"/>
          <p:cNvGrpSpPr/>
          <p:nvPr/>
        </p:nvGrpSpPr>
        <p:grpSpPr>
          <a:xfrm>
            <a:off x="6306041" y="1568793"/>
            <a:ext cx="4620914" cy="420047"/>
            <a:chOff x="9458241" y="1768125"/>
            <a:chExt cx="6930769" cy="630070"/>
          </a:xfrm>
        </p:grpSpPr>
        <p:sp>
          <p:nvSpPr>
            <p:cNvPr id="13" name="平行四辺形 12"/>
            <p:cNvSpPr/>
            <p:nvPr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2" name="平行四辺形 11"/>
            <p:cNvSpPr/>
            <p:nvPr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7176214" y="1499797"/>
            <a:ext cx="3450683" cy="565983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146207" y="1988841"/>
            <a:ext cx="3413979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  <a:p>
            <a:pPr lvl="0"/>
            <a:endParaRPr lang="en-US" altLang="ja-JP"/>
          </a:p>
        </p:txBody>
      </p:sp>
      <p:sp>
        <p:nvSpPr>
          <p:cNvPr id="16" name="円/楕円 15"/>
          <p:cNvSpPr/>
          <p:nvPr/>
        </p:nvSpPr>
        <p:spPr>
          <a:xfrm>
            <a:off x="5982855" y="3338990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grpSp>
        <p:nvGrpSpPr>
          <p:cNvPr id="18" name="グループ化 17"/>
          <p:cNvGrpSpPr/>
          <p:nvPr/>
        </p:nvGrpSpPr>
        <p:grpSpPr>
          <a:xfrm rot="10800000" flipV="1">
            <a:off x="1235039" y="3047947"/>
            <a:ext cx="4620914" cy="420047"/>
            <a:chOff x="9458241" y="1768125"/>
            <a:chExt cx="6930769" cy="630070"/>
          </a:xfrm>
        </p:grpSpPr>
        <p:sp>
          <p:nvSpPr>
            <p:cNvPr id="19" name="平行四辺形 18"/>
            <p:cNvSpPr/>
            <p:nvPr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0" name="平行四辺形 19"/>
            <p:cNvSpPr/>
            <p:nvPr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505092" y="2978951"/>
            <a:ext cx="3450683" cy="565983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535098" y="3467994"/>
            <a:ext cx="3390670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  <a:p>
            <a:pPr lvl="0"/>
            <a:endParaRPr lang="en-US" altLang="ja-JP"/>
          </a:p>
        </p:txBody>
      </p:sp>
      <p:sp>
        <p:nvSpPr>
          <p:cNvPr id="23" name="円/楕円 22"/>
          <p:cNvSpPr/>
          <p:nvPr/>
        </p:nvSpPr>
        <p:spPr>
          <a:xfrm>
            <a:off x="5982855" y="4749147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grpSp>
        <p:nvGrpSpPr>
          <p:cNvPr id="24" name="グループ化 23"/>
          <p:cNvGrpSpPr/>
          <p:nvPr/>
        </p:nvGrpSpPr>
        <p:grpSpPr>
          <a:xfrm>
            <a:off x="6306041" y="4449113"/>
            <a:ext cx="4620914" cy="420047"/>
            <a:chOff x="9458241" y="1768125"/>
            <a:chExt cx="6930769" cy="630070"/>
          </a:xfrm>
        </p:grpSpPr>
        <p:sp>
          <p:nvSpPr>
            <p:cNvPr id="25" name="平行四辺形 24"/>
            <p:cNvSpPr/>
            <p:nvPr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6" name="平行四辺形 25"/>
            <p:cNvSpPr/>
            <p:nvPr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7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176214" y="4380117"/>
            <a:ext cx="3450683" cy="565983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146207" y="4869161"/>
            <a:ext cx="3413979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  <a:p>
            <a:pPr lvl="0"/>
            <a:endParaRPr lang="en-US" altLang="ja-JP"/>
          </a:p>
        </p:txBody>
      </p:sp>
      <p:sp>
        <p:nvSpPr>
          <p:cNvPr id="33" name="円/楕円 32"/>
          <p:cNvSpPr/>
          <p:nvPr/>
        </p:nvSpPr>
        <p:spPr>
          <a:xfrm>
            <a:off x="5810414" y="5889274"/>
            <a:ext cx="570113" cy="57006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5705923" y="5966321"/>
            <a:ext cx="780154" cy="415967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47485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s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直線コネクタ 9"/>
          <p:cNvCxnSpPr/>
          <p:nvPr/>
        </p:nvCxnSpPr>
        <p:spPr>
          <a:xfrm flipV="1">
            <a:off x="1595588" y="1223947"/>
            <a:ext cx="8491202" cy="4811265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図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1904">
            <a:off x="10116598" y="432467"/>
            <a:ext cx="956504" cy="956587"/>
          </a:xfrm>
          <a:prstGeom prst="rect">
            <a:avLst/>
          </a:prstGeom>
        </p:spPr>
      </p:pic>
      <p:sp>
        <p:nvSpPr>
          <p:cNvPr id="13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765935" y="4059071"/>
            <a:ext cx="5788856" cy="905819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6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765935" y="4989174"/>
            <a:ext cx="5788856" cy="105011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20" name="グループ化 19"/>
          <p:cNvGrpSpPr/>
          <p:nvPr/>
        </p:nvGrpSpPr>
        <p:grpSpPr>
          <a:xfrm>
            <a:off x="1655642" y="4479117"/>
            <a:ext cx="2609996" cy="390043"/>
            <a:chOff x="4732716" y="5998594"/>
            <a:chExt cx="2970330" cy="443931"/>
          </a:xfrm>
        </p:grpSpPr>
        <p:sp>
          <p:nvSpPr>
            <p:cNvPr id="18" name="直角三角形 17"/>
            <p:cNvSpPr/>
            <p:nvPr/>
          </p:nvSpPr>
          <p:spPr>
            <a:xfrm rot="5400000">
              <a:off x="7098539" y="5838017"/>
              <a:ext cx="443930" cy="765085"/>
            </a:xfrm>
            <a:prstGeom prst="rtTriangle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4732716" y="5998594"/>
              <a:ext cx="2205245" cy="443931"/>
            </a:xfrm>
            <a:prstGeom prst="rect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715133" y="4460161"/>
            <a:ext cx="1878233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 spc="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22" name="グループ化 21"/>
          <p:cNvGrpSpPr/>
          <p:nvPr/>
        </p:nvGrpSpPr>
        <p:grpSpPr>
          <a:xfrm>
            <a:off x="4116128" y="3087917"/>
            <a:ext cx="2609996" cy="390043"/>
            <a:chOff x="4732716" y="5998594"/>
            <a:chExt cx="2970330" cy="443931"/>
          </a:xfrm>
        </p:grpSpPr>
        <p:sp>
          <p:nvSpPr>
            <p:cNvPr id="23" name="直角三角形 22"/>
            <p:cNvSpPr/>
            <p:nvPr/>
          </p:nvSpPr>
          <p:spPr>
            <a:xfrm rot="5400000">
              <a:off x="7098539" y="5838017"/>
              <a:ext cx="443930" cy="765085"/>
            </a:xfrm>
            <a:prstGeom prst="rtTriangle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4732716" y="5998594"/>
              <a:ext cx="2205245" cy="443931"/>
            </a:xfrm>
            <a:prstGeom prst="rect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5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175620" y="3068961"/>
            <a:ext cx="1878233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 spc="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26" name="グループ化 25"/>
          <p:cNvGrpSpPr/>
          <p:nvPr/>
        </p:nvGrpSpPr>
        <p:grpSpPr>
          <a:xfrm>
            <a:off x="6666633" y="1647757"/>
            <a:ext cx="2609996" cy="390043"/>
            <a:chOff x="4732716" y="5998594"/>
            <a:chExt cx="2970330" cy="443931"/>
          </a:xfrm>
        </p:grpSpPr>
        <p:sp>
          <p:nvSpPr>
            <p:cNvPr id="27" name="直角三角形 26"/>
            <p:cNvSpPr/>
            <p:nvPr/>
          </p:nvSpPr>
          <p:spPr>
            <a:xfrm rot="5400000">
              <a:off x="7098539" y="5838017"/>
              <a:ext cx="443930" cy="765085"/>
            </a:xfrm>
            <a:prstGeom prst="rtTriangle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4732716" y="5998594"/>
              <a:ext cx="2205245" cy="443931"/>
            </a:xfrm>
            <a:prstGeom prst="rect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726125" y="1628800"/>
            <a:ext cx="1878233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 spc="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34978" y="3669301"/>
            <a:ext cx="3425895" cy="565983"/>
          </a:xfrm>
        </p:spPr>
        <p:txBody>
          <a:bodyPr anchor="b">
            <a:noAutofit/>
          </a:bodyPr>
          <a:lstStyle>
            <a:lvl1pPr algn="r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3450259" y="2291306"/>
            <a:ext cx="3425895" cy="565983"/>
          </a:xfrm>
        </p:spPr>
        <p:txBody>
          <a:bodyPr anchor="b">
            <a:noAutofit/>
          </a:bodyPr>
          <a:lstStyle>
            <a:lvl1pPr algn="r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6000764" y="848714"/>
            <a:ext cx="3425895" cy="565983"/>
          </a:xfrm>
        </p:spPr>
        <p:txBody>
          <a:bodyPr anchor="b">
            <a:noAutofit/>
          </a:bodyPr>
          <a:lstStyle>
            <a:lvl1pPr algn="r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244842" y="4089073"/>
            <a:ext cx="4080807" cy="39004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2765341" y="2708921"/>
            <a:ext cx="4080807" cy="39004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5315846" y="1268760"/>
            <a:ext cx="4080807" cy="39004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30" name="直線コネクタ 29"/>
          <p:cNvCxnSpPr/>
          <p:nvPr/>
        </p:nvCxnSpPr>
        <p:spPr>
          <a:xfrm>
            <a:off x="5735929" y="4929167"/>
            <a:ext cx="6456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4082744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1" y="0"/>
            <a:ext cx="334860" cy="68580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直線コネクタ 9"/>
          <p:cNvCxnSpPr/>
          <p:nvPr/>
        </p:nvCxnSpPr>
        <p:spPr>
          <a:xfrm flipH="1">
            <a:off x="0" y="3183707"/>
            <a:ext cx="121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87276" y="1328767"/>
            <a:ext cx="5599871" cy="1860207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287276" y="3270007"/>
            <a:ext cx="5599870" cy="234923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2" hasCustomPrompt="1"/>
          </p:nvPr>
        </p:nvSpPr>
        <p:spPr>
          <a:xfrm>
            <a:off x="274848" y="0"/>
            <a:ext cx="5821152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119350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Images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25457" y="29028"/>
            <a:ext cx="2400208" cy="3077029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2458716" y="3137733"/>
            <a:ext cx="2400208" cy="3077029"/>
          </a:xfr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4891974" y="29028"/>
            <a:ext cx="2400208" cy="3077029"/>
          </a:xfr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7326093" y="3137962"/>
            <a:ext cx="2400208" cy="3077029"/>
          </a:xfr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758492" y="29028"/>
            <a:ext cx="2400208" cy="3077029"/>
          </a:xfr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正方形/長方形 11"/>
          <p:cNvSpPr/>
          <p:nvPr/>
        </p:nvSpPr>
        <p:spPr>
          <a:xfrm>
            <a:off x="25457" y="3137962"/>
            <a:ext cx="2400208" cy="30768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3" name="正方形/長方形 12"/>
          <p:cNvSpPr/>
          <p:nvPr/>
        </p:nvSpPr>
        <p:spPr>
          <a:xfrm>
            <a:off x="2458716" y="29257"/>
            <a:ext cx="2400208" cy="30768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4" name="正方形/長方形 13"/>
          <p:cNvSpPr/>
          <p:nvPr/>
        </p:nvSpPr>
        <p:spPr>
          <a:xfrm>
            <a:off x="4891974" y="3137962"/>
            <a:ext cx="2400208" cy="30768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5" name="正方形/長方形 14"/>
          <p:cNvSpPr/>
          <p:nvPr/>
        </p:nvSpPr>
        <p:spPr>
          <a:xfrm>
            <a:off x="7326093" y="29257"/>
            <a:ext cx="2400208" cy="30768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6" name="正方形/長方形 15"/>
          <p:cNvSpPr/>
          <p:nvPr/>
        </p:nvSpPr>
        <p:spPr>
          <a:xfrm>
            <a:off x="9758492" y="3138191"/>
            <a:ext cx="2400208" cy="30768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911429" y="3318426"/>
            <a:ext cx="628266" cy="628211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3344687" y="243359"/>
            <a:ext cx="628266" cy="628211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5777945" y="3318426"/>
            <a:ext cx="628266" cy="628211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0644463" y="3318426"/>
            <a:ext cx="628266" cy="628211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1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8212064" y="243359"/>
            <a:ext cx="628266" cy="628211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27729" y="4025965"/>
            <a:ext cx="2359229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42534" y="4357162"/>
            <a:ext cx="2121891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2490018" y="941221"/>
            <a:ext cx="2359229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2604823" y="1272419"/>
            <a:ext cx="2121891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7357395" y="941222"/>
            <a:ext cx="2359229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7472200" y="1272419"/>
            <a:ext cx="2121891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4912383" y="4025965"/>
            <a:ext cx="2359229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5027187" y="4357162"/>
            <a:ext cx="2121891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9779760" y="4025965"/>
            <a:ext cx="2359229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9894565" y="4357163"/>
            <a:ext cx="2121891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図プレースホルダー 37"/>
          <p:cNvSpPr>
            <a:spLocks noGrp="1"/>
          </p:cNvSpPr>
          <p:nvPr>
            <p:ph type="pic" sz="quarter" idx="32" hasCustomPrompt="1"/>
          </p:nvPr>
        </p:nvSpPr>
        <p:spPr>
          <a:xfrm>
            <a:off x="1049863" y="2962508"/>
            <a:ext cx="351397" cy="351367"/>
          </a:xfrm>
          <a:prstGeom prst="triangl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39" name="図プレースホルダー 37"/>
          <p:cNvSpPr>
            <a:spLocks noGrp="1"/>
          </p:cNvSpPr>
          <p:nvPr>
            <p:ph type="pic" sz="quarter" idx="33" hasCustomPrompt="1"/>
          </p:nvPr>
        </p:nvSpPr>
        <p:spPr>
          <a:xfrm>
            <a:off x="5919772" y="2962508"/>
            <a:ext cx="351397" cy="351367"/>
          </a:xfrm>
          <a:prstGeom prst="triangle">
            <a:avLst/>
          </a:prstGeom>
          <a:solidFill>
            <a:schemeClr val="accent1">
              <a:lumMod val="50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40" name="図プレースホルダー 37"/>
          <p:cNvSpPr>
            <a:spLocks noGrp="1"/>
          </p:cNvSpPr>
          <p:nvPr>
            <p:ph type="pic" sz="quarter" idx="34" hasCustomPrompt="1"/>
          </p:nvPr>
        </p:nvSpPr>
        <p:spPr>
          <a:xfrm>
            <a:off x="10782897" y="2962508"/>
            <a:ext cx="351397" cy="351367"/>
          </a:xfrm>
          <a:prstGeom prst="triangl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41" name="図プレースホルダー 37"/>
          <p:cNvSpPr>
            <a:spLocks noGrp="1"/>
          </p:cNvSpPr>
          <p:nvPr>
            <p:ph type="pic" sz="quarter" idx="35" hasCustomPrompt="1"/>
          </p:nvPr>
        </p:nvSpPr>
        <p:spPr>
          <a:xfrm rot="10800000">
            <a:off x="3483121" y="2918943"/>
            <a:ext cx="351397" cy="351367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42" name="図プレースホルダー 37"/>
          <p:cNvSpPr>
            <a:spLocks noGrp="1"/>
          </p:cNvSpPr>
          <p:nvPr>
            <p:ph type="pic" sz="quarter" idx="36" hasCustomPrompt="1"/>
          </p:nvPr>
        </p:nvSpPr>
        <p:spPr>
          <a:xfrm rot="10800000">
            <a:off x="8350498" y="2957620"/>
            <a:ext cx="351397" cy="351367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1125501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直線コネクタ 32"/>
          <p:cNvCxnSpPr/>
          <p:nvPr/>
        </p:nvCxnSpPr>
        <p:spPr>
          <a:xfrm flipH="1">
            <a:off x="4796" y="5087803"/>
            <a:ext cx="617351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5"/>
          <p:cNvSpPr/>
          <p:nvPr/>
        </p:nvSpPr>
        <p:spPr>
          <a:xfrm rot="18000000">
            <a:off x="5095042" y="5698839"/>
            <a:ext cx="1961707" cy="965144"/>
          </a:xfrm>
          <a:custGeom>
            <a:avLst/>
            <a:gdLst/>
            <a:ahLst/>
            <a:cxnLst/>
            <a:rect l="l" t="t" r="r" b="b"/>
            <a:pathLst>
              <a:path w="2942561" h="1447590">
                <a:moveTo>
                  <a:pt x="2942561" y="0"/>
                </a:moveTo>
                <a:lnTo>
                  <a:pt x="2942561" y="1447590"/>
                </a:lnTo>
                <a:lnTo>
                  <a:pt x="2024614" y="1447590"/>
                </a:lnTo>
                <a:cubicBezTo>
                  <a:pt x="1725966" y="1164530"/>
                  <a:pt x="1322349" y="991867"/>
                  <a:pt x="878406" y="991867"/>
                </a:cubicBezTo>
                <a:cubicBezTo>
                  <a:pt x="741840" y="991867"/>
                  <a:pt x="609089" y="1008206"/>
                  <a:pt x="482485" y="1040920"/>
                </a:cubicBezTo>
                <a:lnTo>
                  <a:pt x="0" y="205230"/>
                </a:lnTo>
                <a:cubicBezTo>
                  <a:pt x="254597" y="364578"/>
                  <a:pt x="555858" y="455722"/>
                  <a:pt x="878406" y="455722"/>
                </a:cubicBezTo>
                <a:cubicBezTo>
                  <a:pt x="1322350" y="455722"/>
                  <a:pt x="1725965" y="283060"/>
                  <a:pt x="2024613" y="0"/>
                </a:cubicBezTo>
                <a:close/>
              </a:path>
            </a:pathLst>
          </a:cu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0" name="正方形/長方形 5"/>
          <p:cNvSpPr/>
          <p:nvPr/>
        </p:nvSpPr>
        <p:spPr>
          <a:xfrm rot="8100000">
            <a:off x="4694779" y="2603621"/>
            <a:ext cx="1913441" cy="670889"/>
          </a:xfrm>
          <a:custGeom>
            <a:avLst/>
            <a:gdLst/>
            <a:ahLst/>
            <a:cxnLst/>
            <a:rect l="l" t="t" r="r" b="b"/>
            <a:pathLst>
              <a:path w="3465385" h="1215135">
                <a:moveTo>
                  <a:pt x="0" y="0"/>
                </a:moveTo>
                <a:lnTo>
                  <a:pt x="770545" y="0"/>
                </a:lnTo>
                <a:cubicBezTo>
                  <a:pt x="1021235" y="237606"/>
                  <a:pt x="1360038" y="382542"/>
                  <a:pt x="1732693" y="382542"/>
                </a:cubicBezTo>
                <a:cubicBezTo>
                  <a:pt x="2105348" y="382542"/>
                  <a:pt x="2444151" y="237606"/>
                  <a:pt x="2694841" y="0"/>
                </a:cubicBezTo>
                <a:lnTo>
                  <a:pt x="3465385" y="0"/>
                </a:lnTo>
                <a:lnTo>
                  <a:pt x="3465385" y="1215135"/>
                </a:lnTo>
                <a:lnTo>
                  <a:pt x="2694842" y="1215135"/>
                </a:lnTo>
                <a:cubicBezTo>
                  <a:pt x="2444152" y="977529"/>
                  <a:pt x="2105348" y="832592"/>
                  <a:pt x="1732693" y="832592"/>
                </a:cubicBezTo>
                <a:cubicBezTo>
                  <a:pt x="1360038" y="832592"/>
                  <a:pt x="1021234" y="977529"/>
                  <a:pt x="770544" y="1215135"/>
                </a:cubicBezTo>
                <a:lnTo>
                  <a:pt x="0" y="121513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9" name="正方形/長方形 5"/>
          <p:cNvSpPr/>
          <p:nvPr/>
        </p:nvSpPr>
        <p:spPr>
          <a:xfrm rot="2864116">
            <a:off x="4935235" y="1342476"/>
            <a:ext cx="1601341" cy="561558"/>
          </a:xfrm>
          <a:custGeom>
            <a:avLst/>
            <a:gdLst/>
            <a:ahLst/>
            <a:cxnLst/>
            <a:rect l="l" t="t" r="r" b="b"/>
            <a:pathLst>
              <a:path w="3465385" h="1215135">
                <a:moveTo>
                  <a:pt x="0" y="0"/>
                </a:moveTo>
                <a:lnTo>
                  <a:pt x="770545" y="0"/>
                </a:lnTo>
                <a:cubicBezTo>
                  <a:pt x="1021235" y="237606"/>
                  <a:pt x="1360038" y="382542"/>
                  <a:pt x="1732693" y="382542"/>
                </a:cubicBezTo>
                <a:cubicBezTo>
                  <a:pt x="2105348" y="382542"/>
                  <a:pt x="2444151" y="237606"/>
                  <a:pt x="2694841" y="0"/>
                </a:cubicBezTo>
                <a:lnTo>
                  <a:pt x="3465385" y="0"/>
                </a:lnTo>
                <a:lnTo>
                  <a:pt x="3465385" y="1215135"/>
                </a:lnTo>
                <a:lnTo>
                  <a:pt x="2694842" y="1215135"/>
                </a:lnTo>
                <a:cubicBezTo>
                  <a:pt x="2444152" y="977529"/>
                  <a:pt x="2105348" y="832592"/>
                  <a:pt x="1732693" y="832592"/>
                </a:cubicBezTo>
                <a:cubicBezTo>
                  <a:pt x="1360038" y="832592"/>
                  <a:pt x="1021234" y="977529"/>
                  <a:pt x="770544" y="1215135"/>
                </a:cubicBezTo>
                <a:lnTo>
                  <a:pt x="0" y="121513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" name="円/楕円 1"/>
          <p:cNvSpPr/>
          <p:nvPr/>
        </p:nvSpPr>
        <p:spPr>
          <a:xfrm>
            <a:off x="5762274" y="1687964"/>
            <a:ext cx="1150848" cy="115074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 cmpd="sng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5" name="円/楕円 4"/>
          <p:cNvSpPr/>
          <p:nvPr/>
        </p:nvSpPr>
        <p:spPr>
          <a:xfrm>
            <a:off x="4668483" y="549698"/>
            <a:ext cx="983015" cy="98293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 cmpd="sng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正方形/長方形 5"/>
          <p:cNvSpPr/>
          <p:nvPr/>
        </p:nvSpPr>
        <p:spPr>
          <a:xfrm rot="2700000">
            <a:off x="4577804" y="4085865"/>
            <a:ext cx="2165379" cy="759355"/>
          </a:xfrm>
          <a:custGeom>
            <a:avLst/>
            <a:gdLst/>
            <a:ahLst/>
            <a:cxnLst/>
            <a:rect l="l" t="t" r="r" b="b"/>
            <a:pathLst>
              <a:path w="3465385" h="1215135">
                <a:moveTo>
                  <a:pt x="0" y="0"/>
                </a:moveTo>
                <a:lnTo>
                  <a:pt x="770545" y="0"/>
                </a:lnTo>
                <a:cubicBezTo>
                  <a:pt x="1021235" y="237606"/>
                  <a:pt x="1360038" y="382542"/>
                  <a:pt x="1732693" y="382542"/>
                </a:cubicBezTo>
                <a:cubicBezTo>
                  <a:pt x="2105348" y="382542"/>
                  <a:pt x="2444151" y="237606"/>
                  <a:pt x="2694841" y="0"/>
                </a:cubicBezTo>
                <a:lnTo>
                  <a:pt x="3465385" y="0"/>
                </a:lnTo>
                <a:lnTo>
                  <a:pt x="3465385" y="1215135"/>
                </a:lnTo>
                <a:lnTo>
                  <a:pt x="2694842" y="1215135"/>
                </a:lnTo>
                <a:cubicBezTo>
                  <a:pt x="2444152" y="977529"/>
                  <a:pt x="2105348" y="832592"/>
                  <a:pt x="1732693" y="832592"/>
                </a:cubicBezTo>
                <a:cubicBezTo>
                  <a:pt x="1360038" y="832592"/>
                  <a:pt x="1021234" y="977529"/>
                  <a:pt x="770544" y="1215135"/>
                </a:cubicBezTo>
                <a:lnTo>
                  <a:pt x="0" y="121513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1" name="円/楕円 10"/>
          <p:cNvSpPr/>
          <p:nvPr/>
        </p:nvSpPr>
        <p:spPr>
          <a:xfrm>
            <a:off x="4205574" y="3009688"/>
            <a:ext cx="1319048" cy="13189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 cmpd="sng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2" name="円/楕円 11"/>
          <p:cNvSpPr/>
          <p:nvPr/>
        </p:nvSpPr>
        <p:spPr>
          <a:xfrm>
            <a:off x="5774941" y="4584510"/>
            <a:ext cx="1553544" cy="1553409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円弧 16"/>
          <p:cNvSpPr/>
          <p:nvPr/>
        </p:nvSpPr>
        <p:spPr>
          <a:xfrm rot="2700000">
            <a:off x="5731023" y="1603208"/>
            <a:ext cx="1320146" cy="1320261"/>
          </a:xfrm>
          <a:prstGeom prst="arc">
            <a:avLst>
              <a:gd name="adj1" fmla="val 16200000"/>
              <a:gd name="adj2" fmla="val 20392033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8" name="円弧 17"/>
          <p:cNvSpPr/>
          <p:nvPr/>
        </p:nvSpPr>
        <p:spPr>
          <a:xfrm rot="2700000">
            <a:off x="4548985" y="418576"/>
            <a:ext cx="1255357" cy="1255466"/>
          </a:xfrm>
          <a:prstGeom prst="arc">
            <a:avLst>
              <a:gd name="adj1" fmla="val 16200000"/>
              <a:gd name="adj2" fmla="val 19583222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9" name="円弧 18"/>
          <p:cNvSpPr/>
          <p:nvPr/>
        </p:nvSpPr>
        <p:spPr>
          <a:xfrm rot="2700000">
            <a:off x="5638678" y="4446504"/>
            <a:ext cx="1844059" cy="1844219"/>
          </a:xfrm>
          <a:prstGeom prst="arc">
            <a:avLst>
              <a:gd name="adj1" fmla="val 16200000"/>
              <a:gd name="adj2" fmla="val 19583222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0" name="円弧 19"/>
          <p:cNvSpPr/>
          <p:nvPr/>
        </p:nvSpPr>
        <p:spPr>
          <a:xfrm rot="2700000">
            <a:off x="4084944" y="2874062"/>
            <a:ext cx="1590048" cy="1590186"/>
          </a:xfrm>
          <a:prstGeom prst="arc">
            <a:avLst>
              <a:gd name="adj1" fmla="val 16200000"/>
              <a:gd name="adj2" fmla="val 19583222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cxnSp>
        <p:nvCxnSpPr>
          <p:cNvPr id="22" name="直線コネクタ 21"/>
          <p:cNvCxnSpPr/>
          <p:nvPr/>
        </p:nvCxnSpPr>
        <p:spPr>
          <a:xfrm>
            <a:off x="5614323" y="579701"/>
            <a:ext cx="1080288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6865576" y="1779834"/>
            <a:ext cx="560399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5457530" y="3099981"/>
            <a:ext cx="1688245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7234643" y="4690157"/>
            <a:ext cx="315062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6726125" y="218644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6726125" y="698697"/>
            <a:ext cx="4110813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391080" y="3612374"/>
            <a:ext cx="4020796" cy="147542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13758" y="5117644"/>
            <a:ext cx="4932093" cy="131169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446267" y="1418777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7446267" y="1898830"/>
            <a:ext cx="4080807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176214" y="2738924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176214" y="3218977"/>
            <a:ext cx="4080807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7626303" y="4329101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7626303" y="4809154"/>
            <a:ext cx="4080807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6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4930546" y="788707"/>
            <a:ext cx="475317" cy="475276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48" name="図プレースホルダー 7"/>
          <p:cNvSpPr>
            <a:spLocks noGrp="1"/>
          </p:cNvSpPr>
          <p:nvPr>
            <p:ph type="pic" sz="quarter" idx="35" hasCustomPrompt="1"/>
          </p:nvPr>
        </p:nvSpPr>
        <p:spPr>
          <a:xfrm>
            <a:off x="6059992" y="1985656"/>
            <a:ext cx="555411" cy="55536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49" name="図プレースホルダー 7"/>
          <p:cNvSpPr>
            <a:spLocks noGrp="1"/>
          </p:cNvSpPr>
          <p:nvPr>
            <p:ph type="pic" sz="quarter" idx="36" hasCustomPrompt="1"/>
          </p:nvPr>
        </p:nvSpPr>
        <p:spPr>
          <a:xfrm>
            <a:off x="4522571" y="3325871"/>
            <a:ext cx="673251" cy="67319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50" name="図プレースホルダー 7"/>
          <p:cNvSpPr>
            <a:spLocks noGrp="1"/>
          </p:cNvSpPr>
          <p:nvPr>
            <p:ph type="pic" sz="quarter" idx="37" hasCustomPrompt="1"/>
          </p:nvPr>
        </p:nvSpPr>
        <p:spPr>
          <a:xfrm>
            <a:off x="6126006" y="4959170"/>
            <a:ext cx="815316" cy="81524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23095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3A211FA7-0CDE-4ED5-B916-4BC3E6FDFC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0789" y="0"/>
            <a:ext cx="4613469" cy="6858000"/>
          </a:xfrm>
          <a:custGeom>
            <a:avLst/>
            <a:gdLst>
              <a:gd name="connsiteX0" fmla="*/ 0 w 5295900"/>
              <a:gd name="connsiteY0" fmla="*/ 0 h 13716000"/>
              <a:gd name="connsiteX1" fmla="*/ 5295900 w 5295900"/>
              <a:gd name="connsiteY1" fmla="*/ 0 h 13716000"/>
              <a:gd name="connsiteX2" fmla="*/ 5295900 w 5295900"/>
              <a:gd name="connsiteY2" fmla="*/ 13716000 h 13716000"/>
              <a:gd name="connsiteX3" fmla="*/ 0 w 52959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13716000">
                <a:moveTo>
                  <a:pt x="0" y="0"/>
                </a:moveTo>
                <a:lnTo>
                  <a:pt x="5295900" y="0"/>
                </a:lnTo>
                <a:lnTo>
                  <a:pt x="5295900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2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30000" decel="7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Til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図プレースホルダー 4"/>
          <p:cNvSpPr>
            <a:spLocks noGrp="1"/>
          </p:cNvSpPr>
          <p:nvPr>
            <p:ph type="pic" sz="quarter" idx="16" hasCustomPrompt="1"/>
          </p:nvPr>
        </p:nvSpPr>
        <p:spPr>
          <a:xfrm>
            <a:off x="1954939" y="2589148"/>
            <a:ext cx="1650085" cy="1649942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0" name="図プレースホルダー 4"/>
          <p:cNvSpPr>
            <a:spLocks noGrp="1"/>
          </p:cNvSpPr>
          <p:nvPr>
            <p:ph type="pic" sz="quarter" idx="17" hasCustomPrompt="1"/>
          </p:nvPr>
        </p:nvSpPr>
        <p:spPr>
          <a:xfrm>
            <a:off x="3605266" y="2589148"/>
            <a:ext cx="1650085" cy="1649942"/>
          </a:xfrm>
          <a:solidFill>
            <a:schemeClr val="accent1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5" name="図プレースホルダー 4"/>
          <p:cNvSpPr>
            <a:spLocks noGrp="1"/>
          </p:cNvSpPr>
          <p:nvPr>
            <p:ph type="pic" sz="quarter" idx="22" hasCustomPrompt="1"/>
          </p:nvPr>
        </p:nvSpPr>
        <p:spPr>
          <a:xfrm>
            <a:off x="5255592" y="4239090"/>
            <a:ext cx="1650085" cy="1649942"/>
          </a:xfrm>
          <a:solidFill>
            <a:schemeClr val="accent1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9" name="図プレースホルダー 4"/>
          <p:cNvSpPr>
            <a:spLocks noGrp="1"/>
          </p:cNvSpPr>
          <p:nvPr>
            <p:ph type="pic" sz="quarter" idx="26" hasCustomPrompt="1"/>
          </p:nvPr>
        </p:nvSpPr>
        <p:spPr>
          <a:xfrm>
            <a:off x="304854" y="2588907"/>
            <a:ext cx="1650085" cy="1649942"/>
          </a:xfr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0" name="図プレースホルダー 4"/>
          <p:cNvSpPr>
            <a:spLocks noGrp="1"/>
          </p:cNvSpPr>
          <p:nvPr>
            <p:ph type="pic" sz="quarter" idx="27" hasCustomPrompt="1"/>
          </p:nvPr>
        </p:nvSpPr>
        <p:spPr>
          <a:xfrm>
            <a:off x="1955181" y="938724"/>
            <a:ext cx="1650085" cy="164994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</a:p>
          <a:p>
            <a:r>
              <a:rPr kumimoji="1" lang="en-US" altLang="ja-JP"/>
              <a:t>(or blank)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1" name="図プレースホルダー 4"/>
          <p:cNvSpPr>
            <a:spLocks noGrp="1"/>
          </p:cNvSpPr>
          <p:nvPr>
            <p:ph type="pic" sz="quarter" idx="28" hasCustomPrompt="1"/>
          </p:nvPr>
        </p:nvSpPr>
        <p:spPr>
          <a:xfrm>
            <a:off x="3605507" y="938724"/>
            <a:ext cx="1650085" cy="1649942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2" name="図プレースホルダー 4"/>
          <p:cNvSpPr>
            <a:spLocks noGrp="1"/>
          </p:cNvSpPr>
          <p:nvPr>
            <p:ph type="pic" sz="quarter" idx="29" hasCustomPrompt="1"/>
          </p:nvPr>
        </p:nvSpPr>
        <p:spPr>
          <a:xfrm>
            <a:off x="5255834" y="938724"/>
            <a:ext cx="1650085" cy="1649942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3" name="図プレースホルダー 4"/>
          <p:cNvSpPr>
            <a:spLocks noGrp="1"/>
          </p:cNvSpPr>
          <p:nvPr>
            <p:ph type="pic" sz="quarter" idx="30" hasCustomPrompt="1"/>
          </p:nvPr>
        </p:nvSpPr>
        <p:spPr>
          <a:xfrm>
            <a:off x="6906160" y="938965"/>
            <a:ext cx="1650085" cy="1649942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435628" y="2688055"/>
            <a:ext cx="6301247" cy="737715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435869" y="3338990"/>
            <a:ext cx="6331253" cy="7200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図プレースホルダー 4"/>
          <p:cNvSpPr>
            <a:spLocks noGrp="1"/>
          </p:cNvSpPr>
          <p:nvPr>
            <p:ph type="pic" sz="quarter" idx="33" hasCustomPrompt="1"/>
          </p:nvPr>
        </p:nvSpPr>
        <p:spPr>
          <a:xfrm>
            <a:off x="1954939" y="4239090"/>
            <a:ext cx="1650085" cy="1649942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31" name="図プレースホルダー 4"/>
          <p:cNvSpPr>
            <a:spLocks noGrp="1"/>
          </p:cNvSpPr>
          <p:nvPr>
            <p:ph type="pic" sz="quarter" idx="34" hasCustomPrompt="1"/>
          </p:nvPr>
        </p:nvSpPr>
        <p:spPr>
          <a:xfrm>
            <a:off x="3605266" y="4239090"/>
            <a:ext cx="1650085" cy="164994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32" name="図プレースホルダー 4"/>
          <p:cNvSpPr>
            <a:spLocks noGrp="1"/>
          </p:cNvSpPr>
          <p:nvPr>
            <p:ph type="pic" sz="quarter" idx="35" hasCustomPrompt="1"/>
          </p:nvPr>
        </p:nvSpPr>
        <p:spPr>
          <a:xfrm>
            <a:off x="10206813" y="4239090"/>
            <a:ext cx="1650085" cy="1649942"/>
          </a:xfrm>
          <a:solidFill>
            <a:schemeClr val="accent1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33" name="図プレースホルダー 4"/>
          <p:cNvSpPr>
            <a:spLocks noGrp="1"/>
          </p:cNvSpPr>
          <p:nvPr>
            <p:ph type="pic" sz="quarter" idx="36" hasCustomPrompt="1"/>
          </p:nvPr>
        </p:nvSpPr>
        <p:spPr>
          <a:xfrm>
            <a:off x="6906160" y="4239090"/>
            <a:ext cx="1650085" cy="1649942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34" name="図プレースホルダー 4"/>
          <p:cNvSpPr>
            <a:spLocks noGrp="1"/>
          </p:cNvSpPr>
          <p:nvPr>
            <p:ph type="pic" sz="quarter" idx="37" hasCustomPrompt="1"/>
          </p:nvPr>
        </p:nvSpPr>
        <p:spPr>
          <a:xfrm>
            <a:off x="8556487" y="4239090"/>
            <a:ext cx="1650085" cy="164994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9244083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3048265" cy="219950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047206" y="0"/>
            <a:ext cx="3048265" cy="219950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6096529" y="0"/>
            <a:ext cx="3048265" cy="219950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9143735" y="0"/>
            <a:ext cx="3048265" cy="219950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3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189604"/>
            <a:ext cx="3048265" cy="219950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3047206" y="2189604"/>
            <a:ext cx="3048265" cy="219950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6096529" y="2189604"/>
            <a:ext cx="3048265" cy="219950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6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9143735" y="2189604"/>
            <a:ext cx="3048265" cy="219950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1809578"/>
            <a:ext cx="3048265" cy="387522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19" name="テキスト プレースホルダー 17"/>
          <p:cNvSpPr>
            <a:spLocks noGrp="1"/>
          </p:cNvSpPr>
          <p:nvPr>
            <p:ph type="body" sz="quarter" idx="21" hasCustomPrompt="1"/>
          </p:nvPr>
        </p:nvSpPr>
        <p:spPr>
          <a:xfrm>
            <a:off x="3047206" y="1809578"/>
            <a:ext cx="3048265" cy="387522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0" name="テキスト プレースホルダー 17"/>
          <p:cNvSpPr>
            <a:spLocks noGrp="1"/>
          </p:cNvSpPr>
          <p:nvPr>
            <p:ph type="body" sz="quarter" idx="22" hasCustomPrompt="1"/>
          </p:nvPr>
        </p:nvSpPr>
        <p:spPr>
          <a:xfrm>
            <a:off x="6095471" y="1809578"/>
            <a:ext cx="3048265" cy="387522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1" name="テキスト プレースホルダー 17"/>
          <p:cNvSpPr>
            <a:spLocks noGrp="1"/>
          </p:cNvSpPr>
          <p:nvPr>
            <p:ph type="body" sz="quarter" idx="23" hasCustomPrompt="1"/>
          </p:nvPr>
        </p:nvSpPr>
        <p:spPr>
          <a:xfrm>
            <a:off x="9142677" y="1809578"/>
            <a:ext cx="3048265" cy="387522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2" name="テキスト プレースホルダー 17"/>
          <p:cNvSpPr>
            <a:spLocks noGrp="1"/>
          </p:cNvSpPr>
          <p:nvPr>
            <p:ph type="body" sz="quarter" idx="24" hasCustomPrompt="1"/>
          </p:nvPr>
        </p:nvSpPr>
        <p:spPr>
          <a:xfrm>
            <a:off x="1058" y="3999182"/>
            <a:ext cx="3048265" cy="387522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3" name="テキスト プレースホルダー 17"/>
          <p:cNvSpPr>
            <a:spLocks noGrp="1"/>
          </p:cNvSpPr>
          <p:nvPr>
            <p:ph type="body" sz="quarter" idx="25" hasCustomPrompt="1"/>
          </p:nvPr>
        </p:nvSpPr>
        <p:spPr>
          <a:xfrm>
            <a:off x="3048264" y="3999182"/>
            <a:ext cx="3048265" cy="387522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4" name="テキスト プレースホルダー 17"/>
          <p:cNvSpPr>
            <a:spLocks noGrp="1"/>
          </p:cNvSpPr>
          <p:nvPr>
            <p:ph type="body" sz="quarter" idx="26" hasCustomPrompt="1"/>
          </p:nvPr>
        </p:nvSpPr>
        <p:spPr>
          <a:xfrm>
            <a:off x="6096529" y="3999182"/>
            <a:ext cx="3048265" cy="387522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5" name="テキスト プレースホルダー 17"/>
          <p:cNvSpPr>
            <a:spLocks noGrp="1"/>
          </p:cNvSpPr>
          <p:nvPr>
            <p:ph type="body" sz="quarter" idx="27" hasCustomPrompt="1"/>
          </p:nvPr>
        </p:nvSpPr>
        <p:spPr>
          <a:xfrm>
            <a:off x="9143735" y="3999182"/>
            <a:ext cx="3048265" cy="387522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894930" y="4413260"/>
            <a:ext cx="8409158" cy="81617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27" name="直線コネクタ 26"/>
          <p:cNvCxnSpPr/>
          <p:nvPr/>
        </p:nvCxnSpPr>
        <p:spPr>
          <a:xfrm flipH="1" flipV="1">
            <a:off x="2222164" y="5235430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84921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and 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正方形/長方形 31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84889" y="818710"/>
            <a:ext cx="11222221" cy="1639492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1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84890" y="2270292"/>
            <a:ext cx="11222221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1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5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2135217" y="3759037"/>
            <a:ext cx="1020202" cy="102011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085009" y="5225444"/>
            <a:ext cx="3150623" cy="105387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1085009" y="4839157"/>
            <a:ext cx="3150623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5585899" y="3759037"/>
            <a:ext cx="1020202" cy="102011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4535691" y="5225444"/>
            <a:ext cx="3150623" cy="105387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4535691" y="4839157"/>
            <a:ext cx="3150623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>
            <a:off x="9036582" y="3759037"/>
            <a:ext cx="1020202" cy="102011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7986374" y="5225444"/>
            <a:ext cx="3150623" cy="105387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986374" y="4839157"/>
            <a:ext cx="3150623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1058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平行四辺形 5"/>
          <p:cNvSpPr/>
          <p:nvPr/>
        </p:nvSpPr>
        <p:spPr>
          <a:xfrm>
            <a:off x="568459" y="1659257"/>
            <a:ext cx="11236215" cy="1624523"/>
          </a:xfrm>
          <a:custGeom>
            <a:avLst/>
            <a:gdLst/>
            <a:ahLst/>
            <a:cxnLst/>
            <a:rect l="l" t="t" r="r" b="b"/>
            <a:pathLst>
              <a:path w="16852860" h="2436785">
                <a:moveTo>
                  <a:pt x="9379959" y="0"/>
                </a:moveTo>
                <a:lnTo>
                  <a:pt x="16852860" y="0"/>
                </a:lnTo>
                <a:lnTo>
                  <a:pt x="16852860" y="1305145"/>
                </a:lnTo>
                <a:lnTo>
                  <a:pt x="9387867" y="1305145"/>
                </a:lnTo>
                <a:lnTo>
                  <a:pt x="7129947" y="2436785"/>
                </a:lnTo>
                <a:lnTo>
                  <a:pt x="7029666" y="2436784"/>
                </a:lnTo>
                <a:lnTo>
                  <a:pt x="7029665" y="2436783"/>
                </a:lnTo>
                <a:lnTo>
                  <a:pt x="0" y="2436783"/>
                </a:lnTo>
                <a:lnTo>
                  <a:pt x="182937" y="2257589"/>
                </a:lnTo>
                <a:lnTo>
                  <a:pt x="7113947" y="2257589"/>
                </a:lnTo>
                <a:lnTo>
                  <a:pt x="9379959" y="862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" name="平行四辺形 6"/>
          <p:cNvSpPr/>
          <p:nvPr/>
        </p:nvSpPr>
        <p:spPr>
          <a:xfrm>
            <a:off x="411927" y="2570743"/>
            <a:ext cx="11392747" cy="871703"/>
          </a:xfrm>
          <a:custGeom>
            <a:avLst/>
            <a:gdLst/>
            <a:ahLst/>
            <a:cxnLst/>
            <a:rect l="l" t="t" r="r" b="b"/>
            <a:pathLst>
              <a:path w="17087638" h="1307555">
                <a:moveTo>
                  <a:pt x="9617912" y="0"/>
                </a:moveTo>
                <a:lnTo>
                  <a:pt x="9617912" y="2410"/>
                </a:lnTo>
                <a:lnTo>
                  <a:pt x="17087638" y="2410"/>
                </a:lnTo>
                <a:lnTo>
                  <a:pt x="17087638" y="1307555"/>
                </a:lnTo>
                <a:lnTo>
                  <a:pt x="10542728" y="1307555"/>
                </a:lnTo>
                <a:lnTo>
                  <a:pt x="9614737" y="1307555"/>
                </a:lnTo>
                <a:lnTo>
                  <a:pt x="0" y="1307555"/>
                </a:lnTo>
                <a:lnTo>
                  <a:pt x="182937" y="1128361"/>
                </a:lnTo>
                <a:lnTo>
                  <a:pt x="7376830" y="112836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0" name="平行四辺形 6"/>
          <p:cNvSpPr/>
          <p:nvPr/>
        </p:nvSpPr>
        <p:spPr>
          <a:xfrm flipV="1">
            <a:off x="411927" y="3479356"/>
            <a:ext cx="11392747" cy="871703"/>
          </a:xfrm>
          <a:custGeom>
            <a:avLst/>
            <a:gdLst/>
            <a:ahLst/>
            <a:cxnLst/>
            <a:rect l="l" t="t" r="r" b="b"/>
            <a:pathLst>
              <a:path w="17087638" h="1307555">
                <a:moveTo>
                  <a:pt x="9617912" y="0"/>
                </a:moveTo>
                <a:lnTo>
                  <a:pt x="9617912" y="2410"/>
                </a:lnTo>
                <a:lnTo>
                  <a:pt x="17087638" y="2410"/>
                </a:lnTo>
                <a:lnTo>
                  <a:pt x="17087638" y="1307555"/>
                </a:lnTo>
                <a:lnTo>
                  <a:pt x="10542728" y="1307555"/>
                </a:lnTo>
                <a:lnTo>
                  <a:pt x="9614737" y="1307555"/>
                </a:lnTo>
                <a:lnTo>
                  <a:pt x="0" y="1307555"/>
                </a:lnTo>
                <a:lnTo>
                  <a:pt x="182937" y="1128361"/>
                </a:lnTo>
                <a:lnTo>
                  <a:pt x="7376830" y="112836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2" name="平行四辺形 5"/>
          <p:cNvSpPr/>
          <p:nvPr/>
        </p:nvSpPr>
        <p:spPr>
          <a:xfrm flipV="1">
            <a:off x="568459" y="3639085"/>
            <a:ext cx="11236215" cy="1624523"/>
          </a:xfrm>
          <a:custGeom>
            <a:avLst/>
            <a:gdLst/>
            <a:ahLst/>
            <a:cxnLst/>
            <a:rect l="l" t="t" r="r" b="b"/>
            <a:pathLst>
              <a:path w="16852860" h="2436785">
                <a:moveTo>
                  <a:pt x="9379959" y="0"/>
                </a:moveTo>
                <a:lnTo>
                  <a:pt x="16852860" y="0"/>
                </a:lnTo>
                <a:lnTo>
                  <a:pt x="16852860" y="1305145"/>
                </a:lnTo>
                <a:lnTo>
                  <a:pt x="9387867" y="1305145"/>
                </a:lnTo>
                <a:lnTo>
                  <a:pt x="7129947" y="2436785"/>
                </a:lnTo>
                <a:lnTo>
                  <a:pt x="7029666" y="2436784"/>
                </a:lnTo>
                <a:lnTo>
                  <a:pt x="7029665" y="2436783"/>
                </a:lnTo>
                <a:lnTo>
                  <a:pt x="0" y="2436783"/>
                </a:lnTo>
                <a:lnTo>
                  <a:pt x="182937" y="2257589"/>
                </a:lnTo>
                <a:lnTo>
                  <a:pt x="7113947" y="2257589"/>
                </a:lnTo>
                <a:lnTo>
                  <a:pt x="9379959" y="8624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6966172" y="1835403"/>
            <a:ext cx="528902" cy="528856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6966172" y="2736643"/>
            <a:ext cx="528902" cy="528856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6966172" y="3637883"/>
            <a:ext cx="528902" cy="528856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6966172" y="4539123"/>
            <a:ext cx="528902" cy="528856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544749" y="1710765"/>
            <a:ext cx="3982326" cy="78813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544749" y="2623507"/>
            <a:ext cx="3982326" cy="78813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7544749" y="3532120"/>
            <a:ext cx="3982326" cy="78813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7544749" y="4441069"/>
            <a:ext cx="3982326" cy="78813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94931" y="1659258"/>
            <a:ext cx="4560902" cy="147542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94931" y="3856004"/>
            <a:ext cx="4560902" cy="170323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38535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平行四辺形 40"/>
          <p:cNvSpPr/>
          <p:nvPr/>
        </p:nvSpPr>
        <p:spPr>
          <a:xfrm flipH="1">
            <a:off x="3713327" y="3206809"/>
            <a:ext cx="7329223" cy="1019203"/>
          </a:xfrm>
          <a:prstGeom prst="parallelogram">
            <a:avLst>
              <a:gd name="adj" fmla="val 51895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40" name="平行四辺形 39"/>
          <p:cNvSpPr/>
          <p:nvPr/>
        </p:nvSpPr>
        <p:spPr>
          <a:xfrm flipH="1">
            <a:off x="3018542" y="1861294"/>
            <a:ext cx="7329223" cy="1030188"/>
          </a:xfrm>
          <a:prstGeom prst="parallelogram">
            <a:avLst>
              <a:gd name="adj" fmla="val 51895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9" name="平行四辺形 38"/>
          <p:cNvSpPr/>
          <p:nvPr/>
        </p:nvSpPr>
        <p:spPr>
          <a:xfrm flipH="1">
            <a:off x="2307281" y="524019"/>
            <a:ext cx="7329223" cy="1032933"/>
          </a:xfrm>
          <a:prstGeom prst="parallelogram">
            <a:avLst>
              <a:gd name="adj" fmla="val 51895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4" name="平行四辺形 33"/>
          <p:cNvSpPr/>
          <p:nvPr/>
        </p:nvSpPr>
        <p:spPr>
          <a:xfrm flipH="1">
            <a:off x="1871296" y="0"/>
            <a:ext cx="2887384" cy="5096933"/>
          </a:xfrm>
          <a:prstGeom prst="parallelogram">
            <a:avLst>
              <a:gd name="adj" fmla="val 92507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2" name="図プレースホルダー 21"/>
          <p:cNvSpPr>
            <a:spLocks noGrp="1"/>
          </p:cNvSpPr>
          <p:nvPr>
            <p:ph type="pic" sz="quarter" idx="12" hasCustomPrompt="1"/>
          </p:nvPr>
        </p:nvSpPr>
        <p:spPr>
          <a:xfrm>
            <a:off x="527555" y="439628"/>
            <a:ext cx="2326411" cy="1020113"/>
          </a:xfrm>
          <a:custGeom>
            <a:avLst/>
            <a:gdLst/>
            <a:ahLst/>
            <a:cxnLst/>
            <a:rect l="l" t="t" r="r" b="b"/>
            <a:pathLst>
              <a:path w="3489313" h="1530170">
                <a:moveTo>
                  <a:pt x="0" y="0"/>
                </a:moveTo>
                <a:lnTo>
                  <a:pt x="2685530" y="0"/>
                </a:lnTo>
                <a:lnTo>
                  <a:pt x="3489313" y="1530170"/>
                </a:lnTo>
                <a:lnTo>
                  <a:pt x="803783" y="153017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直線コネクタ 8"/>
          <p:cNvCxnSpPr/>
          <p:nvPr/>
        </p:nvCxnSpPr>
        <p:spPr>
          <a:xfrm flipH="1">
            <a:off x="4753513" y="5087803"/>
            <a:ext cx="743848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図プレースホルダー 21"/>
          <p:cNvSpPr>
            <a:spLocks noGrp="1"/>
          </p:cNvSpPr>
          <p:nvPr>
            <p:ph type="pic" sz="quarter" idx="13" hasCustomPrompt="1"/>
          </p:nvPr>
        </p:nvSpPr>
        <p:spPr>
          <a:xfrm>
            <a:off x="1218440" y="1774776"/>
            <a:ext cx="2326411" cy="1020113"/>
          </a:xfrm>
          <a:custGeom>
            <a:avLst/>
            <a:gdLst/>
            <a:ahLst/>
            <a:cxnLst/>
            <a:rect l="l" t="t" r="r" b="b"/>
            <a:pathLst>
              <a:path w="3489313" h="1530170">
                <a:moveTo>
                  <a:pt x="0" y="0"/>
                </a:moveTo>
                <a:lnTo>
                  <a:pt x="2685530" y="0"/>
                </a:lnTo>
                <a:lnTo>
                  <a:pt x="3489313" y="1530170"/>
                </a:lnTo>
                <a:lnTo>
                  <a:pt x="803783" y="153017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4" name="図プレースホルダー 21"/>
          <p:cNvSpPr>
            <a:spLocks noGrp="1"/>
          </p:cNvSpPr>
          <p:nvPr>
            <p:ph type="pic" sz="quarter" idx="14" hasCustomPrompt="1"/>
          </p:nvPr>
        </p:nvSpPr>
        <p:spPr>
          <a:xfrm>
            <a:off x="1922724" y="3109924"/>
            <a:ext cx="2326411" cy="1020113"/>
          </a:xfrm>
          <a:custGeom>
            <a:avLst/>
            <a:gdLst/>
            <a:ahLst/>
            <a:cxnLst/>
            <a:rect l="l" t="t" r="r" b="b"/>
            <a:pathLst>
              <a:path w="3489313" h="1530170">
                <a:moveTo>
                  <a:pt x="0" y="0"/>
                </a:moveTo>
                <a:lnTo>
                  <a:pt x="2685530" y="0"/>
                </a:lnTo>
                <a:lnTo>
                  <a:pt x="3489313" y="1530170"/>
                </a:lnTo>
                <a:lnTo>
                  <a:pt x="803783" y="153017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835750" y="4357144"/>
            <a:ext cx="6721330" cy="72534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835750" y="5174192"/>
            <a:ext cx="6721330" cy="10131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2822404" y="581632"/>
            <a:ext cx="6170094" cy="93010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3523669" y="1901779"/>
            <a:ext cx="6170094" cy="93010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4232683" y="3251929"/>
            <a:ext cx="6170094" cy="93010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284552609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フローチャート: データ 19"/>
          <p:cNvSpPr/>
          <p:nvPr/>
        </p:nvSpPr>
        <p:spPr>
          <a:xfrm>
            <a:off x="2282913" y="1778816"/>
            <a:ext cx="3655610" cy="361534"/>
          </a:xfrm>
          <a:prstGeom prst="flowChartInputOutput">
            <a:avLst/>
          </a:prstGeom>
          <a:solidFill>
            <a:schemeClr val="bg2">
              <a:lumMod val="9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" name="平行四辺形 6"/>
          <p:cNvSpPr/>
          <p:nvPr/>
        </p:nvSpPr>
        <p:spPr>
          <a:xfrm flipH="1">
            <a:off x="270241" y="728700"/>
            <a:ext cx="5659111" cy="1050117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6" name="平行四辺形 25"/>
          <p:cNvSpPr/>
          <p:nvPr/>
        </p:nvSpPr>
        <p:spPr>
          <a:xfrm flipH="1">
            <a:off x="2292650" y="2140350"/>
            <a:ext cx="5659111" cy="1050117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7" name="フローチャート: データ 26"/>
          <p:cNvSpPr/>
          <p:nvPr/>
        </p:nvSpPr>
        <p:spPr>
          <a:xfrm>
            <a:off x="4296152" y="3190467"/>
            <a:ext cx="3655610" cy="361534"/>
          </a:xfrm>
          <a:prstGeom prst="flowChartInputOutput">
            <a:avLst/>
          </a:prstGeom>
          <a:solidFill>
            <a:schemeClr val="bg2">
              <a:lumMod val="9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8" name="平行四辺形 27"/>
          <p:cNvSpPr/>
          <p:nvPr/>
        </p:nvSpPr>
        <p:spPr>
          <a:xfrm flipH="1">
            <a:off x="4311003" y="3552001"/>
            <a:ext cx="5659111" cy="1050117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9" name="フローチャート: データ 28"/>
          <p:cNvSpPr/>
          <p:nvPr/>
        </p:nvSpPr>
        <p:spPr>
          <a:xfrm>
            <a:off x="6314504" y="4602118"/>
            <a:ext cx="3655610" cy="361534"/>
          </a:xfrm>
          <a:prstGeom prst="flowChartInputOutput">
            <a:avLst/>
          </a:prstGeom>
          <a:solidFill>
            <a:schemeClr val="bg2">
              <a:lumMod val="9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0" name="平行四辺形 29"/>
          <p:cNvSpPr/>
          <p:nvPr/>
        </p:nvSpPr>
        <p:spPr>
          <a:xfrm flipH="1">
            <a:off x="6318052" y="4963652"/>
            <a:ext cx="5659111" cy="1050117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1" name="平行四辺形 30"/>
          <p:cNvSpPr/>
          <p:nvPr/>
        </p:nvSpPr>
        <p:spPr>
          <a:xfrm flipH="1">
            <a:off x="270241" y="728700"/>
            <a:ext cx="1350268" cy="1050117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2" name="平行四辺形 31"/>
          <p:cNvSpPr/>
          <p:nvPr/>
        </p:nvSpPr>
        <p:spPr>
          <a:xfrm flipH="1">
            <a:off x="2292650" y="2140350"/>
            <a:ext cx="1350268" cy="1050117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3" name="平行四辺形 32"/>
          <p:cNvSpPr/>
          <p:nvPr/>
        </p:nvSpPr>
        <p:spPr>
          <a:xfrm flipH="1">
            <a:off x="4311003" y="3552000"/>
            <a:ext cx="1350268" cy="1050117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4" name="平行四辺形 33"/>
          <p:cNvSpPr/>
          <p:nvPr/>
        </p:nvSpPr>
        <p:spPr>
          <a:xfrm flipH="1">
            <a:off x="6314504" y="4963651"/>
            <a:ext cx="1350268" cy="1050117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40189" y="846274"/>
            <a:ext cx="590242" cy="81009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32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</a:t>
            </a:r>
            <a:endParaRPr 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2672663" y="2255882"/>
            <a:ext cx="590242" cy="81009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32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4691016" y="3667534"/>
            <a:ext cx="590242" cy="81009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32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</a:t>
            </a:r>
            <a:endParaRPr 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694517" y="5079184"/>
            <a:ext cx="590242" cy="81009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32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</a:t>
            </a:r>
            <a:endParaRPr 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445080" y="668293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625775" y="1148748"/>
            <a:ext cx="3982326" cy="6300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3480218" y="2079943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3660913" y="2560398"/>
            <a:ext cx="3982326" cy="6300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5471725" y="3491594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5652420" y="3972049"/>
            <a:ext cx="3982326" cy="6300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7484077" y="4903244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7664772" y="5383699"/>
            <a:ext cx="3982326" cy="6300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0083" y="3781168"/>
            <a:ext cx="4059173" cy="1393746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6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20083" y="5199197"/>
            <a:ext cx="5105804" cy="105011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49" name="直線コネクタ 48"/>
          <p:cNvCxnSpPr/>
          <p:nvPr/>
        </p:nvCxnSpPr>
        <p:spPr>
          <a:xfrm>
            <a:off x="0" y="5139190"/>
            <a:ext cx="55258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868363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 De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/>
        </p:nvSpPr>
        <p:spPr>
          <a:xfrm>
            <a:off x="0" y="4029067"/>
            <a:ext cx="12192000" cy="13801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654" y="308653"/>
            <a:ext cx="5274870" cy="427273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76" y="950241"/>
            <a:ext cx="2554068" cy="363114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973" y="1804275"/>
            <a:ext cx="1363426" cy="2777109"/>
          </a:xfrm>
          <a:prstGeom prst="rect">
            <a:avLst/>
          </a:prstGeom>
        </p:spPr>
      </p:pic>
      <p:sp>
        <p:nvSpPr>
          <p:cNvPr id="9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1908725" y="2157779"/>
            <a:ext cx="1139924" cy="20701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0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3305448" y="488673"/>
            <a:ext cx="4890968" cy="2704156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1" name="図プレースホルダー 8"/>
          <p:cNvSpPr>
            <a:spLocks noGrp="1"/>
          </p:cNvSpPr>
          <p:nvPr>
            <p:ph type="pic" sz="quarter" idx="14" hasCustomPrompt="1"/>
          </p:nvPr>
        </p:nvSpPr>
        <p:spPr>
          <a:xfrm>
            <a:off x="8496475" y="1298763"/>
            <a:ext cx="2190433" cy="29403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365938" y="4653871"/>
            <a:ext cx="9460124" cy="725346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009994" y="5499230"/>
            <a:ext cx="10172013" cy="78008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671241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線コネクタ 24"/>
          <p:cNvCxnSpPr/>
          <p:nvPr/>
        </p:nvCxnSpPr>
        <p:spPr>
          <a:xfrm flipH="1">
            <a:off x="0" y="1609376"/>
            <a:ext cx="121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348" y="634314"/>
            <a:ext cx="2596429" cy="5304621"/>
          </a:xfrm>
          <a:prstGeom prst="rect">
            <a:avLst/>
          </a:prstGeom>
        </p:spPr>
      </p:pic>
      <p:sp>
        <p:nvSpPr>
          <p:cNvPr id="24" name="図プレースホルダー 23"/>
          <p:cNvSpPr>
            <a:spLocks noGrp="1"/>
          </p:cNvSpPr>
          <p:nvPr>
            <p:ph type="pic" sz="quarter" idx="12" hasCustomPrompt="1"/>
          </p:nvPr>
        </p:nvSpPr>
        <p:spPr>
          <a:xfrm>
            <a:off x="1520515" y="1317625"/>
            <a:ext cx="2224094" cy="397086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095548" y="878717"/>
            <a:ext cx="6721330" cy="72534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ホームベース 27"/>
          <p:cNvSpPr/>
          <p:nvPr/>
        </p:nvSpPr>
        <p:spPr>
          <a:xfrm>
            <a:off x="4205626" y="1926696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525451" y="2182259"/>
            <a:ext cx="6361259" cy="9001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525451" y="1795972"/>
            <a:ext cx="6361259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ホームベース 30"/>
          <p:cNvSpPr/>
          <p:nvPr/>
        </p:nvSpPr>
        <p:spPr>
          <a:xfrm>
            <a:off x="4205626" y="3255768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525451" y="3511331"/>
            <a:ext cx="6361259" cy="9001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4525451" y="3125044"/>
            <a:ext cx="6361259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ホームベース 33"/>
          <p:cNvSpPr/>
          <p:nvPr/>
        </p:nvSpPr>
        <p:spPr>
          <a:xfrm>
            <a:off x="4205626" y="4613597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525451" y="4869160"/>
            <a:ext cx="6361259" cy="9001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4525451" y="4482874"/>
            <a:ext cx="6361259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0769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3549013"/>
            <a:ext cx="12192000" cy="900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348" y="634314"/>
            <a:ext cx="2596429" cy="5304621"/>
          </a:xfrm>
          <a:prstGeom prst="rect">
            <a:avLst/>
          </a:prstGeom>
        </p:spPr>
      </p:pic>
      <p:sp>
        <p:nvSpPr>
          <p:cNvPr id="24" name="図プレースホルダー 23"/>
          <p:cNvSpPr>
            <a:spLocks noGrp="1"/>
          </p:cNvSpPr>
          <p:nvPr>
            <p:ph type="pic" sz="quarter" idx="12" hasCustomPrompt="1"/>
          </p:nvPr>
        </p:nvSpPr>
        <p:spPr>
          <a:xfrm>
            <a:off x="1520515" y="1317625"/>
            <a:ext cx="2224094" cy="397086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095548" y="3609020"/>
            <a:ext cx="6721330" cy="72534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115608" y="4509120"/>
            <a:ext cx="7261437" cy="13501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49125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0" y="3549013"/>
            <a:ext cx="12192000" cy="900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604" y="340622"/>
            <a:ext cx="2547226" cy="6173623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10" y="968727"/>
            <a:ext cx="2596429" cy="5304621"/>
          </a:xfrm>
          <a:prstGeom prst="rect">
            <a:avLst/>
          </a:prstGeom>
        </p:spPr>
      </p:pic>
      <p:sp>
        <p:nvSpPr>
          <p:cNvPr id="24" name="図プレースホルダー 23"/>
          <p:cNvSpPr>
            <a:spLocks noGrp="1"/>
          </p:cNvSpPr>
          <p:nvPr>
            <p:ph type="pic" sz="quarter" idx="12" hasCustomPrompt="1"/>
          </p:nvPr>
        </p:nvSpPr>
        <p:spPr>
          <a:xfrm>
            <a:off x="6486077" y="1652038"/>
            <a:ext cx="2224094" cy="397086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364866" y="3609020"/>
            <a:ext cx="5731134" cy="72534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364865" y="4509120"/>
            <a:ext cx="5731134" cy="13501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544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3895DC7-FAAC-44F8-A6A1-569FC37C729E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4061725" y="1394460"/>
            <a:ext cx="4068550" cy="4069080"/>
          </a:xfrm>
          <a:custGeom>
            <a:avLst/>
            <a:gdLst>
              <a:gd name="connsiteX0" fmla="*/ 4134850 w 8269700"/>
              <a:gd name="connsiteY0" fmla="*/ 0 h 8269700"/>
              <a:gd name="connsiteX1" fmla="*/ 8269700 w 8269700"/>
              <a:gd name="connsiteY1" fmla="*/ 4134850 h 8269700"/>
              <a:gd name="connsiteX2" fmla="*/ 4134850 w 8269700"/>
              <a:gd name="connsiteY2" fmla="*/ 8269700 h 8269700"/>
              <a:gd name="connsiteX3" fmla="*/ 0 w 8269700"/>
              <a:gd name="connsiteY3" fmla="*/ 4134850 h 8269700"/>
              <a:gd name="connsiteX4" fmla="*/ 4134850 w 8269700"/>
              <a:gd name="connsiteY4" fmla="*/ 0 h 82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9700" h="8269700">
                <a:moveTo>
                  <a:pt x="4134850" y="0"/>
                </a:moveTo>
                <a:cubicBezTo>
                  <a:pt x="6418465" y="0"/>
                  <a:pt x="8269700" y="1851235"/>
                  <a:pt x="8269700" y="4134850"/>
                </a:cubicBezTo>
                <a:cubicBezTo>
                  <a:pt x="8269700" y="6418465"/>
                  <a:pt x="6418465" y="8269700"/>
                  <a:pt x="4134850" y="8269700"/>
                </a:cubicBezTo>
                <a:cubicBezTo>
                  <a:pt x="1851235" y="8269700"/>
                  <a:pt x="0" y="6418465"/>
                  <a:pt x="0" y="4134850"/>
                </a:cubicBezTo>
                <a:cubicBezTo>
                  <a:pt x="0" y="1851235"/>
                  <a:pt x="1851235" y="0"/>
                  <a:pt x="413485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8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直線コネクタ 67"/>
          <p:cNvCxnSpPr/>
          <p:nvPr/>
        </p:nvCxnSpPr>
        <p:spPr>
          <a:xfrm>
            <a:off x="-90018" y="668693"/>
            <a:ext cx="12397246" cy="5107651"/>
          </a:xfrm>
          <a:prstGeom prst="line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円/楕円 6"/>
          <p:cNvSpPr/>
          <p:nvPr/>
        </p:nvSpPr>
        <p:spPr>
          <a:xfrm>
            <a:off x="2584555" y="1217078"/>
            <a:ext cx="2002073" cy="200189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4" name="円/楕円 63"/>
          <p:cNvSpPr/>
          <p:nvPr/>
        </p:nvSpPr>
        <p:spPr>
          <a:xfrm>
            <a:off x="295779" y="278651"/>
            <a:ext cx="2002073" cy="200189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3" name="円/楕円 62"/>
          <p:cNvSpPr/>
          <p:nvPr/>
        </p:nvSpPr>
        <p:spPr>
          <a:xfrm>
            <a:off x="2027797" y="499514"/>
            <a:ext cx="660131" cy="66007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9" name="円/楕円 68"/>
          <p:cNvSpPr/>
          <p:nvPr/>
        </p:nvSpPr>
        <p:spPr>
          <a:xfrm>
            <a:off x="4895012" y="2168861"/>
            <a:ext cx="2002073" cy="200189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0" name="円/楕円 69"/>
          <p:cNvSpPr/>
          <p:nvPr/>
        </p:nvSpPr>
        <p:spPr>
          <a:xfrm>
            <a:off x="7227150" y="3137291"/>
            <a:ext cx="2002073" cy="200189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1" name="円/楕円 70"/>
          <p:cNvSpPr/>
          <p:nvPr/>
        </p:nvSpPr>
        <p:spPr>
          <a:xfrm>
            <a:off x="9585013" y="4059071"/>
            <a:ext cx="2002073" cy="200189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2" name="円/楕円 71"/>
          <p:cNvSpPr/>
          <p:nvPr/>
        </p:nvSpPr>
        <p:spPr>
          <a:xfrm>
            <a:off x="4325649" y="1448781"/>
            <a:ext cx="660131" cy="66007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3" name="円/楕円 72"/>
          <p:cNvSpPr/>
          <p:nvPr/>
        </p:nvSpPr>
        <p:spPr>
          <a:xfrm>
            <a:off x="6636106" y="2408888"/>
            <a:ext cx="660131" cy="66007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4" name="円/楕円 73"/>
          <p:cNvSpPr/>
          <p:nvPr/>
        </p:nvSpPr>
        <p:spPr>
          <a:xfrm>
            <a:off x="8976569" y="3398997"/>
            <a:ext cx="660131" cy="66007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5" name="円/楕円 74"/>
          <p:cNvSpPr/>
          <p:nvPr/>
        </p:nvSpPr>
        <p:spPr>
          <a:xfrm>
            <a:off x="11317032" y="4329101"/>
            <a:ext cx="660131" cy="66007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391080" y="3612374"/>
            <a:ext cx="4505498" cy="147542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13758" y="5117644"/>
            <a:ext cx="5862277" cy="113167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79" name="直線コネクタ 78"/>
          <p:cNvCxnSpPr/>
          <p:nvPr/>
        </p:nvCxnSpPr>
        <p:spPr>
          <a:xfrm flipH="1">
            <a:off x="4796" y="5087803"/>
            <a:ext cx="627124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直角三角形 81"/>
          <p:cNvSpPr/>
          <p:nvPr/>
        </p:nvSpPr>
        <p:spPr>
          <a:xfrm rot="14829042">
            <a:off x="2246398" y="1550209"/>
            <a:ext cx="267452" cy="267475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3" name="直角三角形 82"/>
          <p:cNvSpPr/>
          <p:nvPr/>
        </p:nvSpPr>
        <p:spPr>
          <a:xfrm rot="14829042">
            <a:off x="4547134" y="2490033"/>
            <a:ext cx="267452" cy="267475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4" name="直角三角形 83"/>
          <p:cNvSpPr/>
          <p:nvPr/>
        </p:nvSpPr>
        <p:spPr>
          <a:xfrm rot="14829042">
            <a:off x="6857591" y="3450139"/>
            <a:ext cx="267452" cy="267475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5" name="直角三角形 84"/>
          <p:cNvSpPr/>
          <p:nvPr/>
        </p:nvSpPr>
        <p:spPr>
          <a:xfrm rot="14829042">
            <a:off x="9198054" y="4410246"/>
            <a:ext cx="267452" cy="267475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2225234" y="634625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bg1"/>
                </a:solidFill>
              </a:rPr>
              <a:t>1</a:t>
            </a:r>
            <a:endParaRPr kumimoji="1" lang="ja-JP" altLang="en-US" sz="600">
              <a:solidFill>
                <a:schemeClr val="bg1"/>
              </a:solidFill>
            </a:endParaRPr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4518271" y="1583892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bg1"/>
                </a:solidFill>
              </a:rPr>
              <a:t>2</a:t>
            </a:r>
            <a:endParaRPr kumimoji="1" lang="ja-JP" altLang="en-US" sz="600">
              <a:solidFill>
                <a:schemeClr val="bg1"/>
              </a:solidFill>
            </a:endParaRPr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6828728" y="2543998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bg1"/>
                </a:solidFill>
              </a:rPr>
              <a:t>3</a:t>
            </a:r>
            <a:endParaRPr kumimoji="1" lang="ja-JP" altLang="en-US" sz="600">
              <a:solidFill>
                <a:schemeClr val="bg1"/>
              </a:solidFill>
            </a:endParaRPr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9169192" y="3534108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bg1"/>
                </a:solidFill>
              </a:rPr>
              <a:t>4</a:t>
            </a:r>
            <a:endParaRPr kumimoji="1" lang="ja-JP" altLang="en-US" sz="600">
              <a:solidFill>
                <a:schemeClr val="bg1"/>
              </a:solidFill>
            </a:endParaRPr>
          </a:p>
        </p:txBody>
      </p:sp>
      <p:sp>
        <p:nvSpPr>
          <p:cNvPr id="90" name="テキスト ボックス 89"/>
          <p:cNvSpPr txBox="1"/>
          <p:nvPr/>
        </p:nvSpPr>
        <p:spPr>
          <a:xfrm>
            <a:off x="11509655" y="4464212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bg1"/>
                </a:solidFill>
              </a:rPr>
              <a:t>5</a:t>
            </a:r>
            <a:endParaRPr kumimoji="1" lang="ja-JP" altLang="en-US" sz="600">
              <a:solidFill>
                <a:schemeClr val="bg1"/>
              </a:solidFill>
            </a:endParaRPr>
          </a:p>
        </p:txBody>
      </p:sp>
      <p:sp>
        <p:nvSpPr>
          <p:cNvPr id="99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544151" y="548680"/>
            <a:ext cx="1483647" cy="139445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2843767" y="1502807"/>
            <a:ext cx="1483647" cy="139445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5152459" y="2465840"/>
            <a:ext cx="1483647" cy="139445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2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7486363" y="3423020"/>
            <a:ext cx="1483647" cy="139445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9833386" y="4344800"/>
            <a:ext cx="1483647" cy="139445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516689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線コネクタ 16"/>
          <p:cNvCxnSpPr/>
          <p:nvPr/>
        </p:nvCxnSpPr>
        <p:spPr>
          <a:xfrm flipH="1">
            <a:off x="0" y="2168860"/>
            <a:ext cx="121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198" y="578684"/>
            <a:ext cx="3810754" cy="541778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7" y="2556065"/>
            <a:ext cx="1689072" cy="3440404"/>
          </a:xfrm>
          <a:prstGeom prst="rect">
            <a:avLst/>
          </a:prstGeom>
        </p:spPr>
      </p:pic>
      <p:sp>
        <p:nvSpPr>
          <p:cNvPr id="8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699185" y="3000976"/>
            <a:ext cx="1440517" cy="2550583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2" name="図プレースホルダー 11"/>
          <p:cNvSpPr>
            <a:spLocks noGrp="1"/>
          </p:cNvSpPr>
          <p:nvPr>
            <p:ph type="pic" sz="quarter" idx="13" hasCustomPrompt="1"/>
          </p:nvPr>
        </p:nvSpPr>
        <p:spPr>
          <a:xfrm>
            <a:off x="2304485" y="1097356"/>
            <a:ext cx="3292180" cy="43804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065994" y="848714"/>
            <a:ext cx="5821152" cy="132541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ホームベース 19"/>
          <p:cNvSpPr/>
          <p:nvPr/>
        </p:nvSpPr>
        <p:spPr>
          <a:xfrm>
            <a:off x="6106240" y="2479604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426065" y="2735166"/>
            <a:ext cx="5461081" cy="126389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426065" y="2348880"/>
            <a:ext cx="546108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ホームベース 24"/>
          <p:cNvSpPr/>
          <p:nvPr/>
        </p:nvSpPr>
        <p:spPr>
          <a:xfrm>
            <a:off x="6106240" y="4240880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426065" y="4496443"/>
            <a:ext cx="5461081" cy="126389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426065" y="4110157"/>
            <a:ext cx="546108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1165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/>
        </p:nvSpPr>
        <p:spPr>
          <a:xfrm>
            <a:off x="0" y="3549013"/>
            <a:ext cx="12192000" cy="900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198" y="578684"/>
            <a:ext cx="3810754" cy="541778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7" y="2556065"/>
            <a:ext cx="1689072" cy="3440404"/>
          </a:xfrm>
          <a:prstGeom prst="rect">
            <a:avLst/>
          </a:prstGeom>
        </p:spPr>
      </p:pic>
      <p:sp>
        <p:nvSpPr>
          <p:cNvPr id="8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699185" y="3000976"/>
            <a:ext cx="1440517" cy="2550583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2" name="図プレースホルダー 11"/>
          <p:cNvSpPr>
            <a:spLocks noGrp="1"/>
          </p:cNvSpPr>
          <p:nvPr>
            <p:ph type="pic" sz="quarter" idx="13" hasCustomPrompt="1"/>
          </p:nvPr>
        </p:nvSpPr>
        <p:spPr>
          <a:xfrm>
            <a:off x="2304485" y="1097356"/>
            <a:ext cx="3292180" cy="43804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005982" y="3609020"/>
            <a:ext cx="5671122" cy="72534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026042" y="4509120"/>
            <a:ext cx="5681068" cy="13501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041502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六角形 31"/>
          <p:cNvSpPr/>
          <p:nvPr/>
        </p:nvSpPr>
        <p:spPr>
          <a:xfrm rot="5400000">
            <a:off x="3960116" y="1824859"/>
            <a:ext cx="4270708" cy="3681964"/>
          </a:xfrm>
          <a:prstGeom prst="hexagon">
            <a:avLst>
              <a:gd name="adj" fmla="val 28637"/>
              <a:gd name="vf" fmla="val 1154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7" name="円/楕円 36"/>
          <p:cNvSpPr/>
          <p:nvPr/>
        </p:nvSpPr>
        <p:spPr>
          <a:xfrm>
            <a:off x="5414278" y="930420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8" name="円/楕円 37"/>
          <p:cNvSpPr/>
          <p:nvPr/>
        </p:nvSpPr>
        <p:spPr>
          <a:xfrm>
            <a:off x="7236226" y="1920530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9" name="円/楕円 38"/>
          <p:cNvSpPr/>
          <p:nvPr/>
        </p:nvSpPr>
        <p:spPr>
          <a:xfrm>
            <a:off x="7236226" y="4020764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40" name="円/楕円 39"/>
          <p:cNvSpPr/>
          <p:nvPr/>
        </p:nvSpPr>
        <p:spPr>
          <a:xfrm>
            <a:off x="5414278" y="5040877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41" name="円/楕円 40"/>
          <p:cNvSpPr/>
          <p:nvPr/>
        </p:nvSpPr>
        <p:spPr>
          <a:xfrm>
            <a:off x="3579354" y="4020764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42" name="円/楕円 41"/>
          <p:cNvSpPr/>
          <p:nvPr/>
        </p:nvSpPr>
        <p:spPr>
          <a:xfrm>
            <a:off x="3579354" y="1914975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4655715" y="3300331"/>
            <a:ext cx="2850564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3657051" y="2270292"/>
            <a:ext cx="1200238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5478417" y="1254901"/>
            <a:ext cx="1200238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7302772" y="2270292"/>
            <a:ext cx="1200238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3645901" y="4365801"/>
            <a:ext cx="1200238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7291622" y="4365801"/>
            <a:ext cx="1200238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1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5478417" y="5385914"/>
            <a:ext cx="1200238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68" name="グループ化 67"/>
          <p:cNvGrpSpPr/>
          <p:nvPr/>
        </p:nvGrpSpPr>
        <p:grpSpPr>
          <a:xfrm>
            <a:off x="5317795" y="833157"/>
            <a:ext cx="5088642" cy="1547059"/>
            <a:chOff x="7976000" y="767136"/>
            <a:chExt cx="7632300" cy="2320588"/>
          </a:xfrm>
        </p:grpSpPr>
        <p:sp>
          <p:nvSpPr>
            <p:cNvPr id="52" name="円弧 51"/>
            <p:cNvSpPr/>
            <p:nvPr/>
          </p:nvSpPr>
          <p:spPr>
            <a:xfrm rot="2700000">
              <a:off x="7976000" y="767136"/>
              <a:ext cx="2320588" cy="2320588"/>
            </a:xfrm>
            <a:prstGeom prst="arc">
              <a:avLst>
                <a:gd name="adj1" fmla="val 16200000"/>
                <a:gd name="adj2" fmla="val 20055362"/>
              </a:avLst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cxnSp>
          <p:nvCxnSpPr>
            <p:cNvPr id="54" name="直線コネクタ 53"/>
            <p:cNvCxnSpPr>
              <a:stCxn id="52" idx="0"/>
            </p:cNvCxnSpPr>
            <p:nvPr/>
          </p:nvCxnSpPr>
          <p:spPr>
            <a:xfrm>
              <a:off x="9956746" y="1106978"/>
              <a:ext cx="5651554" cy="0"/>
            </a:xfrm>
            <a:prstGeom prst="line">
              <a:avLst/>
            </a:prstGeom>
            <a:ln w="12700">
              <a:prstDash val="dash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円弧 59"/>
          <p:cNvSpPr/>
          <p:nvPr/>
        </p:nvSpPr>
        <p:spPr>
          <a:xfrm rot="2700000">
            <a:off x="7138353" y="1807986"/>
            <a:ext cx="1547059" cy="1547193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cxnSp>
        <p:nvCxnSpPr>
          <p:cNvPr id="61" name="直線コネクタ 60"/>
          <p:cNvCxnSpPr>
            <a:stCxn id="60" idx="0"/>
          </p:cNvCxnSpPr>
          <p:nvPr/>
        </p:nvCxnSpPr>
        <p:spPr>
          <a:xfrm>
            <a:off x="8458898" y="2034615"/>
            <a:ext cx="3336192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円弧 62"/>
          <p:cNvSpPr/>
          <p:nvPr/>
        </p:nvSpPr>
        <p:spPr>
          <a:xfrm rot="2700000">
            <a:off x="7138353" y="3913775"/>
            <a:ext cx="1547059" cy="1547193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cxnSp>
        <p:nvCxnSpPr>
          <p:cNvPr id="64" name="直線コネクタ 63"/>
          <p:cNvCxnSpPr/>
          <p:nvPr/>
        </p:nvCxnSpPr>
        <p:spPr>
          <a:xfrm>
            <a:off x="8458898" y="4140403"/>
            <a:ext cx="3336192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グループ化 68"/>
          <p:cNvGrpSpPr/>
          <p:nvPr/>
        </p:nvGrpSpPr>
        <p:grpSpPr>
          <a:xfrm flipH="1">
            <a:off x="347163" y="1808053"/>
            <a:ext cx="4675599" cy="1547059"/>
            <a:chOff x="7976000" y="767136"/>
            <a:chExt cx="7012790" cy="2320588"/>
          </a:xfrm>
        </p:grpSpPr>
        <p:sp>
          <p:nvSpPr>
            <p:cNvPr id="70" name="円弧 69"/>
            <p:cNvSpPr/>
            <p:nvPr/>
          </p:nvSpPr>
          <p:spPr>
            <a:xfrm rot="2700000">
              <a:off x="7976000" y="767136"/>
              <a:ext cx="2320588" cy="2320588"/>
            </a:xfrm>
            <a:prstGeom prst="arc">
              <a:avLst>
                <a:gd name="adj1" fmla="val 16200000"/>
                <a:gd name="adj2" fmla="val 20055362"/>
              </a:avLst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cxnSp>
          <p:nvCxnSpPr>
            <p:cNvPr id="71" name="直線コネクタ 70"/>
            <p:cNvCxnSpPr>
              <a:stCxn id="70" idx="0"/>
            </p:cNvCxnSpPr>
            <p:nvPr/>
          </p:nvCxnSpPr>
          <p:spPr>
            <a:xfrm>
              <a:off x="9956746" y="1106978"/>
              <a:ext cx="5032044" cy="0"/>
            </a:xfrm>
            <a:prstGeom prst="line">
              <a:avLst/>
            </a:prstGeom>
            <a:ln w="12700">
              <a:prstDash val="dash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グループ化 75"/>
          <p:cNvGrpSpPr/>
          <p:nvPr/>
        </p:nvGrpSpPr>
        <p:grpSpPr>
          <a:xfrm flipH="1">
            <a:off x="347163" y="3913842"/>
            <a:ext cx="4675599" cy="1547059"/>
            <a:chOff x="7976000" y="767136"/>
            <a:chExt cx="7012790" cy="2320588"/>
          </a:xfrm>
        </p:grpSpPr>
        <p:sp>
          <p:nvSpPr>
            <p:cNvPr id="77" name="円弧 76"/>
            <p:cNvSpPr/>
            <p:nvPr/>
          </p:nvSpPr>
          <p:spPr>
            <a:xfrm rot="2700000">
              <a:off x="7976000" y="767136"/>
              <a:ext cx="2320588" cy="2320588"/>
            </a:xfrm>
            <a:prstGeom prst="arc">
              <a:avLst>
                <a:gd name="adj1" fmla="val 16200000"/>
                <a:gd name="adj2" fmla="val 20055362"/>
              </a:avLst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cxnSp>
          <p:nvCxnSpPr>
            <p:cNvPr id="78" name="直線コネクタ 77"/>
            <p:cNvCxnSpPr>
              <a:stCxn id="77" idx="0"/>
            </p:cNvCxnSpPr>
            <p:nvPr/>
          </p:nvCxnSpPr>
          <p:spPr>
            <a:xfrm>
              <a:off x="9956746" y="1106978"/>
              <a:ext cx="5032044" cy="0"/>
            </a:xfrm>
            <a:prstGeom prst="line">
              <a:avLst/>
            </a:prstGeom>
            <a:ln w="12700">
              <a:prstDash val="dash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グループ化 78"/>
          <p:cNvGrpSpPr/>
          <p:nvPr/>
        </p:nvGrpSpPr>
        <p:grpSpPr>
          <a:xfrm flipH="1" flipV="1">
            <a:off x="1651143" y="4950889"/>
            <a:ext cx="5192111" cy="1547059"/>
            <a:chOff x="7976000" y="767136"/>
            <a:chExt cx="7787490" cy="2320588"/>
          </a:xfrm>
        </p:grpSpPr>
        <p:sp>
          <p:nvSpPr>
            <p:cNvPr id="80" name="円弧 79"/>
            <p:cNvSpPr/>
            <p:nvPr/>
          </p:nvSpPr>
          <p:spPr>
            <a:xfrm rot="2700000">
              <a:off x="7976000" y="767136"/>
              <a:ext cx="2320588" cy="2320588"/>
            </a:xfrm>
            <a:prstGeom prst="arc">
              <a:avLst>
                <a:gd name="adj1" fmla="val 16200000"/>
                <a:gd name="adj2" fmla="val 20055362"/>
              </a:avLst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cxnSp>
          <p:nvCxnSpPr>
            <p:cNvPr id="81" name="直線コネクタ 80"/>
            <p:cNvCxnSpPr>
              <a:stCxn id="80" idx="0"/>
            </p:cNvCxnSpPr>
            <p:nvPr/>
          </p:nvCxnSpPr>
          <p:spPr>
            <a:xfrm flipV="1">
              <a:off x="9956746" y="1106978"/>
              <a:ext cx="5806744" cy="0"/>
            </a:xfrm>
            <a:prstGeom prst="line">
              <a:avLst/>
            </a:prstGeom>
            <a:ln w="12700">
              <a:prstDash val="dash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6937316" y="1134929"/>
            <a:ext cx="3469121" cy="564892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0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8731347" y="2135731"/>
            <a:ext cx="3063744" cy="92073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8739814" y="4227003"/>
            <a:ext cx="3063744" cy="92073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2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330956" y="2135237"/>
            <a:ext cx="3063744" cy="92073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5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347164" y="4235470"/>
            <a:ext cx="3063744" cy="92073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6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746799" y="5622262"/>
            <a:ext cx="3469121" cy="564892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304826" y="235778"/>
            <a:ext cx="4513125" cy="132208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47" name="直線コネクタ 46"/>
          <p:cNvCxnSpPr/>
          <p:nvPr/>
        </p:nvCxnSpPr>
        <p:spPr>
          <a:xfrm flipH="1">
            <a:off x="-528" y="1581689"/>
            <a:ext cx="497615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3806904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C and 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線コネクタ 16"/>
          <p:cNvCxnSpPr/>
          <p:nvPr/>
        </p:nvCxnSpPr>
        <p:spPr>
          <a:xfrm flipH="1">
            <a:off x="0" y="3183707"/>
            <a:ext cx="121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326244" y="1328767"/>
            <a:ext cx="4560902" cy="1860207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338" y="1133641"/>
            <a:ext cx="5274870" cy="4272731"/>
          </a:xfrm>
          <a:prstGeom prst="rect">
            <a:avLst/>
          </a:prstGeom>
        </p:spPr>
      </p:pic>
      <p:sp>
        <p:nvSpPr>
          <p:cNvPr id="13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2065131" y="1313661"/>
            <a:ext cx="4890968" cy="2704156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63" y="2752124"/>
            <a:ext cx="1363426" cy="2777109"/>
          </a:xfrm>
          <a:prstGeom prst="rect">
            <a:avLst/>
          </a:prstGeom>
        </p:spPr>
      </p:pic>
      <p:sp>
        <p:nvSpPr>
          <p:cNvPr id="15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731414" y="3105629"/>
            <a:ext cx="1139924" cy="20701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7326243" y="3270007"/>
            <a:ext cx="4560902" cy="234923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16122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Fl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フリーフォーム 75"/>
          <p:cNvSpPr/>
          <p:nvPr/>
        </p:nvSpPr>
        <p:spPr>
          <a:xfrm>
            <a:off x="0" y="1752600"/>
            <a:ext cx="12235395" cy="1972733"/>
          </a:xfrm>
          <a:custGeom>
            <a:avLst/>
            <a:gdLst>
              <a:gd name="connsiteX0" fmla="*/ 0 w 18351500"/>
              <a:gd name="connsiteY0" fmla="*/ 2959100 h 2959100"/>
              <a:gd name="connsiteX1" fmla="*/ 3606800 w 18351500"/>
              <a:gd name="connsiteY1" fmla="*/ 2959100 h 2959100"/>
              <a:gd name="connsiteX2" fmla="*/ 3606800 w 18351500"/>
              <a:gd name="connsiteY2" fmla="*/ 0 h 2959100"/>
              <a:gd name="connsiteX3" fmla="*/ 7289800 w 18351500"/>
              <a:gd name="connsiteY3" fmla="*/ 0 h 2959100"/>
              <a:gd name="connsiteX4" fmla="*/ 7289800 w 18351500"/>
              <a:gd name="connsiteY4" fmla="*/ 2159000 h 2959100"/>
              <a:gd name="connsiteX5" fmla="*/ 10998200 w 18351500"/>
              <a:gd name="connsiteY5" fmla="*/ 2159000 h 2959100"/>
              <a:gd name="connsiteX6" fmla="*/ 10998200 w 18351500"/>
              <a:gd name="connsiteY6" fmla="*/ 850900 h 2959100"/>
              <a:gd name="connsiteX7" fmla="*/ 14668500 w 18351500"/>
              <a:gd name="connsiteY7" fmla="*/ 850900 h 2959100"/>
              <a:gd name="connsiteX8" fmla="*/ 14668500 w 18351500"/>
              <a:gd name="connsiteY8" fmla="*/ 2806700 h 2959100"/>
              <a:gd name="connsiteX9" fmla="*/ 18351500 w 18351500"/>
              <a:gd name="connsiteY9" fmla="*/ 2806700 h 295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51500" h="2959100">
                <a:moveTo>
                  <a:pt x="0" y="2959100"/>
                </a:moveTo>
                <a:lnTo>
                  <a:pt x="3606800" y="2959100"/>
                </a:lnTo>
                <a:lnTo>
                  <a:pt x="3606800" y="0"/>
                </a:lnTo>
                <a:lnTo>
                  <a:pt x="7289800" y="0"/>
                </a:lnTo>
                <a:lnTo>
                  <a:pt x="7289800" y="2159000"/>
                </a:lnTo>
                <a:lnTo>
                  <a:pt x="10998200" y="2159000"/>
                </a:lnTo>
                <a:lnTo>
                  <a:pt x="10998200" y="850900"/>
                </a:lnTo>
                <a:lnTo>
                  <a:pt x="14668500" y="850900"/>
                </a:lnTo>
                <a:lnTo>
                  <a:pt x="14668500" y="2806700"/>
                </a:lnTo>
                <a:lnTo>
                  <a:pt x="18351500" y="2806700"/>
                </a:lnTo>
              </a:path>
            </a:pathLst>
          </a:custGeom>
          <a:noFill/>
          <a:ln w="76200" cmpd="sng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grpSp>
        <p:nvGrpSpPr>
          <p:cNvPr id="32" name="グループ化 31"/>
          <p:cNvGrpSpPr/>
          <p:nvPr/>
        </p:nvGrpSpPr>
        <p:grpSpPr>
          <a:xfrm>
            <a:off x="583375" y="3971043"/>
            <a:ext cx="2280451" cy="1145300"/>
            <a:chOff x="187211" y="5765810"/>
            <a:chExt cx="3420380" cy="1717950"/>
          </a:xfrm>
        </p:grpSpPr>
        <p:sp>
          <p:nvSpPr>
            <p:cNvPr id="30" name="正方形/長方形 29"/>
            <p:cNvSpPr/>
            <p:nvPr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31" name="二等辺三角形 30"/>
            <p:cNvSpPr/>
            <p:nvPr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67" name="円/楕円 66"/>
          <p:cNvSpPr/>
          <p:nvPr/>
        </p:nvSpPr>
        <p:spPr>
          <a:xfrm>
            <a:off x="197276" y="3828022"/>
            <a:ext cx="618648" cy="618594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4" name="図プレースホルダー 33"/>
          <p:cNvSpPr>
            <a:spLocks noGrp="1"/>
          </p:cNvSpPr>
          <p:nvPr>
            <p:ph type="pic" sz="quarter" idx="25" hasCustomPrompt="1"/>
          </p:nvPr>
        </p:nvSpPr>
        <p:spPr>
          <a:xfrm>
            <a:off x="346111" y="3987977"/>
            <a:ext cx="297553" cy="297527"/>
          </a:xfrm>
        </p:spPr>
        <p:txBody>
          <a:bodyPr>
            <a:normAutofit/>
          </a:bodyPr>
          <a:lstStyle>
            <a:lvl1pPr>
              <a:defRPr sz="6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28943" y="3025316"/>
            <a:ext cx="2359229" cy="660074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815923" y="4186122"/>
            <a:ext cx="1897873" cy="92027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2500670" y="1795180"/>
            <a:ext cx="2359229" cy="660074"/>
          </a:xfrm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7380398" y="2362655"/>
            <a:ext cx="2359229" cy="660074"/>
          </a:xfrm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4939113" y="2487708"/>
            <a:ext cx="2359229" cy="660074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810879" y="2935306"/>
            <a:ext cx="2359229" cy="660074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35" name="グループ化 34"/>
          <p:cNvGrpSpPr/>
          <p:nvPr/>
        </p:nvGrpSpPr>
        <p:grpSpPr>
          <a:xfrm rot="10800000">
            <a:off x="2506878" y="505037"/>
            <a:ext cx="2280451" cy="1145300"/>
            <a:chOff x="187211" y="5765810"/>
            <a:chExt cx="3420380" cy="1717950"/>
          </a:xfrm>
        </p:grpSpPr>
        <p:sp>
          <p:nvSpPr>
            <p:cNvPr id="36" name="正方形/長方形 35"/>
            <p:cNvSpPr/>
            <p:nvPr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37" name="二等辺三角形 36"/>
            <p:cNvSpPr/>
            <p:nvPr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38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2798363" y="540095"/>
            <a:ext cx="1838937" cy="92027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40" name="グループ化 39"/>
          <p:cNvGrpSpPr/>
          <p:nvPr/>
        </p:nvGrpSpPr>
        <p:grpSpPr>
          <a:xfrm rot="10800000">
            <a:off x="7386255" y="1075100"/>
            <a:ext cx="2280451" cy="1145300"/>
            <a:chOff x="187211" y="5765810"/>
            <a:chExt cx="3420380" cy="1717950"/>
          </a:xfrm>
        </p:grpSpPr>
        <p:sp>
          <p:nvSpPr>
            <p:cNvPr id="41" name="正方形/長方形 40"/>
            <p:cNvSpPr/>
            <p:nvPr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42" name="二等辺三角形 41"/>
            <p:cNvSpPr/>
            <p:nvPr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43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695579" y="1110158"/>
            <a:ext cx="1821098" cy="92027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45" name="グループ化 44"/>
          <p:cNvGrpSpPr/>
          <p:nvPr/>
        </p:nvGrpSpPr>
        <p:grpSpPr>
          <a:xfrm>
            <a:off x="4955245" y="3467030"/>
            <a:ext cx="2280451" cy="1145300"/>
            <a:chOff x="187211" y="5765810"/>
            <a:chExt cx="3420380" cy="1717950"/>
          </a:xfrm>
        </p:grpSpPr>
        <p:sp>
          <p:nvSpPr>
            <p:cNvPr id="46" name="正方形/長方形 45"/>
            <p:cNvSpPr/>
            <p:nvPr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47" name="二等辺三角形 46"/>
            <p:cNvSpPr/>
            <p:nvPr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4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5269822" y="3682109"/>
            <a:ext cx="1815846" cy="92027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59" name="グループ化 58"/>
          <p:cNvGrpSpPr/>
          <p:nvPr/>
        </p:nvGrpSpPr>
        <p:grpSpPr>
          <a:xfrm>
            <a:off x="9786730" y="3887280"/>
            <a:ext cx="2280451" cy="1145300"/>
            <a:chOff x="187211" y="5765810"/>
            <a:chExt cx="3420380" cy="1717950"/>
          </a:xfrm>
        </p:grpSpPr>
        <p:sp>
          <p:nvSpPr>
            <p:cNvPr id="60" name="正方形/長方形 59"/>
            <p:cNvSpPr/>
            <p:nvPr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61" name="二等辺三角形 60"/>
            <p:cNvSpPr/>
            <p:nvPr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62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0096054" y="4068492"/>
            <a:ext cx="1821098" cy="92027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4" name="直角三角形 63"/>
          <p:cNvSpPr/>
          <p:nvPr/>
        </p:nvSpPr>
        <p:spPr>
          <a:xfrm rot="8100000">
            <a:off x="2272393" y="2691198"/>
            <a:ext cx="270053" cy="270030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5" name="直角三角形 64"/>
          <p:cNvSpPr/>
          <p:nvPr/>
        </p:nvSpPr>
        <p:spPr>
          <a:xfrm rot="18900000">
            <a:off x="9651703" y="2733645"/>
            <a:ext cx="270053" cy="270030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8" name="円/楕円 67"/>
          <p:cNvSpPr/>
          <p:nvPr/>
        </p:nvSpPr>
        <p:spPr>
          <a:xfrm>
            <a:off x="2197427" y="195739"/>
            <a:ext cx="618648" cy="618594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9" name="図プレースホルダー 33"/>
          <p:cNvSpPr>
            <a:spLocks noGrp="1"/>
          </p:cNvSpPr>
          <p:nvPr>
            <p:ph type="pic" sz="quarter" idx="34" hasCustomPrompt="1"/>
          </p:nvPr>
        </p:nvSpPr>
        <p:spPr>
          <a:xfrm>
            <a:off x="2346262" y="355694"/>
            <a:ext cx="297553" cy="297527"/>
          </a:xfrm>
        </p:spPr>
        <p:txBody>
          <a:bodyPr>
            <a:normAutofit/>
          </a:bodyPr>
          <a:lstStyle>
            <a:lvl1pPr>
              <a:defRPr sz="6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70" name="円/楕円 69"/>
          <p:cNvSpPr/>
          <p:nvPr/>
        </p:nvSpPr>
        <p:spPr>
          <a:xfrm>
            <a:off x="4645921" y="3292804"/>
            <a:ext cx="618648" cy="618594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1" name="図プレースホルダー 33"/>
          <p:cNvSpPr>
            <a:spLocks noGrp="1"/>
          </p:cNvSpPr>
          <p:nvPr>
            <p:ph type="pic" sz="quarter" idx="35" hasCustomPrompt="1"/>
          </p:nvPr>
        </p:nvSpPr>
        <p:spPr>
          <a:xfrm>
            <a:off x="4794756" y="3452759"/>
            <a:ext cx="297553" cy="297527"/>
          </a:xfrm>
        </p:spPr>
        <p:txBody>
          <a:bodyPr>
            <a:normAutofit/>
          </a:bodyPr>
          <a:lstStyle>
            <a:lvl1pPr>
              <a:defRPr sz="6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72" name="円/楕円 71"/>
          <p:cNvSpPr/>
          <p:nvPr/>
        </p:nvSpPr>
        <p:spPr>
          <a:xfrm>
            <a:off x="7076932" y="763137"/>
            <a:ext cx="618648" cy="618594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3" name="図プレースホルダー 33"/>
          <p:cNvSpPr>
            <a:spLocks noGrp="1"/>
          </p:cNvSpPr>
          <p:nvPr>
            <p:ph type="pic" sz="quarter" idx="36" hasCustomPrompt="1"/>
          </p:nvPr>
        </p:nvSpPr>
        <p:spPr>
          <a:xfrm>
            <a:off x="7225767" y="923092"/>
            <a:ext cx="297553" cy="297527"/>
          </a:xfrm>
        </p:spPr>
        <p:txBody>
          <a:bodyPr>
            <a:normAutofit/>
          </a:bodyPr>
          <a:lstStyle>
            <a:lvl1pPr>
              <a:defRPr sz="6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74" name="円/楕円 73"/>
          <p:cNvSpPr/>
          <p:nvPr/>
        </p:nvSpPr>
        <p:spPr>
          <a:xfrm>
            <a:off x="9477407" y="3730507"/>
            <a:ext cx="618648" cy="618594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5" name="図プレースホルダー 33"/>
          <p:cNvSpPr>
            <a:spLocks noGrp="1"/>
          </p:cNvSpPr>
          <p:nvPr>
            <p:ph type="pic" sz="quarter" idx="37" hasCustomPrompt="1"/>
          </p:nvPr>
        </p:nvSpPr>
        <p:spPr>
          <a:xfrm>
            <a:off x="9626242" y="3890462"/>
            <a:ext cx="297553" cy="297527"/>
          </a:xfrm>
        </p:spPr>
        <p:txBody>
          <a:bodyPr>
            <a:normAutofit/>
          </a:bodyPr>
          <a:lstStyle>
            <a:lvl1pPr>
              <a:defRPr sz="6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77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3281348" y="4718066"/>
            <a:ext cx="5599871" cy="81617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78" name="直線コネクタ 77"/>
          <p:cNvCxnSpPr/>
          <p:nvPr/>
        </p:nvCxnSpPr>
        <p:spPr>
          <a:xfrm flipH="1" flipV="1">
            <a:off x="2222164" y="5556706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222164" y="5621867"/>
            <a:ext cx="7755523" cy="72813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683761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n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4389107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2708860"/>
            <a:ext cx="12192000" cy="510117"/>
          </a:xfrm>
          <a:solidFill>
            <a:schemeClr val="accent1">
              <a:alpha val="69000"/>
            </a:schemeClr>
          </a:solidFill>
        </p:spPr>
        <p:txBody>
          <a:bodyPr/>
          <a:lstStyle/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4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219301"/>
            <a:ext cx="12192000" cy="1169806"/>
          </a:xfrm>
          <a:solidFill>
            <a:schemeClr val="tx2">
              <a:alpha val="69000"/>
            </a:schemeClr>
          </a:solidFill>
        </p:spPr>
        <p:txBody>
          <a:bodyPr/>
          <a:lstStyle/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3" hasCustomPrompt="1"/>
          </p:nvPr>
        </p:nvSpPr>
        <p:spPr>
          <a:xfrm>
            <a:off x="874535" y="548680"/>
            <a:ext cx="2460919" cy="3838010"/>
          </a:xfrm>
          <a:blipFill dpi="0" rotWithShape="1">
            <a:blip r:embed="rId2"/>
            <a:srcRect/>
            <a:stretch>
              <a:fillRect b="-27424"/>
            </a:stretch>
          </a:blipFill>
        </p:spPr>
        <p:txBody>
          <a:bodyPr/>
          <a:lstStyle/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3425471" y="2701764"/>
            <a:ext cx="8281639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3425471" y="3253573"/>
            <a:ext cx="8281639" cy="110553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図プレースホルダー 21"/>
          <p:cNvSpPr>
            <a:spLocks noGrp="1"/>
          </p:cNvSpPr>
          <p:nvPr>
            <p:ph type="pic" sz="quarter" idx="40" hasCustomPrompt="1"/>
          </p:nvPr>
        </p:nvSpPr>
        <p:spPr>
          <a:xfrm>
            <a:off x="1055036" y="1178511"/>
            <a:ext cx="2099916" cy="321098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894930" y="4413260"/>
            <a:ext cx="8409158" cy="81617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25" name="直線コネクタ 24"/>
          <p:cNvCxnSpPr/>
          <p:nvPr/>
        </p:nvCxnSpPr>
        <p:spPr>
          <a:xfrm flipH="1" flipV="1">
            <a:off x="2222164" y="5235430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10774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-9839" y="2194554"/>
            <a:ext cx="12192000" cy="21945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3" name="正方形/長方形 22"/>
          <p:cNvSpPr/>
          <p:nvPr/>
        </p:nvSpPr>
        <p:spPr>
          <a:xfrm>
            <a:off x="-4795" y="2481740"/>
            <a:ext cx="12192000" cy="16201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5" name="正方形/長方形 4"/>
          <p:cNvSpPr/>
          <p:nvPr/>
        </p:nvSpPr>
        <p:spPr>
          <a:xfrm>
            <a:off x="0" y="0"/>
            <a:ext cx="12192000" cy="21945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2" name="正方形/長方形 21"/>
          <p:cNvSpPr/>
          <p:nvPr/>
        </p:nvSpPr>
        <p:spPr>
          <a:xfrm>
            <a:off x="1" y="278650"/>
            <a:ext cx="12182160" cy="16201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4" name="図プレースホルダー 13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2194554"/>
            <a:ext cx="6093811" cy="2194553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1305146" y="0"/>
                </a:lnTo>
                <a:lnTo>
                  <a:pt x="9139924" y="0"/>
                </a:lnTo>
                <a:lnTo>
                  <a:pt x="9139924" y="3291830"/>
                </a:lnTo>
                <a:lnTo>
                  <a:pt x="1305146" y="329183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 Add an image</a:t>
            </a:r>
            <a:endParaRPr kumimoji="1" lang="ja-JP" altLang="en-US"/>
          </a:p>
        </p:txBody>
      </p:sp>
      <p:sp>
        <p:nvSpPr>
          <p:cNvPr id="11" name="図プレースホルダー 10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6093811" cy="2194553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7834778" y="0"/>
                </a:lnTo>
                <a:lnTo>
                  <a:pt x="9139924" y="3291830"/>
                </a:lnTo>
                <a:lnTo>
                  <a:pt x="7834778" y="3291830"/>
                </a:lnTo>
                <a:lnTo>
                  <a:pt x="0" y="3291830"/>
                </a:lnTo>
                <a:close/>
              </a:path>
            </a:pathLst>
          </a:cu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 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894930" y="4413260"/>
            <a:ext cx="8409158" cy="81617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16" name="直線コネクタ 15"/>
          <p:cNvCxnSpPr/>
          <p:nvPr/>
        </p:nvCxnSpPr>
        <p:spPr>
          <a:xfrm flipH="1" flipV="1">
            <a:off x="2222164" y="5235430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100680" y="784950"/>
            <a:ext cx="5666442" cy="9638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100680" y="398664"/>
            <a:ext cx="566644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399552" y="3008953"/>
            <a:ext cx="5666442" cy="93010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399552" y="2622667"/>
            <a:ext cx="566644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154740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平行四辺形 10"/>
          <p:cNvSpPr/>
          <p:nvPr/>
        </p:nvSpPr>
        <p:spPr>
          <a:xfrm>
            <a:off x="340758" y="4179083"/>
            <a:ext cx="5791146" cy="1140127"/>
          </a:xfrm>
          <a:prstGeom prst="parallelogram">
            <a:avLst>
              <a:gd name="adj" fmla="val 336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1" name="平行四辺形 30"/>
          <p:cNvSpPr/>
          <p:nvPr/>
        </p:nvSpPr>
        <p:spPr>
          <a:xfrm>
            <a:off x="195484" y="4179084"/>
            <a:ext cx="573122" cy="1140126"/>
          </a:xfrm>
          <a:prstGeom prst="parallelogram">
            <a:avLst>
              <a:gd name="adj" fmla="val 67641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5" name="平行四辺形 4"/>
          <p:cNvSpPr/>
          <p:nvPr/>
        </p:nvSpPr>
        <p:spPr>
          <a:xfrm>
            <a:off x="1270942" y="1388773"/>
            <a:ext cx="4440878" cy="1140127"/>
          </a:xfrm>
          <a:prstGeom prst="parallelogram">
            <a:avLst>
              <a:gd name="adj" fmla="val 336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0" name="平行四辺形 29"/>
          <p:cNvSpPr/>
          <p:nvPr/>
        </p:nvSpPr>
        <p:spPr>
          <a:xfrm>
            <a:off x="1130884" y="1388774"/>
            <a:ext cx="573122" cy="1140126"/>
          </a:xfrm>
          <a:prstGeom prst="parallelogram">
            <a:avLst>
              <a:gd name="adj" fmla="val 67641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0" name="平行四辺形 9"/>
          <p:cNvSpPr/>
          <p:nvPr/>
        </p:nvSpPr>
        <p:spPr>
          <a:xfrm>
            <a:off x="790847" y="2783929"/>
            <a:ext cx="5101009" cy="1140127"/>
          </a:xfrm>
          <a:prstGeom prst="parallelogram">
            <a:avLst>
              <a:gd name="adj" fmla="val 336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" name="平行四辺形 7"/>
          <p:cNvSpPr/>
          <p:nvPr/>
        </p:nvSpPr>
        <p:spPr>
          <a:xfrm>
            <a:off x="650789" y="2783928"/>
            <a:ext cx="573122" cy="1140126"/>
          </a:xfrm>
          <a:prstGeom prst="parallelogram">
            <a:avLst>
              <a:gd name="adj" fmla="val 67641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cxnSp>
        <p:nvCxnSpPr>
          <p:cNvPr id="12" name="直線コネクタ 11"/>
          <p:cNvCxnSpPr/>
          <p:nvPr/>
        </p:nvCxnSpPr>
        <p:spPr>
          <a:xfrm flipH="1">
            <a:off x="6005185" y="3182283"/>
            <a:ext cx="618681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826" y="634314"/>
            <a:ext cx="2596429" cy="5304621"/>
          </a:xfrm>
          <a:prstGeom prst="rect">
            <a:avLst/>
          </a:prstGeom>
        </p:spPr>
      </p:pic>
      <p:sp>
        <p:nvSpPr>
          <p:cNvPr id="24" name="図プレースホルダー 23"/>
          <p:cNvSpPr>
            <a:spLocks noGrp="1"/>
          </p:cNvSpPr>
          <p:nvPr>
            <p:ph type="pic" sz="quarter" idx="12" hasCustomPrompt="1"/>
          </p:nvPr>
        </p:nvSpPr>
        <p:spPr>
          <a:xfrm>
            <a:off x="4975993" y="1317625"/>
            <a:ext cx="2224094" cy="397086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506279" y="1358770"/>
            <a:ext cx="4500891" cy="18182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7506278" y="3286625"/>
            <a:ext cx="4320856" cy="233261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1695546" y="1508787"/>
            <a:ext cx="3056085" cy="91808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1270942" y="2894949"/>
            <a:ext cx="3493431" cy="91808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850859" y="4290103"/>
            <a:ext cx="3913514" cy="91808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</p:txBody>
      </p:sp>
      <p:sp>
        <p:nvSpPr>
          <p:cNvPr id="20" name="涙形 19"/>
          <p:cNvSpPr/>
          <p:nvPr/>
        </p:nvSpPr>
        <p:spPr>
          <a:xfrm rot="5400000">
            <a:off x="1168360" y="881748"/>
            <a:ext cx="565917" cy="565966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313875" y="977977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accent1"/>
                </a:solidFill>
              </a:rPr>
              <a:t>1</a:t>
            </a:r>
            <a:endParaRPr kumimoji="1" lang="ja-JP" altLang="en-US" sz="600">
              <a:solidFill>
                <a:schemeClr val="accent1"/>
              </a:solidFill>
            </a:endParaRPr>
          </a:p>
        </p:txBody>
      </p:sp>
      <p:sp>
        <p:nvSpPr>
          <p:cNvPr id="23" name="涙形 22"/>
          <p:cNvSpPr/>
          <p:nvPr/>
        </p:nvSpPr>
        <p:spPr>
          <a:xfrm rot="5400000">
            <a:off x="705001" y="2245917"/>
            <a:ext cx="565917" cy="565966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850516" y="2342146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accent1"/>
                </a:solidFill>
              </a:rPr>
              <a:t>2</a:t>
            </a:r>
            <a:endParaRPr kumimoji="1" lang="ja-JP" altLang="en-US" sz="600">
              <a:solidFill>
                <a:schemeClr val="accent1"/>
              </a:solidFill>
            </a:endParaRPr>
          </a:p>
        </p:txBody>
      </p:sp>
      <p:sp>
        <p:nvSpPr>
          <p:cNvPr id="27" name="涙形 26"/>
          <p:cNvSpPr/>
          <p:nvPr/>
        </p:nvSpPr>
        <p:spPr>
          <a:xfrm rot="5400000">
            <a:off x="254912" y="3641072"/>
            <a:ext cx="565917" cy="565966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00427" y="3737301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accent1"/>
                </a:solidFill>
              </a:rPr>
              <a:t>3</a:t>
            </a:r>
            <a:endParaRPr kumimoji="1" lang="ja-JP" altLang="en-US" sz="6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536478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Big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6950640" cy="4389107"/>
          </a:xfrm>
          <a:custGeom>
            <a:avLst/>
            <a:gdLst/>
            <a:ahLst/>
            <a:cxnLst/>
            <a:rect l="l" t="t" r="r" b="b"/>
            <a:pathLst>
              <a:path w="10425055" h="6583660">
                <a:moveTo>
                  <a:pt x="0" y="0"/>
                </a:moveTo>
                <a:lnTo>
                  <a:pt x="7859770" y="0"/>
                </a:lnTo>
                <a:lnTo>
                  <a:pt x="10425055" y="6583660"/>
                </a:lnTo>
                <a:lnTo>
                  <a:pt x="7859770" y="6583660"/>
                </a:lnTo>
                <a:lnTo>
                  <a:pt x="0" y="6583660"/>
                </a:ln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2" name="図プレースホルダー 21"/>
          <p:cNvSpPr>
            <a:spLocks noGrp="1"/>
          </p:cNvSpPr>
          <p:nvPr>
            <p:ph type="pic" sz="quarter" idx="40" hasCustomPrompt="1"/>
          </p:nvPr>
        </p:nvSpPr>
        <p:spPr>
          <a:xfrm>
            <a:off x="3640983" y="2147917"/>
            <a:ext cx="2634635" cy="525433"/>
          </a:xfrm>
          <a:custGeom>
            <a:avLst/>
            <a:gdLst/>
            <a:ahLst/>
            <a:cxnLst/>
            <a:rect l="l" t="t" r="r" b="b"/>
            <a:pathLst>
              <a:path w="3951609" h="788150">
                <a:moveTo>
                  <a:pt x="0" y="0"/>
                </a:moveTo>
                <a:lnTo>
                  <a:pt x="3644829" y="0"/>
                </a:lnTo>
                <a:lnTo>
                  <a:pt x="3951609" y="788150"/>
                </a:lnTo>
                <a:lnTo>
                  <a:pt x="3644829" y="788150"/>
                </a:lnTo>
                <a:lnTo>
                  <a:pt x="306780" y="788150"/>
                </a:lnTo>
                <a:close/>
              </a:path>
            </a:pathLst>
          </a:custGeom>
          <a:solidFill>
            <a:schemeClr val="accent1">
              <a:alpha val="69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2" name="図プレースホルダー 11"/>
          <p:cNvSpPr>
            <a:spLocks noGrp="1"/>
          </p:cNvSpPr>
          <p:nvPr>
            <p:ph type="pic" sz="quarter" idx="13" hasCustomPrompt="1"/>
          </p:nvPr>
        </p:nvSpPr>
        <p:spPr>
          <a:xfrm>
            <a:off x="5225828" y="-2"/>
            <a:ext cx="6966171" cy="4389107"/>
          </a:xfrm>
          <a:custGeom>
            <a:avLst/>
            <a:gdLst/>
            <a:ahLst/>
            <a:cxnLst/>
            <a:rect l="l" t="t" r="r" b="b"/>
            <a:pathLst>
              <a:path w="10448350" h="6583660">
                <a:moveTo>
                  <a:pt x="0" y="0"/>
                </a:moveTo>
                <a:lnTo>
                  <a:pt x="2565285" y="0"/>
                </a:lnTo>
                <a:lnTo>
                  <a:pt x="10425054" y="0"/>
                </a:lnTo>
                <a:lnTo>
                  <a:pt x="10425054" y="1"/>
                </a:lnTo>
                <a:lnTo>
                  <a:pt x="10448350" y="1"/>
                </a:lnTo>
                <a:lnTo>
                  <a:pt x="10448350" y="6583660"/>
                </a:lnTo>
                <a:lnTo>
                  <a:pt x="10425054" y="6583660"/>
                </a:lnTo>
                <a:lnTo>
                  <a:pt x="9000998" y="6583660"/>
                </a:lnTo>
                <a:lnTo>
                  <a:pt x="2565285" y="6583660"/>
                </a:lnTo>
                <a:close/>
              </a:path>
            </a:pathLst>
          </a:cu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 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894930" y="4413260"/>
            <a:ext cx="8409158" cy="81617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14" name="直線コネクタ 13"/>
          <p:cNvCxnSpPr/>
          <p:nvPr/>
        </p:nvCxnSpPr>
        <p:spPr>
          <a:xfrm flipH="1" flipV="1">
            <a:off x="2222164" y="5235430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3831499" y="2152650"/>
            <a:ext cx="2254446" cy="51435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図プレースホルダー 21"/>
          <p:cNvSpPr>
            <a:spLocks noGrp="1"/>
          </p:cNvSpPr>
          <p:nvPr>
            <p:ph type="pic" sz="quarter" idx="42" hasCustomPrompt="1"/>
          </p:nvPr>
        </p:nvSpPr>
        <p:spPr>
          <a:xfrm>
            <a:off x="5852033" y="1616634"/>
            <a:ext cx="2634635" cy="525433"/>
          </a:xfrm>
          <a:custGeom>
            <a:avLst/>
            <a:gdLst/>
            <a:ahLst/>
            <a:cxnLst/>
            <a:rect l="l" t="t" r="r" b="b"/>
            <a:pathLst>
              <a:path w="3951609" h="788150">
                <a:moveTo>
                  <a:pt x="0" y="0"/>
                </a:moveTo>
                <a:lnTo>
                  <a:pt x="3644829" y="0"/>
                </a:lnTo>
                <a:lnTo>
                  <a:pt x="3951609" y="788150"/>
                </a:lnTo>
                <a:lnTo>
                  <a:pt x="3644829" y="788150"/>
                </a:lnTo>
                <a:lnTo>
                  <a:pt x="306780" y="788150"/>
                </a:lnTo>
                <a:close/>
              </a:path>
            </a:pathLst>
          </a:custGeom>
          <a:solidFill>
            <a:schemeClr val="accent1">
              <a:alpha val="69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6042550" y="1621367"/>
            <a:ext cx="2254446" cy="51435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716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3895DC7-FAAC-44F8-A6A1-569FC37C729E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4153153" y="1485900"/>
            <a:ext cx="3885694" cy="3886200"/>
          </a:xfrm>
          <a:custGeom>
            <a:avLst/>
            <a:gdLst>
              <a:gd name="connsiteX0" fmla="*/ 4134850 w 8269700"/>
              <a:gd name="connsiteY0" fmla="*/ 0 h 8269700"/>
              <a:gd name="connsiteX1" fmla="*/ 8269700 w 8269700"/>
              <a:gd name="connsiteY1" fmla="*/ 4134850 h 8269700"/>
              <a:gd name="connsiteX2" fmla="*/ 4134850 w 8269700"/>
              <a:gd name="connsiteY2" fmla="*/ 8269700 h 8269700"/>
              <a:gd name="connsiteX3" fmla="*/ 0 w 8269700"/>
              <a:gd name="connsiteY3" fmla="*/ 4134850 h 8269700"/>
              <a:gd name="connsiteX4" fmla="*/ 4134850 w 8269700"/>
              <a:gd name="connsiteY4" fmla="*/ 0 h 82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9700" h="8269700">
                <a:moveTo>
                  <a:pt x="4134850" y="0"/>
                </a:moveTo>
                <a:cubicBezTo>
                  <a:pt x="6418465" y="0"/>
                  <a:pt x="8269700" y="1851235"/>
                  <a:pt x="8269700" y="4134850"/>
                </a:cubicBezTo>
                <a:cubicBezTo>
                  <a:pt x="8269700" y="6418465"/>
                  <a:pt x="6418465" y="8269700"/>
                  <a:pt x="4134850" y="8269700"/>
                </a:cubicBezTo>
                <a:cubicBezTo>
                  <a:pt x="1851235" y="8269700"/>
                  <a:pt x="0" y="6418465"/>
                  <a:pt x="0" y="4134850"/>
                </a:cubicBezTo>
                <a:cubicBezTo>
                  <a:pt x="0" y="1851235"/>
                  <a:pt x="1851235" y="0"/>
                  <a:pt x="413485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8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orld Ma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02" y="677953"/>
            <a:ext cx="8752659" cy="4157657"/>
          </a:xfrm>
          <a:prstGeom prst="rect">
            <a:avLst/>
          </a:prstGeom>
        </p:spPr>
      </p:pic>
      <p:sp>
        <p:nvSpPr>
          <p:cNvPr id="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894930" y="4413260"/>
            <a:ext cx="8409158" cy="81617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6" name="直線コネクタ 5"/>
          <p:cNvCxnSpPr/>
          <p:nvPr/>
        </p:nvCxnSpPr>
        <p:spPr>
          <a:xfrm flipH="1" flipV="1">
            <a:off x="2222164" y="5235430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涙形 7"/>
          <p:cNvSpPr/>
          <p:nvPr/>
        </p:nvSpPr>
        <p:spPr>
          <a:xfrm rot="8100000">
            <a:off x="2126621" y="770516"/>
            <a:ext cx="930957" cy="930876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9" name="涙形 8"/>
          <p:cNvSpPr/>
          <p:nvPr/>
        </p:nvSpPr>
        <p:spPr>
          <a:xfrm rot="8100000">
            <a:off x="3174865" y="2507047"/>
            <a:ext cx="930957" cy="930876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0" name="涙形 9"/>
          <p:cNvSpPr/>
          <p:nvPr/>
        </p:nvSpPr>
        <p:spPr>
          <a:xfrm rot="8100000">
            <a:off x="5202348" y="422875"/>
            <a:ext cx="930957" cy="930876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1" name="涙形 10"/>
          <p:cNvSpPr/>
          <p:nvPr/>
        </p:nvSpPr>
        <p:spPr>
          <a:xfrm rot="8100000">
            <a:off x="7731584" y="870743"/>
            <a:ext cx="930957" cy="930876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2" name="涙形 11"/>
          <p:cNvSpPr/>
          <p:nvPr/>
        </p:nvSpPr>
        <p:spPr>
          <a:xfrm rot="8100000">
            <a:off x="5334163" y="2060609"/>
            <a:ext cx="930957" cy="930876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3" name="涙形 12"/>
          <p:cNvSpPr/>
          <p:nvPr/>
        </p:nvSpPr>
        <p:spPr>
          <a:xfrm rot="8100000">
            <a:off x="8753163" y="2787135"/>
            <a:ext cx="930957" cy="930876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407791" y="1101669"/>
            <a:ext cx="1627131" cy="689836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408597" y="2739164"/>
            <a:ext cx="1627131" cy="689836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3485065" y="629350"/>
            <a:ext cx="1627131" cy="689836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6326113" y="2494440"/>
            <a:ext cx="1627131" cy="68983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8722493" y="1063802"/>
            <a:ext cx="1627131" cy="68983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9731382" y="2907655"/>
            <a:ext cx="1627131" cy="68983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2210184" y="717771"/>
            <a:ext cx="771874" cy="100314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9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3250387" y="2454303"/>
            <a:ext cx="771874" cy="100314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9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5281890" y="372853"/>
            <a:ext cx="771874" cy="100314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9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5413705" y="2007864"/>
            <a:ext cx="771874" cy="100314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9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</a:t>
            </a:r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7813197" y="817999"/>
            <a:ext cx="771874" cy="100314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9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8832704" y="2734390"/>
            <a:ext cx="771874" cy="100314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9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42410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orld Ma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02" y="677953"/>
            <a:ext cx="8752659" cy="4157657"/>
          </a:xfrm>
          <a:prstGeom prst="rect">
            <a:avLst/>
          </a:prstGeom>
        </p:spPr>
      </p:pic>
      <p:sp>
        <p:nvSpPr>
          <p:cNvPr id="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894930" y="4413260"/>
            <a:ext cx="8409158" cy="81617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6" name="直線コネクタ 5"/>
          <p:cNvCxnSpPr/>
          <p:nvPr/>
        </p:nvCxnSpPr>
        <p:spPr>
          <a:xfrm flipH="1" flipV="1">
            <a:off x="2222164" y="5235430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131837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oint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直線コネクタ 35"/>
          <p:cNvCxnSpPr/>
          <p:nvPr/>
        </p:nvCxnSpPr>
        <p:spPr>
          <a:xfrm flipH="1">
            <a:off x="-529" y="2719394"/>
            <a:ext cx="121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六角形 13"/>
          <p:cNvSpPr/>
          <p:nvPr/>
        </p:nvSpPr>
        <p:spPr>
          <a:xfrm rot="5400000">
            <a:off x="1334288" y="1646518"/>
            <a:ext cx="4270708" cy="3681964"/>
          </a:xfrm>
          <a:prstGeom prst="hexagon">
            <a:avLst>
              <a:gd name="adj" fmla="val 28637"/>
              <a:gd name="vf" fmla="val 1154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グループ化 12"/>
          <p:cNvGrpSpPr/>
          <p:nvPr/>
        </p:nvGrpSpPr>
        <p:grpSpPr>
          <a:xfrm>
            <a:off x="859374" y="535525"/>
            <a:ext cx="5206618" cy="5623779"/>
            <a:chOff x="4946954" y="348420"/>
            <a:chExt cx="8413408" cy="9088290"/>
          </a:xfrm>
        </p:grpSpPr>
        <p:sp>
          <p:nvSpPr>
            <p:cNvPr id="5" name="涙形 4"/>
            <p:cNvSpPr/>
            <p:nvPr/>
          </p:nvSpPr>
          <p:spPr>
            <a:xfrm rot="8100000">
              <a:off x="7680555" y="348420"/>
              <a:ext cx="2923714" cy="2923714"/>
            </a:xfrm>
            <a:prstGeom prst="teardrop">
              <a:avLst/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6" name="涙形 5"/>
            <p:cNvSpPr/>
            <p:nvPr/>
          </p:nvSpPr>
          <p:spPr>
            <a:xfrm rot="4500000">
              <a:off x="4946954" y="1889381"/>
              <a:ext cx="2923714" cy="2923714"/>
            </a:xfrm>
            <a:prstGeom prst="teardrop">
              <a:avLst/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7" name="涙形 6"/>
            <p:cNvSpPr/>
            <p:nvPr/>
          </p:nvSpPr>
          <p:spPr>
            <a:xfrm rot="900000">
              <a:off x="4946954" y="4994725"/>
              <a:ext cx="2923714" cy="2923714"/>
            </a:xfrm>
            <a:prstGeom prst="teardrop">
              <a:avLst/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8" name="涙形 7"/>
            <p:cNvSpPr/>
            <p:nvPr/>
          </p:nvSpPr>
          <p:spPr>
            <a:xfrm rot="18900000">
              <a:off x="7703047" y="6512996"/>
              <a:ext cx="2923714" cy="2923714"/>
            </a:xfrm>
            <a:prstGeom prst="teardrop">
              <a:avLst/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9" name="涙形 8"/>
            <p:cNvSpPr/>
            <p:nvPr/>
          </p:nvSpPr>
          <p:spPr>
            <a:xfrm rot="15300000">
              <a:off x="10436648" y="4972035"/>
              <a:ext cx="2923714" cy="2923714"/>
            </a:xfrm>
            <a:prstGeom prst="teardrop">
              <a:avLst/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0" name="涙形 9"/>
            <p:cNvSpPr/>
            <p:nvPr/>
          </p:nvSpPr>
          <p:spPr>
            <a:xfrm rot="11700000">
              <a:off x="10436648" y="1866691"/>
              <a:ext cx="2923714" cy="2923714"/>
            </a:xfrm>
            <a:prstGeom prst="teardrop">
              <a:avLst/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1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2615310" y="1088741"/>
            <a:ext cx="1650327" cy="39004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3201545" y="624808"/>
            <a:ext cx="523985" cy="52393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2699282" y="1388773"/>
            <a:ext cx="1494251" cy="69007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9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4313098" y="2062730"/>
            <a:ext cx="1650327" cy="39004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31" hasCustomPrompt="1"/>
          </p:nvPr>
        </p:nvSpPr>
        <p:spPr>
          <a:xfrm>
            <a:off x="4899333" y="1598797"/>
            <a:ext cx="523985" cy="52393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4397070" y="2362763"/>
            <a:ext cx="1494251" cy="69007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9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915813" y="2032727"/>
            <a:ext cx="1650327" cy="39004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図プレースホルダー 7"/>
          <p:cNvSpPr>
            <a:spLocks noGrp="1"/>
          </p:cNvSpPr>
          <p:nvPr>
            <p:ph type="pic" sz="quarter" idx="34" hasCustomPrompt="1"/>
          </p:nvPr>
        </p:nvSpPr>
        <p:spPr>
          <a:xfrm>
            <a:off x="1502048" y="1568794"/>
            <a:ext cx="523985" cy="52393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999785" y="2332760"/>
            <a:ext cx="1494251" cy="69007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9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915813" y="3951433"/>
            <a:ext cx="1650327" cy="39004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図プレースホルダー 7"/>
          <p:cNvSpPr>
            <a:spLocks noGrp="1"/>
          </p:cNvSpPr>
          <p:nvPr>
            <p:ph type="pic" sz="quarter" idx="37" hasCustomPrompt="1"/>
          </p:nvPr>
        </p:nvSpPr>
        <p:spPr>
          <a:xfrm>
            <a:off x="1502048" y="3487500"/>
            <a:ext cx="523985" cy="52393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999785" y="4251466"/>
            <a:ext cx="1494251" cy="69007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9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4313098" y="3939057"/>
            <a:ext cx="1650327" cy="39004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4899333" y="3475125"/>
            <a:ext cx="523985" cy="52393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4397070" y="4239090"/>
            <a:ext cx="1494251" cy="69007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9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2615310" y="4883043"/>
            <a:ext cx="1650327" cy="39004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3201545" y="4389107"/>
            <a:ext cx="523985" cy="52393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2699282" y="5153073"/>
            <a:ext cx="1494251" cy="69007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9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366052" y="818710"/>
            <a:ext cx="5277068" cy="1860207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ホームベース 40"/>
          <p:cNvSpPr/>
          <p:nvPr/>
        </p:nvSpPr>
        <p:spPr>
          <a:xfrm>
            <a:off x="6411094" y="2937725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730919" y="3193288"/>
            <a:ext cx="4886173" cy="108472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730919" y="2807002"/>
            <a:ext cx="4886173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4" name="ホームベース 43"/>
          <p:cNvSpPr/>
          <p:nvPr/>
        </p:nvSpPr>
        <p:spPr>
          <a:xfrm>
            <a:off x="6411094" y="4549834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6730919" y="4805396"/>
            <a:ext cx="4886173" cy="108472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730919" y="4419110"/>
            <a:ext cx="4886173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41747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 rot="151728">
            <a:off x="7014829" y="2269106"/>
            <a:ext cx="538395" cy="1926477"/>
          </a:xfrm>
          <a:custGeom>
            <a:avLst/>
            <a:gdLst/>
            <a:ahLst/>
            <a:cxnLst/>
            <a:rect l="l" t="t" r="r" b="b"/>
            <a:pathLst>
              <a:path w="807522" h="2889715">
                <a:moveTo>
                  <a:pt x="0" y="0"/>
                </a:moveTo>
                <a:lnTo>
                  <a:pt x="716529" y="829386"/>
                </a:lnTo>
                <a:lnTo>
                  <a:pt x="807522" y="2889715"/>
                </a:lnTo>
                <a:lnTo>
                  <a:pt x="0" y="1956432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" name="正方形/長方形 7"/>
          <p:cNvSpPr/>
          <p:nvPr/>
        </p:nvSpPr>
        <p:spPr>
          <a:xfrm rot="257370">
            <a:off x="3457140" y="3913279"/>
            <a:ext cx="490445" cy="1795635"/>
          </a:xfrm>
          <a:custGeom>
            <a:avLst/>
            <a:gdLst/>
            <a:ahLst/>
            <a:cxnLst/>
            <a:rect l="l" t="t" r="r" b="b"/>
            <a:pathLst>
              <a:path w="735604" h="2693452">
                <a:moveTo>
                  <a:pt x="1" y="0"/>
                </a:moveTo>
                <a:lnTo>
                  <a:pt x="581518" y="639162"/>
                </a:lnTo>
                <a:lnTo>
                  <a:pt x="735604" y="2693452"/>
                </a:lnTo>
                <a:lnTo>
                  <a:pt x="0" y="188493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上矢印 4"/>
          <p:cNvSpPr/>
          <p:nvPr/>
        </p:nvSpPr>
        <p:spPr>
          <a:xfrm rot="3102645">
            <a:off x="8091902" y="457908"/>
            <a:ext cx="1651978" cy="4238406"/>
          </a:xfrm>
          <a:prstGeom prst="upArrow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二等辺三角形 5"/>
          <p:cNvSpPr/>
          <p:nvPr/>
        </p:nvSpPr>
        <p:spPr>
          <a:xfrm rot="13925698">
            <a:off x="2070446" y="3462211"/>
            <a:ext cx="582709" cy="3415147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" name="正方形/長方形 6"/>
          <p:cNvSpPr/>
          <p:nvPr/>
        </p:nvSpPr>
        <p:spPr>
          <a:xfrm rot="19289162">
            <a:off x="3142702" y="3624833"/>
            <a:ext cx="4646233" cy="7286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8" name="円/楕円 17"/>
          <p:cNvSpPr/>
          <p:nvPr/>
        </p:nvSpPr>
        <p:spPr>
          <a:xfrm>
            <a:off x="2838684" y="4103401"/>
            <a:ext cx="551983" cy="55193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600"/>
              <a:t>1</a:t>
            </a:r>
            <a:endParaRPr kumimoji="1" lang="ja-JP" altLang="en-US" sz="600"/>
          </a:p>
        </p:txBody>
      </p:sp>
      <p:sp>
        <p:nvSpPr>
          <p:cNvPr id="19" name="円/楕円 18"/>
          <p:cNvSpPr/>
          <p:nvPr/>
        </p:nvSpPr>
        <p:spPr>
          <a:xfrm>
            <a:off x="4913836" y="4214803"/>
            <a:ext cx="551983" cy="55193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600"/>
              <a:t>2</a:t>
            </a:r>
            <a:endParaRPr kumimoji="1" lang="ja-JP" altLang="en-US" sz="600"/>
          </a:p>
        </p:txBody>
      </p:sp>
      <p:sp>
        <p:nvSpPr>
          <p:cNvPr id="20" name="円/楕円 19"/>
          <p:cNvSpPr/>
          <p:nvPr/>
        </p:nvSpPr>
        <p:spPr>
          <a:xfrm>
            <a:off x="6371108" y="2456973"/>
            <a:ext cx="551983" cy="55193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600"/>
              <a:t>3</a:t>
            </a:r>
            <a:endParaRPr kumimoji="1" lang="ja-JP" altLang="en-US" sz="600"/>
          </a:p>
        </p:txBody>
      </p:sp>
      <p:sp>
        <p:nvSpPr>
          <p:cNvPr id="21" name="円/楕円 20"/>
          <p:cNvSpPr/>
          <p:nvPr/>
        </p:nvSpPr>
        <p:spPr>
          <a:xfrm>
            <a:off x="8917891" y="2405516"/>
            <a:ext cx="551983" cy="55193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600"/>
              <a:t>4</a:t>
            </a:r>
            <a:endParaRPr kumimoji="1" lang="ja-JP" altLang="en-US" sz="60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310491" y="3035200"/>
            <a:ext cx="2874933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310491" y="2674361"/>
            <a:ext cx="2874933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5555893" y="4740208"/>
            <a:ext cx="2874933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555893" y="4379368"/>
            <a:ext cx="2874933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5765935" y="1089540"/>
            <a:ext cx="2874933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5765935" y="728701"/>
            <a:ext cx="2874933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012212" y="3429800"/>
            <a:ext cx="2874933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9012212" y="3068961"/>
            <a:ext cx="2874933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35" name="直線コネクタ 34"/>
          <p:cNvCxnSpPr/>
          <p:nvPr/>
        </p:nvCxnSpPr>
        <p:spPr>
          <a:xfrm flipH="1">
            <a:off x="4796" y="1860785"/>
            <a:ext cx="53420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391080" y="385356"/>
            <a:ext cx="4020796" cy="147542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732502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894930" y="4413260"/>
            <a:ext cx="8409158" cy="81617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6" name="直線コネクタ 5"/>
          <p:cNvCxnSpPr/>
          <p:nvPr/>
        </p:nvCxnSpPr>
        <p:spPr>
          <a:xfrm flipH="1" flipV="1">
            <a:off x="2222164" y="5235430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91802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タイトル 1"/>
          <p:cNvSpPr>
            <a:spLocks noGrp="1"/>
          </p:cNvSpPr>
          <p:nvPr>
            <p:ph type="title" hasCustomPrompt="1"/>
          </p:nvPr>
        </p:nvSpPr>
        <p:spPr>
          <a:xfrm>
            <a:off x="364866" y="2228867"/>
            <a:ext cx="4980986" cy="2370263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ts val="6000"/>
              </a:lnSpc>
              <a:defRPr sz="6400" spc="4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5497254" y="2108854"/>
            <a:ext cx="60012" cy="2370263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675917" y="2213865"/>
            <a:ext cx="5671122" cy="21602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923543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Sub-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38113-51B5-2945-BC97-1CD52E343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38" y="295095"/>
            <a:ext cx="10515600" cy="762635"/>
          </a:xfrm>
          <a:prstGeom prst="rect">
            <a:avLst/>
          </a:prstGeom>
        </p:spPr>
        <p:txBody>
          <a:bodyPr/>
          <a:lstStyle>
            <a:lvl1pPr algn="l">
              <a:defRPr sz="4400" b="0" i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F5CC65-32C8-C348-A985-69BC083E2C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80499-377E-2A46-80F2-DC6F8A8BB0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B44C45-6383-8B42-90B6-1BE65165B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Geoverse LLC Proprietary &amp; Confidential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F2CA80-CE4B-BB47-9FEB-BEAA2D7B9B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2206" y="1057730"/>
            <a:ext cx="10515600" cy="352842"/>
          </a:xfrm>
          <a:prstGeom prst="rect">
            <a:avLst/>
          </a:prstGeom>
        </p:spPr>
        <p:txBody>
          <a:bodyPr/>
          <a:lstStyle>
            <a:lvl1pPr marL="0" marR="0" indent="0" algn="l" defTabSz="12190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b="0" i="0" kern="1200" dirty="0" smtClean="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marL="0" marR="0" lvl="0" indent="0" algn="l" defTabSz="12190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120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Click to edit Sub-title style</a:t>
            </a:r>
          </a:p>
        </p:txBody>
      </p:sp>
    </p:spTree>
    <p:extLst>
      <p:ext uri="{BB962C8B-B14F-4D97-AF65-F5344CB8AC3E}">
        <p14:creationId xmlns:p14="http://schemas.microsoft.com/office/powerpoint/2010/main" val="354542119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21"/>
          <p:cNvSpPr>
            <a:spLocks noGrp="1"/>
          </p:cNvSpPr>
          <p:nvPr>
            <p:ph type="pic" sz="quarter" idx="32"/>
          </p:nvPr>
        </p:nvSpPr>
        <p:spPr>
          <a:xfrm>
            <a:off x="0" y="0"/>
            <a:ext cx="12192000" cy="4112997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400" dirty="0"/>
            </a:lvl1pPr>
          </a:lstStyle>
          <a:p>
            <a:pPr lvl="0" algn="ctr"/>
            <a:endParaRPr lang="ru-RU"/>
          </a:p>
        </p:txBody>
      </p:sp>
      <p:sp>
        <p:nvSpPr>
          <p:cNvPr id="5" name="Текст 3"/>
          <p:cNvSpPr>
            <a:spLocks noGrp="1"/>
          </p:cNvSpPr>
          <p:nvPr>
            <p:ph type="body" sz="quarter" idx="39" hasCustomPrompt="1"/>
          </p:nvPr>
        </p:nvSpPr>
        <p:spPr>
          <a:xfrm>
            <a:off x="1057984" y="4760994"/>
            <a:ext cx="2121882" cy="1219829"/>
          </a:xfrm>
          <a:prstGeom prst="rect">
            <a:avLst/>
          </a:prstGeom>
        </p:spPr>
        <p:txBody>
          <a:bodyPr/>
          <a:lstStyle>
            <a:lvl1pPr algn="l">
              <a:defRPr lang="en-US" sz="11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057984" y="2205006"/>
            <a:ext cx="3957967" cy="133199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20498" algn="l"/>
              </a:tabLst>
              <a:defRPr sz="3299" b="1" i="0" baseline="0">
                <a:solidFill>
                  <a:schemeClr val="bg2"/>
                </a:solidFill>
                <a:latin typeface="Roboto Black" charset="0"/>
                <a:ea typeface="Roboto Black" charset="0"/>
                <a:cs typeface="Roboto Black" charset="0"/>
              </a:defRPr>
            </a:lvl1pPr>
          </a:lstStyle>
          <a:p>
            <a:r>
              <a:rPr lang="en-US"/>
              <a:t>NAME OF YOUR </a:t>
            </a:r>
            <a:br>
              <a:rPr lang="en-US"/>
            </a:br>
            <a:r>
              <a:rPr lang="en-US"/>
              <a:t>TOP SLIDE</a:t>
            </a:r>
            <a:endParaRPr lang="ru-RU"/>
          </a:p>
        </p:txBody>
      </p:sp>
      <p:sp>
        <p:nvSpPr>
          <p:cNvPr id="8" name="Текст 3"/>
          <p:cNvSpPr>
            <a:spLocks noGrp="1"/>
          </p:cNvSpPr>
          <p:nvPr>
            <p:ph type="body" sz="quarter" idx="40" hasCustomPrompt="1"/>
          </p:nvPr>
        </p:nvSpPr>
        <p:spPr>
          <a:xfrm>
            <a:off x="3672627" y="4760994"/>
            <a:ext cx="2121882" cy="1219829"/>
          </a:xfrm>
          <a:prstGeom prst="rect">
            <a:avLst/>
          </a:prstGeom>
        </p:spPr>
        <p:txBody>
          <a:bodyPr/>
          <a:lstStyle>
            <a:lvl1pPr algn="l">
              <a:defRPr lang="en-US" sz="11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41" hasCustomPrompt="1"/>
          </p:nvPr>
        </p:nvSpPr>
        <p:spPr>
          <a:xfrm>
            <a:off x="6287270" y="4760994"/>
            <a:ext cx="2121882" cy="1219829"/>
          </a:xfrm>
          <a:prstGeom prst="rect">
            <a:avLst/>
          </a:prstGeom>
        </p:spPr>
        <p:txBody>
          <a:bodyPr/>
          <a:lstStyle>
            <a:lvl1pPr algn="l">
              <a:defRPr lang="en-US" sz="11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42" hasCustomPrompt="1"/>
          </p:nvPr>
        </p:nvSpPr>
        <p:spPr>
          <a:xfrm>
            <a:off x="8901914" y="4760994"/>
            <a:ext cx="2121882" cy="1219829"/>
          </a:xfrm>
          <a:prstGeom prst="rect">
            <a:avLst/>
          </a:prstGeom>
        </p:spPr>
        <p:txBody>
          <a:bodyPr/>
          <a:lstStyle>
            <a:lvl1pPr algn="l">
              <a:defRPr lang="en-US" sz="11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4" name="Номер слайда 1"/>
          <p:cNvSpPr txBox="1">
            <a:spLocks/>
          </p:cNvSpPr>
          <p:nvPr userDrawn="1"/>
        </p:nvSpPr>
        <p:spPr>
          <a:xfrm>
            <a:off x="1046386" y="6236644"/>
            <a:ext cx="2262822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2438522" rtl="0" eaLnBrk="1" latinLnBrk="0" hangingPunct="1">
              <a:defRPr lang="ru-RU" sz="2200" b="0" i="0" kern="1200" baseline="0" smtClean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1219261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38522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783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77044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96305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15566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534827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754088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</a:pPr>
            <a:fld id="{C36D633A-E9D6-4868-9F6A-A76B40F1089A}" type="slidenum">
              <a:rPr lang="uk-UA" sz="1100" smtClean="0">
                <a:solidFill>
                  <a:srgbClr val="4B6FB8"/>
                </a:solidFill>
                <a:latin typeface="Roboto" charset="0"/>
                <a:ea typeface="Roboto" charset="0"/>
                <a:cs typeface="Roboto" charset="0"/>
              </a:rPr>
              <a:pPr>
                <a:lnSpc>
                  <a:spcPct val="150000"/>
                </a:lnSpc>
                <a:spcBef>
                  <a:spcPct val="20000"/>
                </a:spcBef>
              </a:pPr>
              <a:t>‹#›</a:t>
            </a:fld>
            <a:r>
              <a:rPr lang="en-US" sz="1100">
                <a:solidFill>
                  <a:srgbClr val="4B6FB8"/>
                </a:solidFill>
                <a:latin typeface="Roboto" charset="0"/>
                <a:ea typeface="Roboto" charset="0"/>
                <a:cs typeface="Roboto" charset="0"/>
              </a:rPr>
              <a:t>    </a:t>
            </a:r>
            <a:r>
              <a:rPr lang="en-US" sz="1100" b="0" i="0">
                <a:solidFill>
                  <a:srgbClr val="4B6FB8"/>
                </a:solidFill>
                <a:latin typeface="Roboto" panose="02000000000000000000" pitchFamily="2" charset="0"/>
                <a:ea typeface="Roboto" panose="02000000000000000000" pitchFamily="2" charset="0"/>
                <a:cs typeface="Roboto" charset="0"/>
              </a:rPr>
              <a:t>I</a:t>
            </a:r>
            <a:r>
              <a:rPr lang="en-US" sz="1100">
                <a:solidFill>
                  <a:srgbClr val="4B6FB8"/>
                </a:solidFill>
                <a:latin typeface="Roboto" charset="0"/>
                <a:ea typeface="Roboto" charset="0"/>
                <a:cs typeface="Roboto" charset="0"/>
              </a:rPr>
              <a:t>     </a:t>
            </a:r>
            <a:r>
              <a:rPr lang="en-US" sz="1100">
                <a:solidFill>
                  <a:srgbClr val="4B6FB8"/>
                </a:solidFill>
              </a:rPr>
              <a:t>© 2018 Geoverse LLC</a:t>
            </a:r>
            <a:endParaRPr lang="uk-UA" sz="1100">
              <a:solidFill>
                <a:srgbClr val="4B6FB8"/>
              </a:solidFill>
              <a:latin typeface="Roboto" charset="0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798677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-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38113-51B5-2945-BC97-1CD52E343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38" y="295095"/>
            <a:ext cx="10515600" cy="762635"/>
          </a:xfrm>
          <a:prstGeom prst="rect">
            <a:avLst/>
          </a:prstGeom>
        </p:spPr>
        <p:txBody>
          <a:bodyPr/>
          <a:lstStyle>
            <a:lvl1pPr algn="l">
              <a:defRPr sz="4400" b="0" i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F5CC65-32C8-C348-A985-69BC083E2C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80499-377E-2A46-80F2-DC6F8A8BB0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B44C45-6383-8B42-90B6-1BE65165B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Geoverse LLC Proprietary &amp; Confidential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512A02B-E755-D845-8F2D-22FFD0B685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7902" y="1171636"/>
            <a:ext cx="10435871" cy="4270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Click to edit Sub-title style</a:t>
            </a:r>
          </a:p>
        </p:txBody>
      </p:sp>
    </p:spTree>
    <p:extLst>
      <p:ext uri="{BB962C8B-B14F-4D97-AF65-F5344CB8AC3E}">
        <p14:creationId xmlns:p14="http://schemas.microsoft.com/office/powerpoint/2010/main" val="2389006233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574907" y="1838824"/>
            <a:ext cx="11162209" cy="1109746"/>
          </a:xfrm>
          <a:prstGeom prst="rect">
            <a:avLst/>
          </a:prstGeom>
        </p:spPr>
        <p:txBody>
          <a:bodyPr anchor="b"/>
          <a:lstStyle>
            <a:lvl1pPr algn="ctr">
              <a:defRPr sz="6400"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742941" y="2858937"/>
            <a:ext cx="10706118" cy="600067"/>
          </a:xfrm>
        </p:spPr>
        <p:txBody>
          <a:bodyPr anchor="t">
            <a:noAutofit/>
          </a:bodyPr>
          <a:lstStyle>
            <a:lvl1pPr algn="ctr">
              <a:defRPr sz="2667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403071" y="4089074"/>
            <a:ext cx="9385857" cy="165018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10" name="直線コネクタ 9"/>
          <p:cNvCxnSpPr/>
          <p:nvPr/>
        </p:nvCxnSpPr>
        <p:spPr>
          <a:xfrm>
            <a:off x="1748890" y="3759037"/>
            <a:ext cx="869422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710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icture Placeholder 22">
            <a:extLst>
              <a:ext uri="{FF2B5EF4-FFF2-40B4-BE49-F238E27FC236}">
                <a16:creationId xmlns:a16="http://schemas.microsoft.com/office/drawing/2014/main" id="{111B0E70-EAAB-4D0B-B0D7-C41D85F99D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0789" y="-1"/>
            <a:ext cx="10590421" cy="6858000"/>
          </a:xfrm>
          <a:custGeom>
            <a:avLst/>
            <a:gdLst>
              <a:gd name="connsiteX0" fmla="*/ 0 w 21183600"/>
              <a:gd name="connsiteY0" fmla="*/ 0 h 13716000"/>
              <a:gd name="connsiteX1" fmla="*/ 21183600 w 21183600"/>
              <a:gd name="connsiteY1" fmla="*/ 0 h 13716000"/>
              <a:gd name="connsiteX2" fmla="*/ 21183600 w 21183600"/>
              <a:gd name="connsiteY2" fmla="*/ 13716000 h 13716000"/>
              <a:gd name="connsiteX3" fmla="*/ 0 w 211836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83600" h="13716000">
                <a:moveTo>
                  <a:pt x="0" y="0"/>
                </a:moveTo>
                <a:lnTo>
                  <a:pt x="21183600" y="0"/>
                </a:lnTo>
                <a:lnTo>
                  <a:pt x="21183600" y="13716000"/>
                </a:lnTo>
                <a:lnTo>
                  <a:pt x="0" y="13716000"/>
                </a:ln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  <a:p>
            <a:endParaRPr lang="en-U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BEEBF3FD-E301-4B9F-AA83-F27A9E6AE368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4085342" y="1500982"/>
            <a:ext cx="3495579" cy="3856038"/>
          </a:xfrm>
          <a:custGeom>
            <a:avLst/>
            <a:gdLst>
              <a:gd name="connsiteX0" fmla="*/ 5969766 w 6992069"/>
              <a:gd name="connsiteY0" fmla="*/ 0 h 7712075"/>
              <a:gd name="connsiteX1" fmla="*/ 6626936 w 6992069"/>
              <a:gd name="connsiteY1" fmla="*/ 259647 h 7712075"/>
              <a:gd name="connsiteX2" fmla="*/ 6991418 w 6992069"/>
              <a:gd name="connsiteY2" fmla="*/ 1463968 h 7712075"/>
              <a:gd name="connsiteX3" fmla="*/ 6903059 w 6992069"/>
              <a:gd name="connsiteY3" fmla="*/ 6234295 h 7712075"/>
              <a:gd name="connsiteX4" fmla="*/ 5765435 w 6992069"/>
              <a:gd name="connsiteY4" fmla="*/ 7712075 h 7712075"/>
              <a:gd name="connsiteX5" fmla="*/ 4804529 w 6992069"/>
              <a:gd name="connsiteY5" fmla="*/ 7419281 h 7712075"/>
              <a:gd name="connsiteX6" fmla="*/ 883592 w 6992069"/>
              <a:gd name="connsiteY6" fmla="*/ 5143225 h 7712075"/>
              <a:gd name="connsiteX7" fmla="*/ 0 w 6992069"/>
              <a:gd name="connsiteY7" fmla="*/ 3944428 h 7712075"/>
              <a:gd name="connsiteX8" fmla="*/ 869785 w 6992069"/>
              <a:gd name="connsiteY8" fmla="*/ 2751156 h 7712075"/>
              <a:gd name="connsiteX9" fmla="*/ 5017143 w 6992069"/>
              <a:gd name="connsiteY9" fmla="*/ 303842 h 7712075"/>
              <a:gd name="connsiteX10" fmla="*/ 5969766 w 6992069"/>
              <a:gd name="connsiteY10" fmla="*/ 0 h 771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92069" h="7712075">
                <a:moveTo>
                  <a:pt x="5969766" y="0"/>
                </a:moveTo>
                <a:cubicBezTo>
                  <a:pt x="6234843" y="0"/>
                  <a:pt x="6455740" y="88390"/>
                  <a:pt x="6626936" y="259647"/>
                </a:cubicBezTo>
                <a:cubicBezTo>
                  <a:pt x="6872686" y="511008"/>
                  <a:pt x="7002463" y="939150"/>
                  <a:pt x="6991418" y="1463968"/>
                </a:cubicBezTo>
                <a:cubicBezTo>
                  <a:pt x="6991418" y="1463968"/>
                  <a:pt x="6991418" y="1463968"/>
                  <a:pt x="6903059" y="6234295"/>
                </a:cubicBezTo>
                <a:cubicBezTo>
                  <a:pt x="6883730" y="7159634"/>
                  <a:pt x="6458502" y="7712075"/>
                  <a:pt x="5765435" y="7712075"/>
                </a:cubicBezTo>
                <a:cubicBezTo>
                  <a:pt x="5472745" y="7712075"/>
                  <a:pt x="5141398" y="7609873"/>
                  <a:pt x="4804529" y="7419281"/>
                </a:cubicBezTo>
                <a:lnTo>
                  <a:pt x="883592" y="5143225"/>
                </a:lnTo>
                <a:cubicBezTo>
                  <a:pt x="314780" y="4811761"/>
                  <a:pt x="2761" y="4386381"/>
                  <a:pt x="0" y="3944428"/>
                </a:cubicBezTo>
                <a:cubicBezTo>
                  <a:pt x="0" y="3505238"/>
                  <a:pt x="309257" y="3082620"/>
                  <a:pt x="869785" y="2751156"/>
                </a:cubicBezTo>
                <a:cubicBezTo>
                  <a:pt x="869785" y="2751156"/>
                  <a:pt x="869785" y="2751156"/>
                  <a:pt x="5017143" y="303842"/>
                </a:cubicBezTo>
                <a:cubicBezTo>
                  <a:pt x="5354012" y="104964"/>
                  <a:pt x="5685360" y="0"/>
                  <a:pt x="5969766" y="0"/>
                </a:cubicBez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772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円/楕円 4"/>
          <p:cNvSpPr/>
          <p:nvPr/>
        </p:nvSpPr>
        <p:spPr>
          <a:xfrm>
            <a:off x="514896" y="1448781"/>
            <a:ext cx="3873055" cy="3873055"/>
          </a:xfrm>
          <a:prstGeom prst="ellipse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642194" y="1576079"/>
            <a:ext cx="3618459" cy="3618458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4745732" y="1178751"/>
            <a:ext cx="6901366" cy="794083"/>
          </a:xfrm>
          <a:prstGeom prst="rect">
            <a:avLst/>
          </a:prstGeom>
        </p:spPr>
        <p:txBody>
          <a:bodyPr anchor="b"/>
          <a:lstStyle>
            <a:lvl1pPr algn="l">
              <a:defRPr sz="3600" spc="1000" baseline="0"/>
            </a:lvl1pPr>
          </a:lstStyle>
          <a:p>
            <a:r>
              <a:rPr lang="en-US" altLang="ja-JP"/>
              <a:t>NAME HERE</a:t>
            </a:r>
            <a:endParaRPr kumimoji="1" lang="ja-JP" alt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715726" y="1988841"/>
            <a:ext cx="6901366" cy="171018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973910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0" y="0"/>
            <a:ext cx="2451423" cy="68580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円/楕円 4"/>
          <p:cNvSpPr/>
          <p:nvPr/>
        </p:nvSpPr>
        <p:spPr>
          <a:xfrm>
            <a:off x="514896" y="1448781"/>
            <a:ext cx="3873055" cy="3873055"/>
          </a:xfrm>
          <a:prstGeom prst="ellipse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642194" y="1576079"/>
            <a:ext cx="3618459" cy="3618458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4745732" y="1028734"/>
            <a:ext cx="6901366" cy="779709"/>
          </a:xfrm>
          <a:prstGeom prst="rect">
            <a:avLst/>
          </a:prstGeom>
        </p:spPr>
        <p:txBody>
          <a:bodyPr anchor="b"/>
          <a:lstStyle>
            <a:lvl1pPr algn="l">
              <a:defRPr sz="3600" spc="1000" baseline="0"/>
            </a:lvl1pPr>
          </a:lstStyle>
          <a:p>
            <a:r>
              <a:rPr lang="en-US" altLang="ja-JP"/>
              <a:t>NAME HERE</a:t>
            </a:r>
            <a:endParaRPr kumimoji="1" lang="ja-JP" altLang="en-US"/>
          </a:p>
        </p:txBody>
      </p:sp>
      <p:sp>
        <p:nvSpPr>
          <p:cNvPr id="2" name="ホームベース 1"/>
          <p:cNvSpPr/>
          <p:nvPr/>
        </p:nvSpPr>
        <p:spPr>
          <a:xfrm>
            <a:off x="4755973" y="2059557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075798" y="2315120"/>
            <a:ext cx="6361259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5075798" y="1928834"/>
            <a:ext cx="6361259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1" name="ホームベース 10"/>
          <p:cNvSpPr/>
          <p:nvPr/>
        </p:nvSpPr>
        <p:spPr>
          <a:xfrm>
            <a:off x="4755973" y="3199684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5075798" y="3455247"/>
            <a:ext cx="6361259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075798" y="3068960"/>
            <a:ext cx="6361259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133145998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0" y="5461000"/>
            <a:ext cx="12192000" cy="13970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5" name="円/楕円 4"/>
          <p:cNvSpPr/>
          <p:nvPr/>
        </p:nvSpPr>
        <p:spPr>
          <a:xfrm>
            <a:off x="514896" y="847349"/>
            <a:ext cx="3873055" cy="3873055"/>
          </a:xfrm>
          <a:prstGeom prst="ellipse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642194" y="974647"/>
            <a:ext cx="3618459" cy="3618458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4745733" y="600835"/>
            <a:ext cx="5673775" cy="1209374"/>
          </a:xfrm>
          <a:prstGeom prst="rect">
            <a:avLst/>
          </a:prstGeom>
        </p:spPr>
        <p:txBody>
          <a:bodyPr anchor="b"/>
          <a:lstStyle>
            <a:lvl1pPr algn="l">
              <a:defRPr sz="6400" spc="400" baseline="0"/>
            </a:lvl1pPr>
          </a:lstStyle>
          <a:p>
            <a:r>
              <a:rPr lang="en-US" altLang="ja-JP"/>
              <a:t>NAME HERE</a:t>
            </a:r>
            <a:endParaRPr kumimoji="1" lang="ja-JP" alt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749596" y="1591474"/>
            <a:ext cx="6897502" cy="66036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933" spc="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724194" y="3809702"/>
            <a:ext cx="6901366" cy="117716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" name="円/楕円 1"/>
          <p:cNvSpPr/>
          <p:nvPr/>
        </p:nvSpPr>
        <p:spPr>
          <a:xfrm>
            <a:off x="4767146" y="2343609"/>
            <a:ext cx="1311389" cy="1311275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2" name="円/楕円 11"/>
          <p:cNvSpPr/>
          <p:nvPr/>
        </p:nvSpPr>
        <p:spPr>
          <a:xfrm>
            <a:off x="6426757" y="2343608"/>
            <a:ext cx="1311389" cy="13112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3" name="円/楕円 12"/>
          <p:cNvSpPr/>
          <p:nvPr/>
        </p:nvSpPr>
        <p:spPr>
          <a:xfrm>
            <a:off x="8086367" y="2343608"/>
            <a:ext cx="1311389" cy="1311275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851205" y="2664322"/>
            <a:ext cx="1151125" cy="66036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166499" y="2669065"/>
            <a:ext cx="1151125" cy="66036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506888" y="2665342"/>
            <a:ext cx="1151125" cy="66036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2190955" y="5807403"/>
            <a:ext cx="557873" cy="55782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2747070" y="5748137"/>
            <a:ext cx="2113153" cy="70273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>
            <a:off x="5104855" y="5807403"/>
            <a:ext cx="557873" cy="55782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5660969" y="5756604"/>
            <a:ext cx="2113153" cy="70273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31" hasCustomPrompt="1"/>
          </p:nvPr>
        </p:nvSpPr>
        <p:spPr>
          <a:xfrm>
            <a:off x="8017641" y="5807403"/>
            <a:ext cx="557873" cy="55782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8573755" y="5748137"/>
            <a:ext cx="2113153" cy="70273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12451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id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574907" y="3729034"/>
            <a:ext cx="11072191" cy="674070"/>
          </a:xfrm>
          <a:prstGeom prst="rect">
            <a:avLst/>
          </a:prstGeom>
        </p:spPr>
        <p:txBody>
          <a:bodyPr anchor="b"/>
          <a:lstStyle>
            <a:lvl1pPr algn="ctr">
              <a:defRPr sz="3600" spc="1000" baseline="0"/>
            </a:lvl1pPr>
          </a:lstStyle>
          <a:p>
            <a:r>
              <a:rPr lang="en-US" altLang="ja-JP"/>
              <a:t>NAME HERE</a:t>
            </a:r>
            <a:endParaRPr kumimoji="1" lang="ja-JP" alt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748890" y="5049181"/>
            <a:ext cx="8694220" cy="1020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円/楕円 8"/>
          <p:cNvSpPr/>
          <p:nvPr/>
        </p:nvSpPr>
        <p:spPr>
          <a:xfrm>
            <a:off x="4535691" y="518661"/>
            <a:ext cx="3088191" cy="3088191"/>
          </a:xfrm>
          <a:prstGeom prst="ellipse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4670436" y="653407"/>
            <a:ext cx="2818701" cy="281870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729872" y="4329100"/>
            <a:ext cx="8732257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12" name="直線コネクタ 11"/>
          <p:cNvCxnSpPr/>
          <p:nvPr/>
        </p:nvCxnSpPr>
        <p:spPr>
          <a:xfrm>
            <a:off x="1748890" y="4929167"/>
            <a:ext cx="869422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4634572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80"/>
          <a:stretch/>
        </p:blipFill>
        <p:spPr>
          <a:xfrm>
            <a:off x="3504446" y="4779150"/>
            <a:ext cx="5182050" cy="207885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514895" y="5259204"/>
            <a:ext cx="11162209" cy="870097"/>
          </a:xfrm>
          <a:prstGeom prst="rect">
            <a:avLst/>
          </a:prstGeom>
        </p:spPr>
        <p:txBody>
          <a:bodyPr/>
          <a:lstStyle>
            <a:lvl1pPr algn="ctr">
              <a:defRPr sz="4400"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69327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69327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730938" y="1058737"/>
            <a:ext cx="10706118" cy="1175849"/>
          </a:xfrm>
        </p:spPr>
        <p:txBody>
          <a:bodyPr anchor="b">
            <a:noAutofit/>
          </a:bodyPr>
          <a:lstStyle>
            <a:lvl1pPr algn="ctr">
              <a:defRPr sz="3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30938" y="2378883"/>
            <a:ext cx="10706118" cy="216024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8" name="直線コネクタ 7"/>
          <p:cNvCxnSpPr/>
          <p:nvPr/>
        </p:nvCxnSpPr>
        <p:spPr>
          <a:xfrm>
            <a:off x="402373" y="5079183"/>
            <a:ext cx="11387253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25228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514895" y="5259204"/>
            <a:ext cx="11162209" cy="870097"/>
          </a:xfrm>
          <a:prstGeom prst="rect">
            <a:avLst/>
          </a:prstGeom>
        </p:spPr>
        <p:txBody>
          <a:bodyPr/>
          <a:lstStyle>
            <a:lvl1pPr algn="ctr">
              <a:defRPr sz="4400"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69327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69327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730938" y="1058737"/>
            <a:ext cx="10706118" cy="1175849"/>
          </a:xfrm>
        </p:spPr>
        <p:txBody>
          <a:bodyPr anchor="b">
            <a:noAutofit/>
          </a:bodyPr>
          <a:lstStyle>
            <a:lvl1pPr algn="ctr">
              <a:defRPr sz="3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30938" y="2378883"/>
            <a:ext cx="10706118" cy="216024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8" name="直線コネクタ 7"/>
          <p:cNvCxnSpPr/>
          <p:nvPr/>
        </p:nvCxnSpPr>
        <p:spPr>
          <a:xfrm>
            <a:off x="402373" y="5079183"/>
            <a:ext cx="11387253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8593948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タイトル 1"/>
          <p:cNvSpPr>
            <a:spLocks noGrp="1"/>
          </p:cNvSpPr>
          <p:nvPr>
            <p:ph type="title" hasCustomPrompt="1"/>
          </p:nvPr>
        </p:nvSpPr>
        <p:spPr>
          <a:xfrm>
            <a:off x="364866" y="2228867"/>
            <a:ext cx="4980986" cy="2370263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ts val="6000"/>
              </a:lnSpc>
              <a:defRPr sz="6400" spc="4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5497254" y="2108854"/>
            <a:ext cx="60012" cy="2370263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675917" y="2213865"/>
            <a:ext cx="5671122" cy="21602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808554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730938" y="1628800"/>
            <a:ext cx="10706118" cy="1175849"/>
          </a:xfrm>
        </p:spPr>
        <p:txBody>
          <a:bodyPr anchor="b">
            <a:noAutofit/>
          </a:bodyPr>
          <a:lstStyle>
            <a:lvl1pPr algn="ctr">
              <a:defRPr sz="36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30938" y="2948947"/>
            <a:ext cx="10706118" cy="216024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97521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Word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/>
          <p:cNvGrpSpPr/>
          <p:nvPr/>
        </p:nvGrpSpPr>
        <p:grpSpPr>
          <a:xfrm>
            <a:off x="626588" y="1192422"/>
            <a:ext cx="4382197" cy="4381817"/>
            <a:chOff x="4450556" y="450850"/>
            <a:chExt cx="9385300" cy="9385300"/>
          </a:xfrm>
        </p:grpSpPr>
        <p:sp>
          <p:nvSpPr>
            <p:cNvPr id="17" name="円/楕円 16"/>
            <p:cNvSpPr/>
            <p:nvPr/>
          </p:nvSpPr>
          <p:spPr>
            <a:xfrm>
              <a:off x="4450556" y="450850"/>
              <a:ext cx="9385300" cy="9385300"/>
            </a:xfrm>
            <a:prstGeom prst="ellipse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15000"/>
                  </a:schemeClr>
                </a:gs>
                <a:gs pos="50000">
                  <a:schemeClr val="accent1">
                    <a:tint val="44500"/>
                    <a:satMod val="160000"/>
                    <a:alpha val="14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18" name="円/楕円 17"/>
            <p:cNvSpPr/>
            <p:nvPr/>
          </p:nvSpPr>
          <p:spPr>
            <a:xfrm>
              <a:off x="5877719" y="1878013"/>
              <a:ext cx="6530975" cy="6530975"/>
            </a:xfrm>
            <a:prstGeom prst="ellipse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38000"/>
                  </a:schemeClr>
                </a:gs>
                <a:gs pos="42000">
                  <a:schemeClr val="accent1">
                    <a:tint val="44500"/>
                    <a:satMod val="160000"/>
                    <a:alpha val="24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405863" y="1988841"/>
            <a:ext cx="6301247" cy="291032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754943" y="2558904"/>
            <a:ext cx="4320855" cy="1770197"/>
          </a:xfrm>
          <a:prstGeom prst="rect">
            <a:avLst/>
          </a:prstGeom>
        </p:spPr>
        <p:txBody>
          <a:bodyPr anchor="ctr"/>
          <a:lstStyle>
            <a:lvl1pPr algn="ctr">
              <a:defRPr sz="4400" spc="1000" baseline="0"/>
            </a:lvl1pPr>
          </a:lstStyle>
          <a:p>
            <a:r>
              <a:rPr lang="en-US" altLang="ja-JP"/>
              <a:t>WORD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983710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Word - 4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グループ化 24"/>
          <p:cNvGrpSpPr/>
          <p:nvPr/>
        </p:nvGrpSpPr>
        <p:grpSpPr>
          <a:xfrm>
            <a:off x="626588" y="1192422"/>
            <a:ext cx="4382197" cy="4381817"/>
            <a:chOff x="4450556" y="450850"/>
            <a:chExt cx="9385300" cy="9385300"/>
          </a:xfrm>
        </p:grpSpPr>
        <p:sp>
          <p:nvSpPr>
            <p:cNvPr id="26" name="円/楕円 25"/>
            <p:cNvSpPr/>
            <p:nvPr/>
          </p:nvSpPr>
          <p:spPr>
            <a:xfrm>
              <a:off x="4450556" y="450850"/>
              <a:ext cx="9385300" cy="9385300"/>
            </a:xfrm>
            <a:prstGeom prst="ellipse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15000"/>
                  </a:schemeClr>
                </a:gs>
                <a:gs pos="50000">
                  <a:schemeClr val="accent1">
                    <a:tint val="44500"/>
                    <a:satMod val="160000"/>
                    <a:alpha val="14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27" name="円/楕円 26"/>
            <p:cNvSpPr/>
            <p:nvPr/>
          </p:nvSpPr>
          <p:spPr>
            <a:xfrm>
              <a:off x="5877719" y="1878013"/>
              <a:ext cx="6530975" cy="6530975"/>
            </a:xfrm>
            <a:prstGeom prst="ellipse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38000"/>
                  </a:schemeClr>
                </a:gs>
                <a:gs pos="42000">
                  <a:schemeClr val="accent1">
                    <a:tint val="44500"/>
                    <a:satMod val="160000"/>
                    <a:alpha val="24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726124" y="1028734"/>
            <a:ext cx="4980986" cy="98992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10" name="直線コネクタ 9"/>
          <p:cNvCxnSpPr/>
          <p:nvPr/>
        </p:nvCxnSpPr>
        <p:spPr>
          <a:xfrm>
            <a:off x="6636106" y="968727"/>
            <a:ext cx="0" cy="1140127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5165816" y="1238757"/>
            <a:ext cx="1380273" cy="6000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726124" y="2318877"/>
            <a:ext cx="4980986" cy="98992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13" name="直線コネクタ 12"/>
          <p:cNvCxnSpPr/>
          <p:nvPr/>
        </p:nvCxnSpPr>
        <p:spPr>
          <a:xfrm>
            <a:off x="6636106" y="2258870"/>
            <a:ext cx="0" cy="1140127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165816" y="2528900"/>
            <a:ext cx="1380273" cy="6000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726124" y="3609020"/>
            <a:ext cx="4980986" cy="98992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16" name="直線コネクタ 15"/>
          <p:cNvCxnSpPr/>
          <p:nvPr/>
        </p:nvCxnSpPr>
        <p:spPr>
          <a:xfrm>
            <a:off x="6636106" y="3549013"/>
            <a:ext cx="0" cy="1140127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5165816" y="3819043"/>
            <a:ext cx="1380273" cy="6000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726124" y="4928978"/>
            <a:ext cx="4980986" cy="98992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19" name="直線コネクタ 18"/>
          <p:cNvCxnSpPr/>
          <p:nvPr/>
        </p:nvCxnSpPr>
        <p:spPr>
          <a:xfrm>
            <a:off x="6636106" y="4868971"/>
            <a:ext cx="0" cy="1140127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5165816" y="5139001"/>
            <a:ext cx="1380273" cy="600067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タイトル 1"/>
          <p:cNvSpPr>
            <a:spLocks noGrp="1"/>
          </p:cNvSpPr>
          <p:nvPr>
            <p:ph type="title" hasCustomPrompt="1"/>
          </p:nvPr>
        </p:nvSpPr>
        <p:spPr>
          <a:xfrm>
            <a:off x="754943" y="2558904"/>
            <a:ext cx="4320855" cy="1770197"/>
          </a:xfrm>
          <a:prstGeom prst="rect">
            <a:avLst/>
          </a:prstGeom>
        </p:spPr>
        <p:txBody>
          <a:bodyPr anchor="ctr"/>
          <a:lstStyle>
            <a:lvl1pPr algn="ctr">
              <a:defRPr sz="4400" spc="1000" baseline="0"/>
            </a:lvl1pPr>
          </a:lstStyle>
          <a:p>
            <a:r>
              <a:rPr lang="en-US" altLang="ja-JP"/>
              <a:t>WORD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16212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1642ABC-9552-483C-A5B1-973DB23769D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 rot="10800000">
            <a:off x="3809153" y="1224757"/>
            <a:ext cx="4048203" cy="4408488"/>
          </a:xfrm>
          <a:custGeom>
            <a:avLst/>
            <a:gdLst>
              <a:gd name="connsiteX0" fmla="*/ 1575244 w 8097460"/>
              <a:gd name="connsiteY0" fmla="*/ 8264525 h 8816975"/>
              <a:gd name="connsiteX1" fmla="*/ 2527867 w 8097460"/>
              <a:gd name="connsiteY1" fmla="*/ 7960683 h 8816975"/>
              <a:gd name="connsiteX2" fmla="*/ 6675225 w 8097460"/>
              <a:gd name="connsiteY2" fmla="*/ 5513369 h 8816975"/>
              <a:gd name="connsiteX3" fmla="*/ 7545010 w 8097460"/>
              <a:gd name="connsiteY3" fmla="*/ 4320097 h 8816975"/>
              <a:gd name="connsiteX4" fmla="*/ 6661418 w 8097460"/>
              <a:gd name="connsiteY4" fmla="*/ 3121300 h 8816975"/>
              <a:gd name="connsiteX5" fmla="*/ 2740481 w 8097460"/>
              <a:gd name="connsiteY5" fmla="*/ 845244 h 8816975"/>
              <a:gd name="connsiteX6" fmla="*/ 1779575 w 8097460"/>
              <a:gd name="connsiteY6" fmla="*/ 552450 h 8816975"/>
              <a:gd name="connsiteX7" fmla="*/ 641951 w 8097460"/>
              <a:gd name="connsiteY7" fmla="*/ 2030230 h 8816975"/>
              <a:gd name="connsiteX8" fmla="*/ 553592 w 8097460"/>
              <a:gd name="connsiteY8" fmla="*/ 6800557 h 8816975"/>
              <a:gd name="connsiteX9" fmla="*/ 918074 w 8097460"/>
              <a:gd name="connsiteY9" fmla="*/ 8004878 h 8816975"/>
              <a:gd name="connsiteX10" fmla="*/ 1575244 w 8097460"/>
              <a:gd name="connsiteY10" fmla="*/ 8264525 h 8816975"/>
              <a:gd name="connsiteX11" fmla="*/ 1574787 w 8097460"/>
              <a:gd name="connsiteY11" fmla="*/ 8816975 h 8816975"/>
              <a:gd name="connsiteX12" fmla="*/ 522654 w 8097460"/>
              <a:gd name="connsiteY12" fmla="*/ 8391595 h 8816975"/>
              <a:gd name="connsiteX13" fmla="*/ 730 w 8097460"/>
              <a:gd name="connsiteY13" fmla="*/ 6792275 h 8816975"/>
              <a:gd name="connsiteX14" fmla="*/ 89098 w 8097460"/>
              <a:gd name="connsiteY14" fmla="*/ 2019176 h 8816975"/>
              <a:gd name="connsiteX15" fmla="*/ 561315 w 8097460"/>
              <a:gd name="connsiteY15" fmla="*/ 557966 h 8816975"/>
              <a:gd name="connsiteX16" fmla="*/ 1779138 w 8097460"/>
              <a:gd name="connsiteY16" fmla="*/ 0 h 8816975"/>
              <a:gd name="connsiteX17" fmla="*/ 3016292 w 8097460"/>
              <a:gd name="connsiteY17" fmla="*/ 367374 h 8816975"/>
              <a:gd name="connsiteX18" fmla="*/ 6940390 w 8097460"/>
              <a:gd name="connsiteY18" fmla="*/ 2643435 h 8816975"/>
              <a:gd name="connsiteX19" fmla="*/ 7790933 w 8097460"/>
              <a:gd name="connsiteY19" fmla="*/ 3397519 h 8816975"/>
              <a:gd name="connsiteX20" fmla="*/ 8097460 w 8097460"/>
              <a:gd name="connsiteY20" fmla="*/ 4317335 h 8816975"/>
              <a:gd name="connsiteX21" fmla="*/ 7799218 w 8097460"/>
              <a:gd name="connsiteY21" fmla="*/ 5237151 h 8816975"/>
              <a:gd name="connsiteX22" fmla="*/ 6956959 w 8097460"/>
              <a:gd name="connsiteY22" fmla="*/ 5988472 h 8816975"/>
              <a:gd name="connsiteX23" fmla="*/ 2809180 w 8097460"/>
              <a:gd name="connsiteY23" fmla="*/ 8435790 h 8816975"/>
              <a:gd name="connsiteX24" fmla="*/ 1574787 w 8097460"/>
              <a:gd name="connsiteY24" fmla="*/ 8816975 h 881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8097460" h="8816975">
                <a:moveTo>
                  <a:pt x="1575244" y="8264525"/>
                </a:moveTo>
                <a:cubicBezTo>
                  <a:pt x="1859650" y="8264525"/>
                  <a:pt x="2190998" y="8159561"/>
                  <a:pt x="2527867" y="7960683"/>
                </a:cubicBezTo>
                <a:cubicBezTo>
                  <a:pt x="6675225" y="5513369"/>
                  <a:pt x="6675225" y="5513369"/>
                  <a:pt x="6675225" y="5513369"/>
                </a:cubicBezTo>
                <a:cubicBezTo>
                  <a:pt x="7235753" y="5181905"/>
                  <a:pt x="7545010" y="4759287"/>
                  <a:pt x="7545010" y="4320097"/>
                </a:cubicBezTo>
                <a:cubicBezTo>
                  <a:pt x="7542249" y="3878144"/>
                  <a:pt x="7230230" y="3452764"/>
                  <a:pt x="6661418" y="3121300"/>
                </a:cubicBezTo>
                <a:lnTo>
                  <a:pt x="2740481" y="845244"/>
                </a:lnTo>
                <a:cubicBezTo>
                  <a:pt x="2403612" y="654652"/>
                  <a:pt x="2072265" y="552450"/>
                  <a:pt x="1779575" y="552450"/>
                </a:cubicBezTo>
                <a:cubicBezTo>
                  <a:pt x="1086508" y="552450"/>
                  <a:pt x="661280" y="1104891"/>
                  <a:pt x="641951" y="2030230"/>
                </a:cubicBezTo>
                <a:cubicBezTo>
                  <a:pt x="553592" y="6800557"/>
                  <a:pt x="553592" y="6800557"/>
                  <a:pt x="553592" y="6800557"/>
                </a:cubicBezTo>
                <a:cubicBezTo>
                  <a:pt x="542547" y="7325375"/>
                  <a:pt x="672324" y="7753517"/>
                  <a:pt x="918074" y="8004878"/>
                </a:cubicBezTo>
                <a:cubicBezTo>
                  <a:pt x="1089270" y="8176135"/>
                  <a:pt x="1310167" y="8264525"/>
                  <a:pt x="1575244" y="8264525"/>
                </a:cubicBezTo>
                <a:close/>
                <a:moveTo>
                  <a:pt x="1574787" y="8816975"/>
                </a:moveTo>
                <a:cubicBezTo>
                  <a:pt x="1160562" y="8816975"/>
                  <a:pt x="798804" y="8670578"/>
                  <a:pt x="522654" y="8391595"/>
                </a:cubicBezTo>
                <a:cubicBezTo>
                  <a:pt x="169182" y="8029745"/>
                  <a:pt x="-13078" y="7474541"/>
                  <a:pt x="730" y="6792275"/>
                </a:cubicBezTo>
                <a:cubicBezTo>
                  <a:pt x="89098" y="2019176"/>
                  <a:pt x="89098" y="2019176"/>
                  <a:pt x="89098" y="2019176"/>
                </a:cubicBezTo>
                <a:cubicBezTo>
                  <a:pt x="100144" y="1419776"/>
                  <a:pt x="265834" y="914292"/>
                  <a:pt x="561315" y="557966"/>
                </a:cubicBezTo>
                <a:cubicBezTo>
                  <a:pt x="867842" y="193355"/>
                  <a:pt x="1287590" y="0"/>
                  <a:pt x="1779138" y="0"/>
                </a:cubicBezTo>
                <a:cubicBezTo>
                  <a:pt x="2174034" y="0"/>
                  <a:pt x="2588259" y="121537"/>
                  <a:pt x="3016292" y="367374"/>
                </a:cubicBezTo>
                <a:cubicBezTo>
                  <a:pt x="6940390" y="2643435"/>
                  <a:pt x="6940390" y="2643435"/>
                  <a:pt x="6940390" y="2643435"/>
                </a:cubicBezTo>
                <a:cubicBezTo>
                  <a:pt x="7307670" y="2858888"/>
                  <a:pt x="7592105" y="3110249"/>
                  <a:pt x="7790933" y="3397519"/>
                </a:cubicBezTo>
                <a:cubicBezTo>
                  <a:pt x="7992523" y="3687551"/>
                  <a:pt x="8094699" y="3996918"/>
                  <a:pt x="8097460" y="4317335"/>
                </a:cubicBezTo>
                <a:cubicBezTo>
                  <a:pt x="8097460" y="4637751"/>
                  <a:pt x="7998046" y="4947119"/>
                  <a:pt x="7799218" y="5237151"/>
                </a:cubicBezTo>
                <a:cubicBezTo>
                  <a:pt x="7603151" y="5521658"/>
                  <a:pt x="7318716" y="5775782"/>
                  <a:pt x="6956959" y="5988472"/>
                </a:cubicBezTo>
                <a:cubicBezTo>
                  <a:pt x="2809180" y="8435790"/>
                  <a:pt x="2809180" y="8435790"/>
                  <a:pt x="2809180" y="8435790"/>
                </a:cubicBezTo>
                <a:cubicBezTo>
                  <a:pt x="2378384" y="8689913"/>
                  <a:pt x="1964159" y="8816975"/>
                  <a:pt x="1574787" y="8816975"/>
                </a:cubicBezTo>
                <a:close/>
              </a:path>
            </a:pathLst>
          </a:custGeom>
          <a:noFill/>
          <a:effectLst/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448757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図プレースホルダー 14"/>
          <p:cNvSpPr>
            <a:spLocks noGrp="1"/>
          </p:cNvSpPr>
          <p:nvPr>
            <p:ph type="pic" sz="quarter" idx="13" hasCustomPrompt="1"/>
          </p:nvPr>
        </p:nvSpPr>
        <p:spPr>
          <a:xfrm>
            <a:off x="5375858" y="2138857"/>
            <a:ext cx="1064405" cy="373335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7000972" cy="6858000"/>
          </a:xfrm>
          <a:custGeom>
            <a:avLst/>
            <a:gdLst/>
            <a:ahLst/>
            <a:cxnLst/>
            <a:rect l="l" t="t" r="r" b="b"/>
            <a:pathLst>
              <a:path w="10500547" h="10287000">
                <a:moveTo>
                  <a:pt x="0" y="0"/>
                </a:moveTo>
                <a:lnTo>
                  <a:pt x="7928797" y="0"/>
                </a:lnTo>
                <a:lnTo>
                  <a:pt x="10500547" y="10287000"/>
                </a:lnTo>
                <a:lnTo>
                  <a:pt x="0" y="10287000"/>
                </a:ln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525887" y="2138857"/>
            <a:ext cx="720142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456070" y="2108854"/>
            <a:ext cx="4590908" cy="455769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576095" y="2438890"/>
            <a:ext cx="4590908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図プレースホルダー 14"/>
          <p:cNvSpPr>
            <a:spLocks noGrp="1"/>
          </p:cNvSpPr>
          <p:nvPr>
            <p:ph type="pic" sz="quarter" idx="18" hasCustomPrompt="1"/>
          </p:nvPr>
        </p:nvSpPr>
        <p:spPr>
          <a:xfrm>
            <a:off x="5615905" y="3098963"/>
            <a:ext cx="1064405" cy="373335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5765935" y="3098963"/>
            <a:ext cx="720142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696118" y="3068960"/>
            <a:ext cx="4590908" cy="455769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816143" y="3398996"/>
            <a:ext cx="4590908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図プレースホルダー 14"/>
          <p:cNvSpPr>
            <a:spLocks noGrp="1"/>
          </p:cNvSpPr>
          <p:nvPr>
            <p:ph type="pic" sz="quarter" idx="23" hasCustomPrompt="1"/>
          </p:nvPr>
        </p:nvSpPr>
        <p:spPr>
          <a:xfrm>
            <a:off x="5855953" y="4059071"/>
            <a:ext cx="1064405" cy="373335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005982" y="4059071"/>
            <a:ext cx="720142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</a:t>
            </a:r>
            <a:endParaRPr 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936165" y="4029068"/>
            <a:ext cx="4590908" cy="455769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7056190" y="4359104"/>
            <a:ext cx="4590908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図プレースホルダー 14"/>
          <p:cNvSpPr>
            <a:spLocks noGrp="1"/>
          </p:cNvSpPr>
          <p:nvPr>
            <p:ph type="pic" sz="quarter" idx="27" hasCustomPrompt="1"/>
          </p:nvPr>
        </p:nvSpPr>
        <p:spPr>
          <a:xfrm>
            <a:off x="6096000" y="5019177"/>
            <a:ext cx="1064405" cy="373335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6246030" y="5019177"/>
            <a:ext cx="720142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176213" y="4989174"/>
            <a:ext cx="4590908" cy="455769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7296238" y="5319210"/>
            <a:ext cx="4590908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5855952" y="338657"/>
            <a:ext cx="5911170" cy="785806"/>
          </a:xfrm>
        </p:spPr>
        <p:txBody>
          <a:bodyPr anchor="b">
            <a:noAutofit/>
          </a:bodyPr>
          <a:lstStyle>
            <a:lvl1pPr algn="l">
              <a:defRPr sz="36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5855952" y="1088741"/>
            <a:ext cx="5911170" cy="75008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113490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s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直線コネクタ 9"/>
          <p:cNvCxnSpPr/>
          <p:nvPr/>
        </p:nvCxnSpPr>
        <p:spPr>
          <a:xfrm flipV="1">
            <a:off x="1595588" y="1223947"/>
            <a:ext cx="8491202" cy="4811265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図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1904">
            <a:off x="10116598" y="432467"/>
            <a:ext cx="956504" cy="956587"/>
          </a:xfrm>
          <a:prstGeom prst="rect">
            <a:avLst/>
          </a:prstGeom>
        </p:spPr>
      </p:pic>
      <p:sp>
        <p:nvSpPr>
          <p:cNvPr id="13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765935" y="4059071"/>
            <a:ext cx="5788856" cy="905819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6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765935" y="4989174"/>
            <a:ext cx="5788856" cy="105011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20" name="グループ化 19"/>
          <p:cNvGrpSpPr/>
          <p:nvPr/>
        </p:nvGrpSpPr>
        <p:grpSpPr>
          <a:xfrm>
            <a:off x="1655642" y="4479117"/>
            <a:ext cx="2609996" cy="390043"/>
            <a:chOff x="4732716" y="5998594"/>
            <a:chExt cx="2970330" cy="443931"/>
          </a:xfrm>
        </p:grpSpPr>
        <p:sp>
          <p:nvSpPr>
            <p:cNvPr id="18" name="直角三角形 17"/>
            <p:cNvSpPr/>
            <p:nvPr/>
          </p:nvSpPr>
          <p:spPr>
            <a:xfrm rot="5400000">
              <a:off x="7098539" y="5838017"/>
              <a:ext cx="443930" cy="765085"/>
            </a:xfrm>
            <a:prstGeom prst="rtTriangle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4732716" y="5998594"/>
              <a:ext cx="2205245" cy="443931"/>
            </a:xfrm>
            <a:prstGeom prst="rect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715133" y="4460161"/>
            <a:ext cx="1878233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 spc="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22" name="グループ化 21"/>
          <p:cNvGrpSpPr/>
          <p:nvPr/>
        </p:nvGrpSpPr>
        <p:grpSpPr>
          <a:xfrm>
            <a:off x="4116128" y="3087917"/>
            <a:ext cx="2609996" cy="390043"/>
            <a:chOff x="4732716" y="5998594"/>
            <a:chExt cx="2970330" cy="443931"/>
          </a:xfrm>
        </p:grpSpPr>
        <p:sp>
          <p:nvSpPr>
            <p:cNvPr id="23" name="直角三角形 22"/>
            <p:cNvSpPr/>
            <p:nvPr/>
          </p:nvSpPr>
          <p:spPr>
            <a:xfrm rot="5400000">
              <a:off x="7098539" y="5838017"/>
              <a:ext cx="443930" cy="765085"/>
            </a:xfrm>
            <a:prstGeom prst="rtTriangle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4732716" y="5998594"/>
              <a:ext cx="2205245" cy="443931"/>
            </a:xfrm>
            <a:prstGeom prst="rect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5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175620" y="3068961"/>
            <a:ext cx="1878233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 spc="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26" name="グループ化 25"/>
          <p:cNvGrpSpPr/>
          <p:nvPr/>
        </p:nvGrpSpPr>
        <p:grpSpPr>
          <a:xfrm>
            <a:off x="6666633" y="1647757"/>
            <a:ext cx="2609996" cy="390043"/>
            <a:chOff x="4732716" y="5998594"/>
            <a:chExt cx="2970330" cy="443931"/>
          </a:xfrm>
        </p:grpSpPr>
        <p:sp>
          <p:nvSpPr>
            <p:cNvPr id="27" name="直角三角形 26"/>
            <p:cNvSpPr/>
            <p:nvPr/>
          </p:nvSpPr>
          <p:spPr>
            <a:xfrm rot="5400000">
              <a:off x="7098539" y="5838017"/>
              <a:ext cx="443930" cy="765085"/>
            </a:xfrm>
            <a:prstGeom prst="rtTriangle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4732716" y="5998594"/>
              <a:ext cx="2205245" cy="443931"/>
            </a:xfrm>
            <a:prstGeom prst="rect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726125" y="1628800"/>
            <a:ext cx="1878233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 spc="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34978" y="3669301"/>
            <a:ext cx="3425895" cy="565983"/>
          </a:xfrm>
        </p:spPr>
        <p:txBody>
          <a:bodyPr anchor="b">
            <a:noAutofit/>
          </a:bodyPr>
          <a:lstStyle>
            <a:lvl1pPr algn="r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3450259" y="2291306"/>
            <a:ext cx="3425895" cy="565983"/>
          </a:xfrm>
        </p:spPr>
        <p:txBody>
          <a:bodyPr anchor="b">
            <a:noAutofit/>
          </a:bodyPr>
          <a:lstStyle>
            <a:lvl1pPr algn="r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6000764" y="848714"/>
            <a:ext cx="3425895" cy="565983"/>
          </a:xfrm>
        </p:spPr>
        <p:txBody>
          <a:bodyPr anchor="b">
            <a:noAutofit/>
          </a:bodyPr>
          <a:lstStyle>
            <a:lvl1pPr algn="r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244842" y="4089073"/>
            <a:ext cx="4080807" cy="39004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2765341" y="2708921"/>
            <a:ext cx="4080807" cy="39004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5315846" y="1268760"/>
            <a:ext cx="4080807" cy="39004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30" name="直線コネクタ 29"/>
          <p:cNvCxnSpPr/>
          <p:nvPr/>
        </p:nvCxnSpPr>
        <p:spPr>
          <a:xfrm>
            <a:off x="5735929" y="4929167"/>
            <a:ext cx="6456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7569534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-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円/楕円 4"/>
          <p:cNvSpPr/>
          <p:nvPr/>
        </p:nvSpPr>
        <p:spPr>
          <a:xfrm>
            <a:off x="5810414" y="338657"/>
            <a:ext cx="570113" cy="57006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5705923" y="415705"/>
            <a:ext cx="780154" cy="415967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0000</a:t>
            </a:r>
            <a:endParaRPr lang="en-US"/>
          </a:p>
        </p:txBody>
      </p:sp>
      <p:cxnSp>
        <p:nvCxnSpPr>
          <p:cNvPr id="8" name="直線コネクタ 7"/>
          <p:cNvCxnSpPr>
            <a:stCxn id="5" idx="4"/>
          </p:cNvCxnSpPr>
          <p:nvPr/>
        </p:nvCxnSpPr>
        <p:spPr>
          <a:xfrm flipH="1">
            <a:off x="6095470" y="908720"/>
            <a:ext cx="1" cy="5949280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/>
        </p:nvSpPr>
        <p:spPr>
          <a:xfrm>
            <a:off x="5982855" y="1868826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grpSp>
        <p:nvGrpSpPr>
          <p:cNvPr id="17" name="グループ化 16"/>
          <p:cNvGrpSpPr/>
          <p:nvPr/>
        </p:nvGrpSpPr>
        <p:grpSpPr>
          <a:xfrm>
            <a:off x="6306041" y="1568793"/>
            <a:ext cx="4620914" cy="420047"/>
            <a:chOff x="9458241" y="1768125"/>
            <a:chExt cx="6930769" cy="630070"/>
          </a:xfrm>
        </p:grpSpPr>
        <p:sp>
          <p:nvSpPr>
            <p:cNvPr id="13" name="平行四辺形 12"/>
            <p:cNvSpPr/>
            <p:nvPr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2" name="平行四辺形 11"/>
            <p:cNvSpPr/>
            <p:nvPr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7176214" y="1499797"/>
            <a:ext cx="3450683" cy="565983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146207" y="1988841"/>
            <a:ext cx="3413979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  <a:p>
            <a:pPr lvl="0"/>
            <a:endParaRPr lang="en-US" altLang="ja-JP"/>
          </a:p>
        </p:txBody>
      </p:sp>
      <p:sp>
        <p:nvSpPr>
          <p:cNvPr id="16" name="円/楕円 15"/>
          <p:cNvSpPr/>
          <p:nvPr/>
        </p:nvSpPr>
        <p:spPr>
          <a:xfrm>
            <a:off x="5982855" y="3338990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grpSp>
        <p:nvGrpSpPr>
          <p:cNvPr id="18" name="グループ化 17"/>
          <p:cNvGrpSpPr/>
          <p:nvPr/>
        </p:nvGrpSpPr>
        <p:grpSpPr>
          <a:xfrm rot="10800000" flipV="1">
            <a:off x="1235039" y="3068960"/>
            <a:ext cx="4620914" cy="420047"/>
            <a:chOff x="9458241" y="1768125"/>
            <a:chExt cx="6930769" cy="630070"/>
          </a:xfrm>
        </p:grpSpPr>
        <p:sp>
          <p:nvSpPr>
            <p:cNvPr id="19" name="平行四辺形 18"/>
            <p:cNvSpPr/>
            <p:nvPr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0" name="平行四辺形 19"/>
            <p:cNvSpPr/>
            <p:nvPr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505092" y="3008954"/>
            <a:ext cx="3450683" cy="565983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535098" y="3497997"/>
            <a:ext cx="3390670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  <a:p>
            <a:pPr lvl="0"/>
            <a:endParaRPr lang="en-US" altLang="ja-JP"/>
          </a:p>
        </p:txBody>
      </p:sp>
      <p:sp>
        <p:nvSpPr>
          <p:cNvPr id="23" name="円/楕円 22"/>
          <p:cNvSpPr/>
          <p:nvPr/>
        </p:nvSpPr>
        <p:spPr>
          <a:xfrm>
            <a:off x="5982855" y="4749147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grpSp>
        <p:nvGrpSpPr>
          <p:cNvPr id="24" name="グループ化 23"/>
          <p:cNvGrpSpPr/>
          <p:nvPr/>
        </p:nvGrpSpPr>
        <p:grpSpPr>
          <a:xfrm>
            <a:off x="6306041" y="4449113"/>
            <a:ext cx="4620914" cy="420047"/>
            <a:chOff x="9458241" y="1768125"/>
            <a:chExt cx="6930769" cy="630070"/>
          </a:xfrm>
        </p:grpSpPr>
        <p:sp>
          <p:nvSpPr>
            <p:cNvPr id="25" name="平行四辺形 24"/>
            <p:cNvSpPr/>
            <p:nvPr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6" name="平行四辺形 25"/>
            <p:cNvSpPr/>
            <p:nvPr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7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176214" y="4380117"/>
            <a:ext cx="3450683" cy="565983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146207" y="4869161"/>
            <a:ext cx="3413979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  <a:p>
            <a:pPr lvl="0"/>
            <a:endParaRPr lang="en-US" altLang="ja-JP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4878" y="248647"/>
            <a:ext cx="4697679" cy="905819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6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24878" y="1178750"/>
            <a:ext cx="4697679" cy="150016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31" name="直線コネクタ 30"/>
          <p:cNvCxnSpPr/>
          <p:nvPr/>
        </p:nvCxnSpPr>
        <p:spPr>
          <a:xfrm>
            <a:off x="0" y="1118743"/>
            <a:ext cx="51958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円/楕円 32"/>
          <p:cNvSpPr/>
          <p:nvPr/>
        </p:nvSpPr>
        <p:spPr>
          <a:xfrm>
            <a:off x="5810414" y="5889274"/>
            <a:ext cx="570113" cy="57006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5705923" y="5966321"/>
            <a:ext cx="780154" cy="415967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690718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-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円/楕円 4"/>
          <p:cNvSpPr/>
          <p:nvPr/>
        </p:nvSpPr>
        <p:spPr>
          <a:xfrm>
            <a:off x="5810414" y="338657"/>
            <a:ext cx="570113" cy="57006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5705923" y="415705"/>
            <a:ext cx="780154" cy="415967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0000</a:t>
            </a:r>
            <a:endParaRPr lang="en-US"/>
          </a:p>
        </p:txBody>
      </p:sp>
      <p:cxnSp>
        <p:nvCxnSpPr>
          <p:cNvPr id="8" name="直線コネクタ 7"/>
          <p:cNvCxnSpPr/>
          <p:nvPr/>
        </p:nvCxnSpPr>
        <p:spPr>
          <a:xfrm>
            <a:off x="6095470" y="0"/>
            <a:ext cx="1" cy="6858000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/>
        </p:nvSpPr>
        <p:spPr>
          <a:xfrm>
            <a:off x="5982855" y="1868826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grpSp>
        <p:nvGrpSpPr>
          <p:cNvPr id="17" name="グループ化 16"/>
          <p:cNvGrpSpPr/>
          <p:nvPr/>
        </p:nvGrpSpPr>
        <p:grpSpPr>
          <a:xfrm>
            <a:off x="6306041" y="3038957"/>
            <a:ext cx="4620914" cy="420047"/>
            <a:chOff x="9458241" y="1768125"/>
            <a:chExt cx="6930769" cy="630070"/>
          </a:xfrm>
        </p:grpSpPr>
        <p:sp>
          <p:nvSpPr>
            <p:cNvPr id="13" name="平行四辺形 12"/>
            <p:cNvSpPr/>
            <p:nvPr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2" name="平行四辺形 11"/>
            <p:cNvSpPr/>
            <p:nvPr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7176214" y="2969961"/>
            <a:ext cx="3450683" cy="565983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146207" y="3459004"/>
            <a:ext cx="3413979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  <a:p>
            <a:pPr lvl="0"/>
            <a:endParaRPr lang="en-US" altLang="ja-JP"/>
          </a:p>
        </p:txBody>
      </p:sp>
      <p:sp>
        <p:nvSpPr>
          <p:cNvPr id="16" name="円/楕円 15"/>
          <p:cNvSpPr/>
          <p:nvPr/>
        </p:nvSpPr>
        <p:spPr>
          <a:xfrm>
            <a:off x="5982855" y="3338990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grpSp>
        <p:nvGrpSpPr>
          <p:cNvPr id="18" name="グループ化 17"/>
          <p:cNvGrpSpPr/>
          <p:nvPr/>
        </p:nvGrpSpPr>
        <p:grpSpPr>
          <a:xfrm rot="10800000" flipV="1">
            <a:off x="1235039" y="4467233"/>
            <a:ext cx="4620914" cy="420047"/>
            <a:chOff x="9458241" y="1768125"/>
            <a:chExt cx="6930769" cy="630070"/>
          </a:xfrm>
        </p:grpSpPr>
        <p:sp>
          <p:nvSpPr>
            <p:cNvPr id="19" name="平行四辺形 18"/>
            <p:cNvSpPr/>
            <p:nvPr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0" name="平行四辺形 19"/>
            <p:cNvSpPr/>
            <p:nvPr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505092" y="4398237"/>
            <a:ext cx="3450683" cy="565983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535098" y="4887281"/>
            <a:ext cx="3390670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  <a:p>
            <a:pPr lvl="0"/>
            <a:endParaRPr lang="en-US" altLang="ja-JP"/>
          </a:p>
        </p:txBody>
      </p:sp>
      <p:sp>
        <p:nvSpPr>
          <p:cNvPr id="23" name="円/楕円 22"/>
          <p:cNvSpPr/>
          <p:nvPr/>
        </p:nvSpPr>
        <p:spPr>
          <a:xfrm>
            <a:off x="5982855" y="4749147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3" name="円/楕円 32"/>
          <p:cNvSpPr/>
          <p:nvPr/>
        </p:nvSpPr>
        <p:spPr>
          <a:xfrm>
            <a:off x="5810414" y="5889274"/>
            <a:ext cx="570113" cy="57006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5705923" y="5966321"/>
            <a:ext cx="780154" cy="415967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0000</a:t>
            </a:r>
            <a:endParaRPr lang="en-US"/>
          </a:p>
        </p:txBody>
      </p:sp>
      <p:grpSp>
        <p:nvGrpSpPr>
          <p:cNvPr id="35" name="グループ化 34"/>
          <p:cNvGrpSpPr/>
          <p:nvPr/>
        </p:nvGrpSpPr>
        <p:grpSpPr>
          <a:xfrm rot="10800000" flipV="1">
            <a:off x="1235039" y="1577783"/>
            <a:ext cx="4620914" cy="420047"/>
            <a:chOff x="9458241" y="1768125"/>
            <a:chExt cx="6930769" cy="630070"/>
          </a:xfrm>
        </p:grpSpPr>
        <p:sp>
          <p:nvSpPr>
            <p:cNvPr id="36" name="平行四辺形 35"/>
            <p:cNvSpPr/>
            <p:nvPr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37" name="平行四辺形 36"/>
            <p:cNvSpPr/>
            <p:nvPr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38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505092" y="1508787"/>
            <a:ext cx="3450683" cy="565983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535098" y="1997831"/>
            <a:ext cx="3390670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  <a:p>
            <a:pPr lvl="0"/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91407673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-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円/楕円 4"/>
          <p:cNvSpPr/>
          <p:nvPr/>
        </p:nvSpPr>
        <p:spPr>
          <a:xfrm>
            <a:off x="5810414" y="338657"/>
            <a:ext cx="570113" cy="57006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5705923" y="415705"/>
            <a:ext cx="780154" cy="415967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0000</a:t>
            </a:r>
            <a:endParaRPr lang="en-US"/>
          </a:p>
        </p:txBody>
      </p:sp>
      <p:cxnSp>
        <p:nvCxnSpPr>
          <p:cNvPr id="8" name="直線コネクタ 7"/>
          <p:cNvCxnSpPr>
            <a:endCxn id="33" idx="4"/>
          </p:cNvCxnSpPr>
          <p:nvPr/>
        </p:nvCxnSpPr>
        <p:spPr>
          <a:xfrm>
            <a:off x="6095470" y="0"/>
            <a:ext cx="1" cy="6459337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/>
        </p:nvSpPr>
        <p:spPr>
          <a:xfrm>
            <a:off x="5982855" y="1868826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grpSp>
        <p:nvGrpSpPr>
          <p:cNvPr id="17" name="グループ化 16"/>
          <p:cNvGrpSpPr/>
          <p:nvPr/>
        </p:nvGrpSpPr>
        <p:grpSpPr>
          <a:xfrm>
            <a:off x="6306041" y="1568793"/>
            <a:ext cx="4620914" cy="420047"/>
            <a:chOff x="9458241" y="1768125"/>
            <a:chExt cx="6930769" cy="630070"/>
          </a:xfrm>
        </p:grpSpPr>
        <p:sp>
          <p:nvSpPr>
            <p:cNvPr id="13" name="平行四辺形 12"/>
            <p:cNvSpPr/>
            <p:nvPr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2" name="平行四辺形 11"/>
            <p:cNvSpPr/>
            <p:nvPr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7176214" y="1499797"/>
            <a:ext cx="3450683" cy="565983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146207" y="1988841"/>
            <a:ext cx="3413979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  <a:p>
            <a:pPr lvl="0"/>
            <a:endParaRPr lang="en-US" altLang="ja-JP"/>
          </a:p>
        </p:txBody>
      </p:sp>
      <p:sp>
        <p:nvSpPr>
          <p:cNvPr id="16" name="円/楕円 15"/>
          <p:cNvSpPr/>
          <p:nvPr/>
        </p:nvSpPr>
        <p:spPr>
          <a:xfrm>
            <a:off x="5982855" y="3338990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grpSp>
        <p:nvGrpSpPr>
          <p:cNvPr id="18" name="グループ化 17"/>
          <p:cNvGrpSpPr/>
          <p:nvPr/>
        </p:nvGrpSpPr>
        <p:grpSpPr>
          <a:xfrm rot="10800000" flipV="1">
            <a:off x="1235039" y="3047947"/>
            <a:ext cx="4620914" cy="420047"/>
            <a:chOff x="9458241" y="1768125"/>
            <a:chExt cx="6930769" cy="630070"/>
          </a:xfrm>
        </p:grpSpPr>
        <p:sp>
          <p:nvSpPr>
            <p:cNvPr id="19" name="平行四辺形 18"/>
            <p:cNvSpPr/>
            <p:nvPr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0" name="平行四辺形 19"/>
            <p:cNvSpPr/>
            <p:nvPr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505092" y="2978951"/>
            <a:ext cx="3450683" cy="565983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535098" y="3467994"/>
            <a:ext cx="3390670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  <a:p>
            <a:pPr lvl="0"/>
            <a:endParaRPr lang="en-US" altLang="ja-JP"/>
          </a:p>
        </p:txBody>
      </p:sp>
      <p:sp>
        <p:nvSpPr>
          <p:cNvPr id="23" name="円/楕円 22"/>
          <p:cNvSpPr/>
          <p:nvPr/>
        </p:nvSpPr>
        <p:spPr>
          <a:xfrm>
            <a:off x="5982855" y="4749147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grpSp>
        <p:nvGrpSpPr>
          <p:cNvPr id="24" name="グループ化 23"/>
          <p:cNvGrpSpPr/>
          <p:nvPr/>
        </p:nvGrpSpPr>
        <p:grpSpPr>
          <a:xfrm>
            <a:off x="6306041" y="4449113"/>
            <a:ext cx="4620914" cy="420047"/>
            <a:chOff x="9458241" y="1768125"/>
            <a:chExt cx="6930769" cy="630070"/>
          </a:xfrm>
        </p:grpSpPr>
        <p:sp>
          <p:nvSpPr>
            <p:cNvPr id="25" name="平行四辺形 24"/>
            <p:cNvSpPr/>
            <p:nvPr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6" name="平行四辺形 25"/>
            <p:cNvSpPr/>
            <p:nvPr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7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176214" y="4380117"/>
            <a:ext cx="3450683" cy="565983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146207" y="4869161"/>
            <a:ext cx="3413979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  <a:p>
            <a:pPr lvl="0"/>
            <a:endParaRPr lang="en-US" altLang="ja-JP"/>
          </a:p>
        </p:txBody>
      </p:sp>
      <p:sp>
        <p:nvSpPr>
          <p:cNvPr id="33" name="円/楕円 32"/>
          <p:cNvSpPr/>
          <p:nvPr/>
        </p:nvSpPr>
        <p:spPr>
          <a:xfrm>
            <a:off x="5810414" y="5889274"/>
            <a:ext cx="570113" cy="57006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5705923" y="5966321"/>
            <a:ext cx="780154" cy="415967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02931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グループ化 41"/>
          <p:cNvGrpSpPr/>
          <p:nvPr/>
        </p:nvGrpSpPr>
        <p:grpSpPr>
          <a:xfrm>
            <a:off x="626588" y="1192422"/>
            <a:ext cx="4382197" cy="4381817"/>
            <a:chOff x="4450556" y="450850"/>
            <a:chExt cx="9385300" cy="9385300"/>
          </a:xfrm>
        </p:grpSpPr>
        <p:sp>
          <p:nvSpPr>
            <p:cNvPr id="43" name="円/楕円 42"/>
            <p:cNvSpPr/>
            <p:nvPr/>
          </p:nvSpPr>
          <p:spPr>
            <a:xfrm>
              <a:off x="4450556" y="450850"/>
              <a:ext cx="9385300" cy="9385300"/>
            </a:xfrm>
            <a:prstGeom prst="ellipse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15000"/>
                  </a:schemeClr>
                </a:gs>
                <a:gs pos="50000">
                  <a:schemeClr val="accent1">
                    <a:tint val="44500"/>
                    <a:satMod val="160000"/>
                    <a:alpha val="14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44" name="円/楕円 43"/>
            <p:cNvSpPr/>
            <p:nvPr/>
          </p:nvSpPr>
          <p:spPr>
            <a:xfrm>
              <a:off x="5877719" y="1878013"/>
              <a:ext cx="6530975" cy="6530975"/>
            </a:xfrm>
            <a:prstGeom prst="ellipse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38000"/>
                  </a:schemeClr>
                </a:gs>
                <a:gs pos="42000">
                  <a:schemeClr val="accent1">
                    <a:tint val="44500"/>
                    <a:satMod val="160000"/>
                    <a:alpha val="24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</p:grpSp>
      <p:sp>
        <p:nvSpPr>
          <p:cNvPr id="55" name="アーチ 54"/>
          <p:cNvSpPr/>
          <p:nvPr/>
        </p:nvSpPr>
        <p:spPr>
          <a:xfrm rot="4322625">
            <a:off x="730887" y="1269705"/>
            <a:ext cx="4355068" cy="4251507"/>
          </a:xfrm>
          <a:prstGeom prst="blockArc">
            <a:avLst>
              <a:gd name="adj1" fmla="val 12892196"/>
              <a:gd name="adj2" fmla="val 12320"/>
              <a:gd name="adj3" fmla="val 887"/>
            </a:avLst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754943" y="1568794"/>
            <a:ext cx="4320855" cy="1770197"/>
          </a:xfrm>
          <a:prstGeom prst="rect">
            <a:avLst/>
          </a:prstGeom>
        </p:spPr>
        <p:txBody>
          <a:bodyPr anchor="b"/>
          <a:lstStyle>
            <a:lvl1pPr algn="ctr">
              <a:defRPr sz="3600" spc="1000" baseline="0"/>
            </a:lvl1pPr>
          </a:lstStyle>
          <a:p>
            <a:r>
              <a:rPr lang="en-US" altLang="ja-JP"/>
              <a:t>WORD</a:t>
            </a:r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4895762" y="3308987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1" name="円/楕円 10"/>
          <p:cNvSpPr/>
          <p:nvPr/>
        </p:nvSpPr>
        <p:spPr>
          <a:xfrm>
            <a:off x="4488100" y="1988840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2" name="円/楕円 11"/>
          <p:cNvSpPr/>
          <p:nvPr/>
        </p:nvSpPr>
        <p:spPr>
          <a:xfrm>
            <a:off x="3425472" y="1223755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3" name="円/楕円 12"/>
          <p:cNvSpPr/>
          <p:nvPr/>
        </p:nvSpPr>
        <p:spPr>
          <a:xfrm>
            <a:off x="4488100" y="4553398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4" name="円/楕円 13"/>
          <p:cNvSpPr/>
          <p:nvPr/>
        </p:nvSpPr>
        <p:spPr>
          <a:xfrm>
            <a:off x="3425472" y="5334211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cxnSp>
        <p:nvCxnSpPr>
          <p:cNvPr id="6" name="直線コネクタ 5"/>
          <p:cNvCxnSpPr>
            <a:stCxn id="12" idx="6"/>
          </p:cNvCxnSpPr>
          <p:nvPr/>
        </p:nvCxnSpPr>
        <p:spPr>
          <a:xfrm>
            <a:off x="3665519" y="1343768"/>
            <a:ext cx="2580511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>
            <a:stCxn id="11" idx="6"/>
          </p:cNvCxnSpPr>
          <p:nvPr/>
        </p:nvCxnSpPr>
        <p:spPr>
          <a:xfrm>
            <a:off x="4728148" y="2108853"/>
            <a:ext cx="1667911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>
            <a:stCxn id="10" idx="6"/>
          </p:cNvCxnSpPr>
          <p:nvPr/>
        </p:nvCxnSpPr>
        <p:spPr>
          <a:xfrm>
            <a:off x="5135810" y="3429000"/>
            <a:ext cx="1206921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>
            <a:stCxn id="13" idx="6"/>
          </p:cNvCxnSpPr>
          <p:nvPr/>
        </p:nvCxnSpPr>
        <p:spPr>
          <a:xfrm>
            <a:off x="4728148" y="4673411"/>
            <a:ext cx="1614583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>
            <a:off x="3545495" y="5454225"/>
            <a:ext cx="2797236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円/楕円 1"/>
          <p:cNvSpPr/>
          <p:nvPr/>
        </p:nvSpPr>
        <p:spPr>
          <a:xfrm>
            <a:off x="6095471" y="3008954"/>
            <a:ext cx="840166" cy="840093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5" name="円/楕円 14"/>
          <p:cNvSpPr/>
          <p:nvPr/>
        </p:nvSpPr>
        <p:spPr>
          <a:xfrm>
            <a:off x="6095471" y="788707"/>
            <a:ext cx="840166" cy="840093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6" name="円/楕円 15"/>
          <p:cNvSpPr/>
          <p:nvPr/>
        </p:nvSpPr>
        <p:spPr>
          <a:xfrm>
            <a:off x="6095471" y="1898830"/>
            <a:ext cx="840166" cy="840093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7" name="円/楕円 16"/>
          <p:cNvSpPr/>
          <p:nvPr/>
        </p:nvSpPr>
        <p:spPr>
          <a:xfrm>
            <a:off x="6095471" y="5229200"/>
            <a:ext cx="840166" cy="840093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8" name="円/楕円 17"/>
          <p:cNvSpPr/>
          <p:nvPr/>
        </p:nvSpPr>
        <p:spPr>
          <a:xfrm>
            <a:off x="6095471" y="4119077"/>
            <a:ext cx="840166" cy="840093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3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6310165" y="1003382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4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6310165" y="2108853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5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6310165" y="3193625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6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6310165" y="4333752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7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6310165" y="5443875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7026184" y="710324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026184" y="1190377"/>
            <a:ext cx="4680926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026184" y="1820448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7026184" y="2300501"/>
            <a:ext cx="4680926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026184" y="2930015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026184" y="3410067"/>
            <a:ext cx="4680926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7026184" y="4048375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7026184" y="4528428"/>
            <a:ext cx="4680926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2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7026184" y="5144971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7026184" y="5625024"/>
            <a:ext cx="4680926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904973" y="3444504"/>
            <a:ext cx="3823174" cy="112462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  <a:p>
            <a:pPr lvl="0"/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76330499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 rot="151728">
            <a:off x="7014829" y="2269106"/>
            <a:ext cx="538395" cy="1926477"/>
          </a:xfrm>
          <a:custGeom>
            <a:avLst/>
            <a:gdLst/>
            <a:ahLst/>
            <a:cxnLst/>
            <a:rect l="l" t="t" r="r" b="b"/>
            <a:pathLst>
              <a:path w="807522" h="2889715">
                <a:moveTo>
                  <a:pt x="0" y="0"/>
                </a:moveTo>
                <a:lnTo>
                  <a:pt x="716529" y="829386"/>
                </a:lnTo>
                <a:lnTo>
                  <a:pt x="807522" y="2889715"/>
                </a:lnTo>
                <a:lnTo>
                  <a:pt x="0" y="1956432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" name="正方形/長方形 7"/>
          <p:cNvSpPr/>
          <p:nvPr/>
        </p:nvSpPr>
        <p:spPr>
          <a:xfrm rot="257370">
            <a:off x="3457140" y="3913279"/>
            <a:ext cx="490445" cy="1795635"/>
          </a:xfrm>
          <a:custGeom>
            <a:avLst/>
            <a:gdLst/>
            <a:ahLst/>
            <a:cxnLst/>
            <a:rect l="l" t="t" r="r" b="b"/>
            <a:pathLst>
              <a:path w="735604" h="2693452">
                <a:moveTo>
                  <a:pt x="1" y="0"/>
                </a:moveTo>
                <a:lnTo>
                  <a:pt x="581518" y="639162"/>
                </a:lnTo>
                <a:lnTo>
                  <a:pt x="735604" y="2693452"/>
                </a:lnTo>
                <a:lnTo>
                  <a:pt x="0" y="188493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上矢印 4"/>
          <p:cNvSpPr/>
          <p:nvPr/>
        </p:nvSpPr>
        <p:spPr>
          <a:xfrm rot="3102645">
            <a:off x="8091902" y="457908"/>
            <a:ext cx="1651978" cy="4238406"/>
          </a:xfrm>
          <a:prstGeom prst="upArrow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二等辺三角形 5"/>
          <p:cNvSpPr/>
          <p:nvPr/>
        </p:nvSpPr>
        <p:spPr>
          <a:xfrm rot="13925698">
            <a:off x="2070446" y="3462211"/>
            <a:ext cx="582709" cy="3415147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" name="正方形/長方形 6"/>
          <p:cNvSpPr/>
          <p:nvPr/>
        </p:nvSpPr>
        <p:spPr>
          <a:xfrm rot="19289162">
            <a:off x="3142702" y="3624833"/>
            <a:ext cx="4646233" cy="7286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8" name="円/楕円 17"/>
          <p:cNvSpPr/>
          <p:nvPr/>
        </p:nvSpPr>
        <p:spPr>
          <a:xfrm>
            <a:off x="2838684" y="4103401"/>
            <a:ext cx="551983" cy="55193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600"/>
              <a:t>1</a:t>
            </a:r>
            <a:endParaRPr kumimoji="1" lang="ja-JP" altLang="en-US" sz="600"/>
          </a:p>
        </p:txBody>
      </p:sp>
      <p:sp>
        <p:nvSpPr>
          <p:cNvPr id="19" name="円/楕円 18"/>
          <p:cNvSpPr/>
          <p:nvPr/>
        </p:nvSpPr>
        <p:spPr>
          <a:xfrm>
            <a:off x="4913836" y="4214803"/>
            <a:ext cx="551983" cy="55193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600"/>
              <a:t>2</a:t>
            </a:r>
            <a:endParaRPr kumimoji="1" lang="ja-JP" altLang="en-US" sz="600"/>
          </a:p>
        </p:txBody>
      </p:sp>
      <p:sp>
        <p:nvSpPr>
          <p:cNvPr id="20" name="円/楕円 19"/>
          <p:cNvSpPr/>
          <p:nvPr/>
        </p:nvSpPr>
        <p:spPr>
          <a:xfrm>
            <a:off x="6371108" y="2456973"/>
            <a:ext cx="551983" cy="55193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600"/>
              <a:t>3</a:t>
            </a:r>
            <a:endParaRPr kumimoji="1" lang="ja-JP" altLang="en-US" sz="600"/>
          </a:p>
        </p:txBody>
      </p:sp>
      <p:sp>
        <p:nvSpPr>
          <p:cNvPr id="21" name="円/楕円 20"/>
          <p:cNvSpPr/>
          <p:nvPr/>
        </p:nvSpPr>
        <p:spPr>
          <a:xfrm>
            <a:off x="8917891" y="2405516"/>
            <a:ext cx="551983" cy="55193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600"/>
              <a:t>4</a:t>
            </a:r>
            <a:endParaRPr kumimoji="1" lang="ja-JP" altLang="en-US" sz="60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310491" y="3035200"/>
            <a:ext cx="2874933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310491" y="2674361"/>
            <a:ext cx="2874933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5555893" y="4740208"/>
            <a:ext cx="2874933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555893" y="4379368"/>
            <a:ext cx="2874933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5765935" y="1089540"/>
            <a:ext cx="2874933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5765935" y="728701"/>
            <a:ext cx="2874933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012212" y="3429800"/>
            <a:ext cx="2874933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9012212" y="3068961"/>
            <a:ext cx="2874933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35" name="直線コネクタ 34"/>
          <p:cNvCxnSpPr/>
          <p:nvPr/>
        </p:nvCxnSpPr>
        <p:spPr>
          <a:xfrm flipH="1">
            <a:off x="4796" y="1860785"/>
            <a:ext cx="53420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391080" y="385356"/>
            <a:ext cx="4020796" cy="147542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20641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フローチャート: データ 19"/>
          <p:cNvSpPr/>
          <p:nvPr/>
        </p:nvSpPr>
        <p:spPr>
          <a:xfrm>
            <a:off x="2282913" y="1778816"/>
            <a:ext cx="3655610" cy="361534"/>
          </a:xfrm>
          <a:prstGeom prst="flowChartInputOutput">
            <a:avLst/>
          </a:prstGeom>
          <a:solidFill>
            <a:schemeClr val="bg2">
              <a:lumMod val="9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" name="平行四辺形 6"/>
          <p:cNvSpPr/>
          <p:nvPr/>
        </p:nvSpPr>
        <p:spPr>
          <a:xfrm flipH="1">
            <a:off x="270241" y="728700"/>
            <a:ext cx="5659111" cy="1050117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6" name="平行四辺形 25"/>
          <p:cNvSpPr/>
          <p:nvPr/>
        </p:nvSpPr>
        <p:spPr>
          <a:xfrm flipH="1">
            <a:off x="2292650" y="2140350"/>
            <a:ext cx="5659111" cy="1050117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7" name="フローチャート: データ 26"/>
          <p:cNvSpPr/>
          <p:nvPr/>
        </p:nvSpPr>
        <p:spPr>
          <a:xfrm>
            <a:off x="4296152" y="3190467"/>
            <a:ext cx="3655610" cy="361534"/>
          </a:xfrm>
          <a:prstGeom prst="flowChartInputOutput">
            <a:avLst/>
          </a:prstGeom>
          <a:solidFill>
            <a:schemeClr val="bg2">
              <a:lumMod val="9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8" name="平行四辺形 27"/>
          <p:cNvSpPr/>
          <p:nvPr/>
        </p:nvSpPr>
        <p:spPr>
          <a:xfrm flipH="1">
            <a:off x="4311003" y="3552001"/>
            <a:ext cx="5659111" cy="1050117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9" name="フローチャート: データ 28"/>
          <p:cNvSpPr/>
          <p:nvPr/>
        </p:nvSpPr>
        <p:spPr>
          <a:xfrm>
            <a:off x="6314504" y="4602118"/>
            <a:ext cx="3655610" cy="361534"/>
          </a:xfrm>
          <a:prstGeom prst="flowChartInputOutput">
            <a:avLst/>
          </a:prstGeom>
          <a:solidFill>
            <a:schemeClr val="bg2">
              <a:lumMod val="9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0" name="平行四辺形 29"/>
          <p:cNvSpPr/>
          <p:nvPr/>
        </p:nvSpPr>
        <p:spPr>
          <a:xfrm flipH="1">
            <a:off x="6318052" y="4963652"/>
            <a:ext cx="5659111" cy="1050117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1" name="平行四辺形 30"/>
          <p:cNvSpPr/>
          <p:nvPr/>
        </p:nvSpPr>
        <p:spPr>
          <a:xfrm flipH="1">
            <a:off x="270241" y="728700"/>
            <a:ext cx="1350268" cy="1050117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2" name="平行四辺形 31"/>
          <p:cNvSpPr/>
          <p:nvPr/>
        </p:nvSpPr>
        <p:spPr>
          <a:xfrm flipH="1">
            <a:off x="2292650" y="2140350"/>
            <a:ext cx="1350268" cy="1050117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3" name="平行四辺形 32"/>
          <p:cNvSpPr/>
          <p:nvPr/>
        </p:nvSpPr>
        <p:spPr>
          <a:xfrm flipH="1">
            <a:off x="4311003" y="3552000"/>
            <a:ext cx="1350268" cy="1050117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4" name="平行四辺形 33"/>
          <p:cNvSpPr/>
          <p:nvPr/>
        </p:nvSpPr>
        <p:spPr>
          <a:xfrm flipH="1">
            <a:off x="6314504" y="4963651"/>
            <a:ext cx="1350268" cy="1050117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40189" y="846274"/>
            <a:ext cx="590242" cy="81009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32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</a:t>
            </a:r>
            <a:endParaRPr 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2672663" y="2255882"/>
            <a:ext cx="590242" cy="81009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32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4691016" y="3667534"/>
            <a:ext cx="590242" cy="81009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32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</a:t>
            </a:r>
            <a:endParaRPr 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694517" y="5079184"/>
            <a:ext cx="590242" cy="81009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32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</a:t>
            </a:r>
            <a:endParaRPr 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445080" y="668293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625775" y="1148748"/>
            <a:ext cx="3982326" cy="6300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3480218" y="2079943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3660913" y="2560398"/>
            <a:ext cx="3982326" cy="6300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5471725" y="3491594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5652420" y="3972049"/>
            <a:ext cx="3982326" cy="6300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7484077" y="4903244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7664772" y="5383699"/>
            <a:ext cx="3982326" cy="6300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0083" y="3781168"/>
            <a:ext cx="4059173" cy="1393746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6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20083" y="5199197"/>
            <a:ext cx="5105804" cy="105011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49" name="直線コネクタ 48"/>
          <p:cNvCxnSpPr/>
          <p:nvPr/>
        </p:nvCxnSpPr>
        <p:spPr>
          <a:xfrm>
            <a:off x="0" y="5139190"/>
            <a:ext cx="55258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363128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平行四辺形 5"/>
          <p:cNvSpPr/>
          <p:nvPr/>
        </p:nvSpPr>
        <p:spPr>
          <a:xfrm>
            <a:off x="568459" y="1659257"/>
            <a:ext cx="11236215" cy="1624523"/>
          </a:xfrm>
          <a:custGeom>
            <a:avLst/>
            <a:gdLst/>
            <a:ahLst/>
            <a:cxnLst/>
            <a:rect l="l" t="t" r="r" b="b"/>
            <a:pathLst>
              <a:path w="16852860" h="2436785">
                <a:moveTo>
                  <a:pt x="9379959" y="0"/>
                </a:moveTo>
                <a:lnTo>
                  <a:pt x="16852860" y="0"/>
                </a:lnTo>
                <a:lnTo>
                  <a:pt x="16852860" y="1305145"/>
                </a:lnTo>
                <a:lnTo>
                  <a:pt x="9387867" y="1305145"/>
                </a:lnTo>
                <a:lnTo>
                  <a:pt x="7129947" y="2436785"/>
                </a:lnTo>
                <a:lnTo>
                  <a:pt x="7029666" y="2436784"/>
                </a:lnTo>
                <a:lnTo>
                  <a:pt x="7029665" y="2436783"/>
                </a:lnTo>
                <a:lnTo>
                  <a:pt x="0" y="2436783"/>
                </a:lnTo>
                <a:lnTo>
                  <a:pt x="182937" y="2257589"/>
                </a:lnTo>
                <a:lnTo>
                  <a:pt x="7113947" y="2257589"/>
                </a:lnTo>
                <a:lnTo>
                  <a:pt x="9379959" y="862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" name="平行四辺形 6"/>
          <p:cNvSpPr/>
          <p:nvPr/>
        </p:nvSpPr>
        <p:spPr>
          <a:xfrm>
            <a:off x="411927" y="2570743"/>
            <a:ext cx="11392747" cy="871703"/>
          </a:xfrm>
          <a:custGeom>
            <a:avLst/>
            <a:gdLst/>
            <a:ahLst/>
            <a:cxnLst/>
            <a:rect l="l" t="t" r="r" b="b"/>
            <a:pathLst>
              <a:path w="17087638" h="1307555">
                <a:moveTo>
                  <a:pt x="9617912" y="0"/>
                </a:moveTo>
                <a:lnTo>
                  <a:pt x="9617912" y="2410"/>
                </a:lnTo>
                <a:lnTo>
                  <a:pt x="17087638" y="2410"/>
                </a:lnTo>
                <a:lnTo>
                  <a:pt x="17087638" y="1307555"/>
                </a:lnTo>
                <a:lnTo>
                  <a:pt x="10542728" y="1307555"/>
                </a:lnTo>
                <a:lnTo>
                  <a:pt x="9614737" y="1307555"/>
                </a:lnTo>
                <a:lnTo>
                  <a:pt x="0" y="1307555"/>
                </a:lnTo>
                <a:lnTo>
                  <a:pt x="182937" y="1128361"/>
                </a:lnTo>
                <a:lnTo>
                  <a:pt x="7376830" y="112836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0" name="平行四辺形 6"/>
          <p:cNvSpPr/>
          <p:nvPr/>
        </p:nvSpPr>
        <p:spPr>
          <a:xfrm flipV="1">
            <a:off x="411927" y="3479356"/>
            <a:ext cx="11392747" cy="871703"/>
          </a:xfrm>
          <a:custGeom>
            <a:avLst/>
            <a:gdLst/>
            <a:ahLst/>
            <a:cxnLst/>
            <a:rect l="l" t="t" r="r" b="b"/>
            <a:pathLst>
              <a:path w="17087638" h="1307555">
                <a:moveTo>
                  <a:pt x="9617912" y="0"/>
                </a:moveTo>
                <a:lnTo>
                  <a:pt x="9617912" y="2410"/>
                </a:lnTo>
                <a:lnTo>
                  <a:pt x="17087638" y="2410"/>
                </a:lnTo>
                <a:lnTo>
                  <a:pt x="17087638" y="1307555"/>
                </a:lnTo>
                <a:lnTo>
                  <a:pt x="10542728" y="1307555"/>
                </a:lnTo>
                <a:lnTo>
                  <a:pt x="9614737" y="1307555"/>
                </a:lnTo>
                <a:lnTo>
                  <a:pt x="0" y="1307555"/>
                </a:lnTo>
                <a:lnTo>
                  <a:pt x="182937" y="1128361"/>
                </a:lnTo>
                <a:lnTo>
                  <a:pt x="7376830" y="112836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2" name="平行四辺形 5"/>
          <p:cNvSpPr/>
          <p:nvPr/>
        </p:nvSpPr>
        <p:spPr>
          <a:xfrm flipV="1">
            <a:off x="568459" y="3639085"/>
            <a:ext cx="11236215" cy="1624523"/>
          </a:xfrm>
          <a:custGeom>
            <a:avLst/>
            <a:gdLst/>
            <a:ahLst/>
            <a:cxnLst/>
            <a:rect l="l" t="t" r="r" b="b"/>
            <a:pathLst>
              <a:path w="16852860" h="2436785">
                <a:moveTo>
                  <a:pt x="9379959" y="0"/>
                </a:moveTo>
                <a:lnTo>
                  <a:pt x="16852860" y="0"/>
                </a:lnTo>
                <a:lnTo>
                  <a:pt x="16852860" y="1305145"/>
                </a:lnTo>
                <a:lnTo>
                  <a:pt x="9387867" y="1305145"/>
                </a:lnTo>
                <a:lnTo>
                  <a:pt x="7129947" y="2436785"/>
                </a:lnTo>
                <a:lnTo>
                  <a:pt x="7029666" y="2436784"/>
                </a:lnTo>
                <a:lnTo>
                  <a:pt x="7029665" y="2436783"/>
                </a:lnTo>
                <a:lnTo>
                  <a:pt x="0" y="2436783"/>
                </a:lnTo>
                <a:lnTo>
                  <a:pt x="182937" y="2257589"/>
                </a:lnTo>
                <a:lnTo>
                  <a:pt x="7113947" y="2257589"/>
                </a:lnTo>
                <a:lnTo>
                  <a:pt x="9379959" y="8624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6966172" y="1835403"/>
            <a:ext cx="528902" cy="528856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6966172" y="2736643"/>
            <a:ext cx="528902" cy="528856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6966172" y="3637883"/>
            <a:ext cx="528902" cy="528856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6966172" y="4539123"/>
            <a:ext cx="528902" cy="528856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544749" y="1710765"/>
            <a:ext cx="3982326" cy="78813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544749" y="2623507"/>
            <a:ext cx="3982326" cy="78813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7544749" y="3532120"/>
            <a:ext cx="3982326" cy="78813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7544749" y="4441069"/>
            <a:ext cx="3982326" cy="78813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94931" y="1659258"/>
            <a:ext cx="4560902" cy="147542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94931" y="3856004"/>
            <a:ext cx="4560902" cy="170323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636392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直線コネクタ 32"/>
          <p:cNvCxnSpPr/>
          <p:nvPr/>
        </p:nvCxnSpPr>
        <p:spPr>
          <a:xfrm flipH="1">
            <a:off x="4796" y="5087803"/>
            <a:ext cx="617351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5"/>
          <p:cNvSpPr/>
          <p:nvPr/>
        </p:nvSpPr>
        <p:spPr>
          <a:xfrm rot="18000000">
            <a:off x="5095042" y="5698839"/>
            <a:ext cx="1961707" cy="965144"/>
          </a:xfrm>
          <a:custGeom>
            <a:avLst/>
            <a:gdLst/>
            <a:ahLst/>
            <a:cxnLst/>
            <a:rect l="l" t="t" r="r" b="b"/>
            <a:pathLst>
              <a:path w="2942561" h="1447590">
                <a:moveTo>
                  <a:pt x="2942561" y="0"/>
                </a:moveTo>
                <a:lnTo>
                  <a:pt x="2942561" y="1447590"/>
                </a:lnTo>
                <a:lnTo>
                  <a:pt x="2024614" y="1447590"/>
                </a:lnTo>
                <a:cubicBezTo>
                  <a:pt x="1725966" y="1164530"/>
                  <a:pt x="1322349" y="991867"/>
                  <a:pt x="878406" y="991867"/>
                </a:cubicBezTo>
                <a:cubicBezTo>
                  <a:pt x="741840" y="991867"/>
                  <a:pt x="609089" y="1008206"/>
                  <a:pt x="482485" y="1040920"/>
                </a:cubicBezTo>
                <a:lnTo>
                  <a:pt x="0" y="205230"/>
                </a:lnTo>
                <a:cubicBezTo>
                  <a:pt x="254597" y="364578"/>
                  <a:pt x="555858" y="455722"/>
                  <a:pt x="878406" y="455722"/>
                </a:cubicBezTo>
                <a:cubicBezTo>
                  <a:pt x="1322350" y="455722"/>
                  <a:pt x="1725965" y="283060"/>
                  <a:pt x="2024613" y="0"/>
                </a:cubicBezTo>
                <a:close/>
              </a:path>
            </a:pathLst>
          </a:cu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0" name="正方形/長方形 5"/>
          <p:cNvSpPr/>
          <p:nvPr/>
        </p:nvSpPr>
        <p:spPr>
          <a:xfrm rot="8100000">
            <a:off x="4694779" y="2603621"/>
            <a:ext cx="1913441" cy="670889"/>
          </a:xfrm>
          <a:custGeom>
            <a:avLst/>
            <a:gdLst/>
            <a:ahLst/>
            <a:cxnLst/>
            <a:rect l="l" t="t" r="r" b="b"/>
            <a:pathLst>
              <a:path w="3465385" h="1215135">
                <a:moveTo>
                  <a:pt x="0" y="0"/>
                </a:moveTo>
                <a:lnTo>
                  <a:pt x="770545" y="0"/>
                </a:lnTo>
                <a:cubicBezTo>
                  <a:pt x="1021235" y="237606"/>
                  <a:pt x="1360038" y="382542"/>
                  <a:pt x="1732693" y="382542"/>
                </a:cubicBezTo>
                <a:cubicBezTo>
                  <a:pt x="2105348" y="382542"/>
                  <a:pt x="2444151" y="237606"/>
                  <a:pt x="2694841" y="0"/>
                </a:cubicBezTo>
                <a:lnTo>
                  <a:pt x="3465385" y="0"/>
                </a:lnTo>
                <a:lnTo>
                  <a:pt x="3465385" y="1215135"/>
                </a:lnTo>
                <a:lnTo>
                  <a:pt x="2694842" y="1215135"/>
                </a:lnTo>
                <a:cubicBezTo>
                  <a:pt x="2444152" y="977529"/>
                  <a:pt x="2105348" y="832592"/>
                  <a:pt x="1732693" y="832592"/>
                </a:cubicBezTo>
                <a:cubicBezTo>
                  <a:pt x="1360038" y="832592"/>
                  <a:pt x="1021234" y="977529"/>
                  <a:pt x="770544" y="1215135"/>
                </a:cubicBezTo>
                <a:lnTo>
                  <a:pt x="0" y="121513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9" name="正方形/長方形 5"/>
          <p:cNvSpPr/>
          <p:nvPr/>
        </p:nvSpPr>
        <p:spPr>
          <a:xfrm rot="2864116">
            <a:off x="4935235" y="1342476"/>
            <a:ext cx="1601341" cy="561558"/>
          </a:xfrm>
          <a:custGeom>
            <a:avLst/>
            <a:gdLst/>
            <a:ahLst/>
            <a:cxnLst/>
            <a:rect l="l" t="t" r="r" b="b"/>
            <a:pathLst>
              <a:path w="3465385" h="1215135">
                <a:moveTo>
                  <a:pt x="0" y="0"/>
                </a:moveTo>
                <a:lnTo>
                  <a:pt x="770545" y="0"/>
                </a:lnTo>
                <a:cubicBezTo>
                  <a:pt x="1021235" y="237606"/>
                  <a:pt x="1360038" y="382542"/>
                  <a:pt x="1732693" y="382542"/>
                </a:cubicBezTo>
                <a:cubicBezTo>
                  <a:pt x="2105348" y="382542"/>
                  <a:pt x="2444151" y="237606"/>
                  <a:pt x="2694841" y="0"/>
                </a:cubicBezTo>
                <a:lnTo>
                  <a:pt x="3465385" y="0"/>
                </a:lnTo>
                <a:lnTo>
                  <a:pt x="3465385" y="1215135"/>
                </a:lnTo>
                <a:lnTo>
                  <a:pt x="2694842" y="1215135"/>
                </a:lnTo>
                <a:cubicBezTo>
                  <a:pt x="2444152" y="977529"/>
                  <a:pt x="2105348" y="832592"/>
                  <a:pt x="1732693" y="832592"/>
                </a:cubicBezTo>
                <a:cubicBezTo>
                  <a:pt x="1360038" y="832592"/>
                  <a:pt x="1021234" y="977529"/>
                  <a:pt x="770544" y="1215135"/>
                </a:cubicBezTo>
                <a:lnTo>
                  <a:pt x="0" y="121513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" name="円/楕円 1"/>
          <p:cNvSpPr/>
          <p:nvPr/>
        </p:nvSpPr>
        <p:spPr>
          <a:xfrm>
            <a:off x="5762274" y="1687964"/>
            <a:ext cx="1150848" cy="115074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 cmpd="sng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5" name="円/楕円 4"/>
          <p:cNvSpPr/>
          <p:nvPr/>
        </p:nvSpPr>
        <p:spPr>
          <a:xfrm>
            <a:off x="4668483" y="549698"/>
            <a:ext cx="983015" cy="98293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 cmpd="sng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正方形/長方形 5"/>
          <p:cNvSpPr/>
          <p:nvPr/>
        </p:nvSpPr>
        <p:spPr>
          <a:xfrm rot="2700000">
            <a:off x="4577804" y="4085865"/>
            <a:ext cx="2165379" cy="759355"/>
          </a:xfrm>
          <a:custGeom>
            <a:avLst/>
            <a:gdLst/>
            <a:ahLst/>
            <a:cxnLst/>
            <a:rect l="l" t="t" r="r" b="b"/>
            <a:pathLst>
              <a:path w="3465385" h="1215135">
                <a:moveTo>
                  <a:pt x="0" y="0"/>
                </a:moveTo>
                <a:lnTo>
                  <a:pt x="770545" y="0"/>
                </a:lnTo>
                <a:cubicBezTo>
                  <a:pt x="1021235" y="237606"/>
                  <a:pt x="1360038" y="382542"/>
                  <a:pt x="1732693" y="382542"/>
                </a:cubicBezTo>
                <a:cubicBezTo>
                  <a:pt x="2105348" y="382542"/>
                  <a:pt x="2444151" y="237606"/>
                  <a:pt x="2694841" y="0"/>
                </a:cubicBezTo>
                <a:lnTo>
                  <a:pt x="3465385" y="0"/>
                </a:lnTo>
                <a:lnTo>
                  <a:pt x="3465385" y="1215135"/>
                </a:lnTo>
                <a:lnTo>
                  <a:pt x="2694842" y="1215135"/>
                </a:lnTo>
                <a:cubicBezTo>
                  <a:pt x="2444152" y="977529"/>
                  <a:pt x="2105348" y="832592"/>
                  <a:pt x="1732693" y="832592"/>
                </a:cubicBezTo>
                <a:cubicBezTo>
                  <a:pt x="1360038" y="832592"/>
                  <a:pt x="1021234" y="977529"/>
                  <a:pt x="770544" y="1215135"/>
                </a:cubicBezTo>
                <a:lnTo>
                  <a:pt x="0" y="121513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1" name="円/楕円 10"/>
          <p:cNvSpPr/>
          <p:nvPr/>
        </p:nvSpPr>
        <p:spPr>
          <a:xfrm>
            <a:off x="4205574" y="3009688"/>
            <a:ext cx="1319048" cy="13189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 cmpd="sng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2" name="円/楕円 11"/>
          <p:cNvSpPr/>
          <p:nvPr/>
        </p:nvSpPr>
        <p:spPr>
          <a:xfrm>
            <a:off x="5774941" y="4584510"/>
            <a:ext cx="1553544" cy="1553409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円弧 16"/>
          <p:cNvSpPr/>
          <p:nvPr/>
        </p:nvSpPr>
        <p:spPr>
          <a:xfrm rot="2700000">
            <a:off x="5731023" y="1603208"/>
            <a:ext cx="1320146" cy="1320261"/>
          </a:xfrm>
          <a:prstGeom prst="arc">
            <a:avLst>
              <a:gd name="adj1" fmla="val 16200000"/>
              <a:gd name="adj2" fmla="val 20392033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8" name="円弧 17"/>
          <p:cNvSpPr/>
          <p:nvPr/>
        </p:nvSpPr>
        <p:spPr>
          <a:xfrm rot="2700000">
            <a:off x="4548985" y="418576"/>
            <a:ext cx="1255357" cy="1255466"/>
          </a:xfrm>
          <a:prstGeom prst="arc">
            <a:avLst>
              <a:gd name="adj1" fmla="val 16200000"/>
              <a:gd name="adj2" fmla="val 19583222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9" name="円弧 18"/>
          <p:cNvSpPr/>
          <p:nvPr/>
        </p:nvSpPr>
        <p:spPr>
          <a:xfrm rot="2700000">
            <a:off x="5638678" y="4446504"/>
            <a:ext cx="1844059" cy="1844219"/>
          </a:xfrm>
          <a:prstGeom prst="arc">
            <a:avLst>
              <a:gd name="adj1" fmla="val 16200000"/>
              <a:gd name="adj2" fmla="val 19583222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0" name="円弧 19"/>
          <p:cNvSpPr/>
          <p:nvPr/>
        </p:nvSpPr>
        <p:spPr>
          <a:xfrm rot="2700000">
            <a:off x="4084944" y="2874062"/>
            <a:ext cx="1590048" cy="1590186"/>
          </a:xfrm>
          <a:prstGeom prst="arc">
            <a:avLst>
              <a:gd name="adj1" fmla="val 16200000"/>
              <a:gd name="adj2" fmla="val 19583222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cxnSp>
        <p:nvCxnSpPr>
          <p:cNvPr id="22" name="直線コネクタ 21"/>
          <p:cNvCxnSpPr/>
          <p:nvPr/>
        </p:nvCxnSpPr>
        <p:spPr>
          <a:xfrm>
            <a:off x="5614323" y="579701"/>
            <a:ext cx="1080288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6865576" y="1779834"/>
            <a:ext cx="560399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5457530" y="3099981"/>
            <a:ext cx="1688245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7234643" y="4690157"/>
            <a:ext cx="315062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6726125" y="218644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6726125" y="698697"/>
            <a:ext cx="4110813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391080" y="3612374"/>
            <a:ext cx="4020796" cy="147542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13758" y="5117644"/>
            <a:ext cx="4932093" cy="131169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446267" y="1418777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7446267" y="1898830"/>
            <a:ext cx="4080807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176214" y="2738924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176214" y="3218977"/>
            <a:ext cx="4080807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7626303" y="4329101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7626303" y="4809154"/>
            <a:ext cx="4080807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6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4930546" y="788707"/>
            <a:ext cx="475317" cy="475276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48" name="図プレースホルダー 7"/>
          <p:cNvSpPr>
            <a:spLocks noGrp="1"/>
          </p:cNvSpPr>
          <p:nvPr>
            <p:ph type="pic" sz="quarter" idx="35" hasCustomPrompt="1"/>
          </p:nvPr>
        </p:nvSpPr>
        <p:spPr>
          <a:xfrm>
            <a:off x="6059992" y="1985656"/>
            <a:ext cx="555411" cy="55536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49" name="図プレースホルダー 7"/>
          <p:cNvSpPr>
            <a:spLocks noGrp="1"/>
          </p:cNvSpPr>
          <p:nvPr>
            <p:ph type="pic" sz="quarter" idx="36" hasCustomPrompt="1"/>
          </p:nvPr>
        </p:nvSpPr>
        <p:spPr>
          <a:xfrm>
            <a:off x="4522571" y="3325871"/>
            <a:ext cx="673251" cy="67319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50" name="図プレースホルダー 7"/>
          <p:cNvSpPr>
            <a:spLocks noGrp="1"/>
          </p:cNvSpPr>
          <p:nvPr>
            <p:ph type="pic" sz="quarter" idx="37" hasCustomPrompt="1"/>
          </p:nvPr>
        </p:nvSpPr>
        <p:spPr>
          <a:xfrm>
            <a:off x="6126006" y="4959170"/>
            <a:ext cx="815316" cy="81524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85926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-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38113-51B5-2945-BC97-1CD52E343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38" y="295095"/>
            <a:ext cx="10515600" cy="762635"/>
          </a:xfrm>
          <a:prstGeom prst="rect">
            <a:avLst/>
          </a:prstGeom>
        </p:spPr>
        <p:txBody>
          <a:bodyPr/>
          <a:lstStyle>
            <a:lvl1pPr algn="l">
              <a:defRPr sz="4400" b="0" i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F5CC65-32C8-C348-A985-69BC083E2C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80499-377E-2A46-80F2-DC6F8A8BB0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B44C45-6383-8B42-90B6-1BE65165B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Geoverse LLC Proprietary &amp; Confidential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512A02B-E755-D845-8F2D-22FFD0B685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7902" y="1171636"/>
            <a:ext cx="10435871" cy="4270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Click to edit Sub-title style</a:t>
            </a:r>
          </a:p>
        </p:txBody>
      </p:sp>
    </p:spTree>
    <p:extLst>
      <p:ext uri="{BB962C8B-B14F-4D97-AF65-F5344CB8AC3E}">
        <p14:creationId xmlns:p14="http://schemas.microsoft.com/office/powerpoint/2010/main" val="3099227424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直線コネクタ 67"/>
          <p:cNvCxnSpPr/>
          <p:nvPr/>
        </p:nvCxnSpPr>
        <p:spPr>
          <a:xfrm>
            <a:off x="-90018" y="668693"/>
            <a:ext cx="12397246" cy="5107651"/>
          </a:xfrm>
          <a:prstGeom prst="line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円/楕円 6"/>
          <p:cNvSpPr/>
          <p:nvPr/>
        </p:nvSpPr>
        <p:spPr>
          <a:xfrm>
            <a:off x="2584555" y="1217078"/>
            <a:ext cx="2002073" cy="200189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4" name="円/楕円 63"/>
          <p:cNvSpPr/>
          <p:nvPr/>
        </p:nvSpPr>
        <p:spPr>
          <a:xfrm>
            <a:off x="295779" y="278651"/>
            <a:ext cx="2002073" cy="200189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3" name="円/楕円 62"/>
          <p:cNvSpPr/>
          <p:nvPr/>
        </p:nvSpPr>
        <p:spPr>
          <a:xfrm>
            <a:off x="2027797" y="499514"/>
            <a:ext cx="660131" cy="66007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9" name="円/楕円 68"/>
          <p:cNvSpPr/>
          <p:nvPr/>
        </p:nvSpPr>
        <p:spPr>
          <a:xfrm>
            <a:off x="4895012" y="2168861"/>
            <a:ext cx="2002073" cy="200189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0" name="円/楕円 69"/>
          <p:cNvSpPr/>
          <p:nvPr/>
        </p:nvSpPr>
        <p:spPr>
          <a:xfrm>
            <a:off x="7227150" y="3137291"/>
            <a:ext cx="2002073" cy="200189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1" name="円/楕円 70"/>
          <p:cNvSpPr/>
          <p:nvPr/>
        </p:nvSpPr>
        <p:spPr>
          <a:xfrm>
            <a:off x="9585013" y="4059071"/>
            <a:ext cx="2002073" cy="200189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2" name="円/楕円 71"/>
          <p:cNvSpPr/>
          <p:nvPr/>
        </p:nvSpPr>
        <p:spPr>
          <a:xfrm>
            <a:off x="4325649" y="1448781"/>
            <a:ext cx="660131" cy="66007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3" name="円/楕円 72"/>
          <p:cNvSpPr/>
          <p:nvPr/>
        </p:nvSpPr>
        <p:spPr>
          <a:xfrm>
            <a:off x="6636106" y="2408888"/>
            <a:ext cx="660131" cy="66007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4" name="円/楕円 73"/>
          <p:cNvSpPr/>
          <p:nvPr/>
        </p:nvSpPr>
        <p:spPr>
          <a:xfrm>
            <a:off x="8976569" y="3398997"/>
            <a:ext cx="660131" cy="66007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5" name="円/楕円 74"/>
          <p:cNvSpPr/>
          <p:nvPr/>
        </p:nvSpPr>
        <p:spPr>
          <a:xfrm>
            <a:off x="11317032" y="4329101"/>
            <a:ext cx="660131" cy="66007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391080" y="3612374"/>
            <a:ext cx="4505498" cy="147542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13758" y="5117644"/>
            <a:ext cx="5862277" cy="113167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79" name="直線コネクタ 78"/>
          <p:cNvCxnSpPr/>
          <p:nvPr/>
        </p:nvCxnSpPr>
        <p:spPr>
          <a:xfrm flipH="1">
            <a:off x="4796" y="5087803"/>
            <a:ext cx="627124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直角三角形 81"/>
          <p:cNvSpPr/>
          <p:nvPr/>
        </p:nvSpPr>
        <p:spPr>
          <a:xfrm rot="14829042">
            <a:off x="2246398" y="1550209"/>
            <a:ext cx="267452" cy="267475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3" name="直角三角形 82"/>
          <p:cNvSpPr/>
          <p:nvPr/>
        </p:nvSpPr>
        <p:spPr>
          <a:xfrm rot="14829042">
            <a:off x="4547134" y="2490033"/>
            <a:ext cx="267452" cy="267475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4" name="直角三角形 83"/>
          <p:cNvSpPr/>
          <p:nvPr/>
        </p:nvSpPr>
        <p:spPr>
          <a:xfrm rot="14829042">
            <a:off x="6857591" y="3450139"/>
            <a:ext cx="267452" cy="267475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5" name="直角三角形 84"/>
          <p:cNvSpPr/>
          <p:nvPr/>
        </p:nvSpPr>
        <p:spPr>
          <a:xfrm rot="14829042">
            <a:off x="9198054" y="4410246"/>
            <a:ext cx="267452" cy="267475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2225234" y="634625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bg1"/>
                </a:solidFill>
              </a:rPr>
              <a:t>1</a:t>
            </a:r>
            <a:endParaRPr kumimoji="1" lang="ja-JP" altLang="en-US" sz="600">
              <a:solidFill>
                <a:schemeClr val="bg1"/>
              </a:solidFill>
            </a:endParaRPr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4518271" y="1583892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bg1"/>
                </a:solidFill>
              </a:rPr>
              <a:t>2</a:t>
            </a:r>
            <a:endParaRPr kumimoji="1" lang="ja-JP" altLang="en-US" sz="600">
              <a:solidFill>
                <a:schemeClr val="bg1"/>
              </a:solidFill>
            </a:endParaRPr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6828728" y="2543998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bg1"/>
                </a:solidFill>
              </a:rPr>
              <a:t>3</a:t>
            </a:r>
            <a:endParaRPr kumimoji="1" lang="ja-JP" altLang="en-US" sz="600">
              <a:solidFill>
                <a:schemeClr val="bg1"/>
              </a:solidFill>
            </a:endParaRPr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9169192" y="3534108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bg1"/>
                </a:solidFill>
              </a:rPr>
              <a:t>4</a:t>
            </a:r>
            <a:endParaRPr kumimoji="1" lang="ja-JP" altLang="en-US" sz="600">
              <a:solidFill>
                <a:schemeClr val="bg1"/>
              </a:solidFill>
            </a:endParaRPr>
          </a:p>
        </p:txBody>
      </p:sp>
      <p:sp>
        <p:nvSpPr>
          <p:cNvPr id="90" name="テキスト ボックス 89"/>
          <p:cNvSpPr txBox="1"/>
          <p:nvPr/>
        </p:nvSpPr>
        <p:spPr>
          <a:xfrm>
            <a:off x="11509655" y="4464212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bg1"/>
                </a:solidFill>
              </a:rPr>
              <a:t>5</a:t>
            </a:r>
            <a:endParaRPr kumimoji="1" lang="ja-JP" altLang="en-US" sz="600">
              <a:solidFill>
                <a:schemeClr val="bg1"/>
              </a:solidFill>
            </a:endParaRPr>
          </a:p>
        </p:txBody>
      </p:sp>
      <p:sp>
        <p:nvSpPr>
          <p:cNvPr id="99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544151" y="548680"/>
            <a:ext cx="1483647" cy="139445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2843767" y="1502807"/>
            <a:ext cx="1483647" cy="139445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5152459" y="2465840"/>
            <a:ext cx="1483647" cy="139445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2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7486363" y="3423020"/>
            <a:ext cx="1483647" cy="139445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9833386" y="4344800"/>
            <a:ext cx="1483647" cy="139445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01744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WO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正方形/長方形 53"/>
          <p:cNvSpPr/>
          <p:nvPr/>
        </p:nvSpPr>
        <p:spPr>
          <a:xfrm>
            <a:off x="7225955" y="3728341"/>
            <a:ext cx="4966045" cy="21002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53" name="正方形/長方形 52"/>
          <p:cNvSpPr/>
          <p:nvPr/>
        </p:nvSpPr>
        <p:spPr>
          <a:xfrm>
            <a:off x="0" y="3721847"/>
            <a:ext cx="4966045" cy="21002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52" name="正方形/長方形 51"/>
          <p:cNvSpPr/>
          <p:nvPr/>
        </p:nvSpPr>
        <p:spPr>
          <a:xfrm>
            <a:off x="7225955" y="1456049"/>
            <a:ext cx="4966045" cy="21002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51" name="正方形/長方形 50"/>
          <p:cNvSpPr/>
          <p:nvPr/>
        </p:nvSpPr>
        <p:spPr>
          <a:xfrm>
            <a:off x="0" y="1456049"/>
            <a:ext cx="4966045" cy="21002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1" name="グループ化 20"/>
          <p:cNvGrpSpPr/>
          <p:nvPr/>
        </p:nvGrpSpPr>
        <p:grpSpPr>
          <a:xfrm>
            <a:off x="3909343" y="3721848"/>
            <a:ext cx="2106910" cy="2100233"/>
            <a:chOff x="6037861" y="5413530"/>
            <a:chExt cx="2889225" cy="2880320"/>
          </a:xfrm>
        </p:grpSpPr>
        <p:sp>
          <p:nvSpPr>
            <p:cNvPr id="20" name="涙形 19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4" name="涙形 13"/>
            <p:cNvSpPr/>
            <p:nvPr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6" name="涙形 5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5" name="涙形 4"/>
            <p:cNvSpPr/>
            <p:nvPr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grpSp>
        <p:nvGrpSpPr>
          <p:cNvPr id="22" name="グループ化 21"/>
          <p:cNvGrpSpPr/>
          <p:nvPr/>
        </p:nvGrpSpPr>
        <p:grpSpPr>
          <a:xfrm rot="5400000">
            <a:off x="3912681" y="1459204"/>
            <a:ext cx="2106727" cy="2100416"/>
            <a:chOff x="6037861" y="5413530"/>
            <a:chExt cx="2889225" cy="2880320"/>
          </a:xfrm>
        </p:grpSpPr>
        <p:sp>
          <p:nvSpPr>
            <p:cNvPr id="23" name="涙形 22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4" name="涙形 23"/>
            <p:cNvSpPr/>
            <p:nvPr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5" name="涙形 24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6" name="涙形 25"/>
            <p:cNvSpPr/>
            <p:nvPr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grpSp>
        <p:nvGrpSpPr>
          <p:cNvPr id="27" name="グループ化 26"/>
          <p:cNvGrpSpPr/>
          <p:nvPr/>
        </p:nvGrpSpPr>
        <p:grpSpPr>
          <a:xfrm rot="10800000">
            <a:off x="6186017" y="1462542"/>
            <a:ext cx="2106910" cy="2100233"/>
            <a:chOff x="6037861" y="5413530"/>
            <a:chExt cx="2889225" cy="2880320"/>
          </a:xfrm>
        </p:grpSpPr>
        <p:sp>
          <p:nvSpPr>
            <p:cNvPr id="28" name="涙形 27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9" name="涙形 28"/>
            <p:cNvSpPr/>
            <p:nvPr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30" name="涙形 29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31" name="涙形 30"/>
            <p:cNvSpPr/>
            <p:nvPr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grpSp>
        <p:nvGrpSpPr>
          <p:cNvPr id="32" name="グループ化 31"/>
          <p:cNvGrpSpPr/>
          <p:nvPr/>
        </p:nvGrpSpPr>
        <p:grpSpPr>
          <a:xfrm rot="16200000">
            <a:off x="6182862" y="3725003"/>
            <a:ext cx="2106727" cy="2100416"/>
            <a:chOff x="6037861" y="5413530"/>
            <a:chExt cx="2889225" cy="2880320"/>
          </a:xfrm>
        </p:grpSpPr>
        <p:sp>
          <p:nvSpPr>
            <p:cNvPr id="33" name="涙形 32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34" name="涙形 33"/>
            <p:cNvSpPr/>
            <p:nvPr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35" name="涙形 34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36" name="涙形 35"/>
            <p:cNvSpPr/>
            <p:nvPr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3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175620" y="2711041"/>
            <a:ext cx="1596470" cy="50793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175620" y="1808820"/>
            <a:ext cx="1596470" cy="108738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A</a:t>
            </a:r>
            <a:endParaRPr lang="en-US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449916" y="2711041"/>
            <a:ext cx="1596470" cy="50793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449916" y="1808820"/>
            <a:ext cx="1596470" cy="108738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A</a:t>
            </a:r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4163694" y="4901285"/>
            <a:ext cx="1596470" cy="50793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163694" y="3999064"/>
            <a:ext cx="1596470" cy="108738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A</a:t>
            </a:r>
            <a:endParaRPr lang="en-US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437990" y="4901285"/>
            <a:ext cx="1596470" cy="50793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437990" y="3999064"/>
            <a:ext cx="1596470" cy="108738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A</a:t>
            </a:r>
            <a:endParaRPr lang="en-US"/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424878" y="1846093"/>
            <a:ext cx="3360665" cy="1470163"/>
          </a:xfrm>
        </p:spPr>
        <p:txBody>
          <a:bodyPr anchor="ctr">
            <a:noAutofit/>
          </a:bodyPr>
          <a:lstStyle>
            <a:lvl1pPr marL="228611" indent="-240012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424878" y="3976329"/>
            <a:ext cx="3360665" cy="1470163"/>
          </a:xfrm>
        </p:spPr>
        <p:txBody>
          <a:bodyPr anchor="ctr">
            <a:noAutofit/>
          </a:bodyPr>
          <a:lstStyle>
            <a:lvl1pPr marL="228611" indent="-240012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8406457" y="1876096"/>
            <a:ext cx="3360665" cy="1470163"/>
          </a:xfrm>
        </p:spPr>
        <p:txBody>
          <a:bodyPr anchor="ctr">
            <a:noAutofit/>
          </a:bodyPr>
          <a:lstStyle>
            <a:lvl1pPr marL="228611" indent="-240012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8406457" y="4006333"/>
            <a:ext cx="3360665" cy="1470163"/>
          </a:xfrm>
        </p:spPr>
        <p:txBody>
          <a:bodyPr anchor="ctr">
            <a:noAutofit/>
          </a:bodyPr>
          <a:lstStyle>
            <a:lvl1pPr marL="228611" indent="-240012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5" name="図プレースホルダー 7"/>
          <p:cNvSpPr>
            <a:spLocks noGrp="1"/>
          </p:cNvSpPr>
          <p:nvPr>
            <p:ph type="pic" sz="quarter" idx="37" hasCustomPrompt="1"/>
          </p:nvPr>
        </p:nvSpPr>
        <p:spPr>
          <a:xfrm>
            <a:off x="424878" y="1030847"/>
            <a:ext cx="815316" cy="81524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56" name="図プレースホルダー 7"/>
          <p:cNvSpPr>
            <a:spLocks noGrp="1"/>
          </p:cNvSpPr>
          <p:nvPr>
            <p:ph type="pic" sz="quarter" idx="38" hasCustomPrompt="1"/>
          </p:nvPr>
        </p:nvSpPr>
        <p:spPr>
          <a:xfrm>
            <a:off x="10956962" y="1048426"/>
            <a:ext cx="815316" cy="81524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57" name="図プレースホルダー 7"/>
          <p:cNvSpPr>
            <a:spLocks noGrp="1"/>
          </p:cNvSpPr>
          <p:nvPr>
            <p:ph type="pic" sz="quarter" idx="39" hasCustomPrompt="1"/>
          </p:nvPr>
        </p:nvSpPr>
        <p:spPr>
          <a:xfrm>
            <a:off x="424878" y="5446492"/>
            <a:ext cx="815316" cy="81524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58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10956962" y="5464072"/>
            <a:ext cx="815316" cy="81524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2390267" y="98631"/>
            <a:ext cx="7411466" cy="905819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36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41213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平行四辺形 40"/>
          <p:cNvSpPr/>
          <p:nvPr/>
        </p:nvSpPr>
        <p:spPr>
          <a:xfrm flipH="1">
            <a:off x="3713327" y="3206809"/>
            <a:ext cx="7329223" cy="1019203"/>
          </a:xfrm>
          <a:prstGeom prst="parallelogram">
            <a:avLst>
              <a:gd name="adj" fmla="val 51895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40" name="平行四辺形 39"/>
          <p:cNvSpPr/>
          <p:nvPr/>
        </p:nvSpPr>
        <p:spPr>
          <a:xfrm flipH="1">
            <a:off x="3018542" y="1861294"/>
            <a:ext cx="7329223" cy="1030188"/>
          </a:xfrm>
          <a:prstGeom prst="parallelogram">
            <a:avLst>
              <a:gd name="adj" fmla="val 51895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9" name="平行四辺形 38"/>
          <p:cNvSpPr/>
          <p:nvPr/>
        </p:nvSpPr>
        <p:spPr>
          <a:xfrm flipH="1">
            <a:off x="2307281" y="524019"/>
            <a:ext cx="7329223" cy="1032933"/>
          </a:xfrm>
          <a:prstGeom prst="parallelogram">
            <a:avLst>
              <a:gd name="adj" fmla="val 51895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4" name="平行四辺形 33"/>
          <p:cNvSpPr/>
          <p:nvPr/>
        </p:nvSpPr>
        <p:spPr>
          <a:xfrm flipH="1">
            <a:off x="1871296" y="0"/>
            <a:ext cx="2887384" cy="5096933"/>
          </a:xfrm>
          <a:prstGeom prst="parallelogram">
            <a:avLst>
              <a:gd name="adj" fmla="val 92507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2" name="図プレースホルダー 21"/>
          <p:cNvSpPr>
            <a:spLocks noGrp="1"/>
          </p:cNvSpPr>
          <p:nvPr>
            <p:ph type="pic" sz="quarter" idx="12" hasCustomPrompt="1"/>
          </p:nvPr>
        </p:nvSpPr>
        <p:spPr>
          <a:xfrm>
            <a:off x="527555" y="439628"/>
            <a:ext cx="2326411" cy="1020113"/>
          </a:xfrm>
          <a:custGeom>
            <a:avLst/>
            <a:gdLst/>
            <a:ahLst/>
            <a:cxnLst/>
            <a:rect l="l" t="t" r="r" b="b"/>
            <a:pathLst>
              <a:path w="3489313" h="1530170">
                <a:moveTo>
                  <a:pt x="0" y="0"/>
                </a:moveTo>
                <a:lnTo>
                  <a:pt x="2685530" y="0"/>
                </a:lnTo>
                <a:lnTo>
                  <a:pt x="3489313" y="1530170"/>
                </a:lnTo>
                <a:lnTo>
                  <a:pt x="803783" y="153017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直線コネクタ 8"/>
          <p:cNvCxnSpPr/>
          <p:nvPr/>
        </p:nvCxnSpPr>
        <p:spPr>
          <a:xfrm flipH="1">
            <a:off x="4753513" y="5087803"/>
            <a:ext cx="743848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図プレースホルダー 21"/>
          <p:cNvSpPr>
            <a:spLocks noGrp="1"/>
          </p:cNvSpPr>
          <p:nvPr>
            <p:ph type="pic" sz="quarter" idx="13" hasCustomPrompt="1"/>
          </p:nvPr>
        </p:nvSpPr>
        <p:spPr>
          <a:xfrm>
            <a:off x="1218440" y="1774776"/>
            <a:ext cx="2326411" cy="1020113"/>
          </a:xfrm>
          <a:custGeom>
            <a:avLst/>
            <a:gdLst/>
            <a:ahLst/>
            <a:cxnLst/>
            <a:rect l="l" t="t" r="r" b="b"/>
            <a:pathLst>
              <a:path w="3489313" h="1530170">
                <a:moveTo>
                  <a:pt x="0" y="0"/>
                </a:moveTo>
                <a:lnTo>
                  <a:pt x="2685530" y="0"/>
                </a:lnTo>
                <a:lnTo>
                  <a:pt x="3489313" y="1530170"/>
                </a:lnTo>
                <a:lnTo>
                  <a:pt x="803783" y="153017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4" name="図プレースホルダー 21"/>
          <p:cNvSpPr>
            <a:spLocks noGrp="1"/>
          </p:cNvSpPr>
          <p:nvPr>
            <p:ph type="pic" sz="quarter" idx="14" hasCustomPrompt="1"/>
          </p:nvPr>
        </p:nvSpPr>
        <p:spPr>
          <a:xfrm>
            <a:off x="1922724" y="3109924"/>
            <a:ext cx="2326411" cy="1020113"/>
          </a:xfrm>
          <a:custGeom>
            <a:avLst/>
            <a:gdLst/>
            <a:ahLst/>
            <a:cxnLst/>
            <a:rect l="l" t="t" r="r" b="b"/>
            <a:pathLst>
              <a:path w="3489313" h="1530170">
                <a:moveTo>
                  <a:pt x="0" y="0"/>
                </a:moveTo>
                <a:lnTo>
                  <a:pt x="2685530" y="0"/>
                </a:lnTo>
                <a:lnTo>
                  <a:pt x="3489313" y="1530170"/>
                </a:lnTo>
                <a:lnTo>
                  <a:pt x="803783" y="153017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835750" y="4357144"/>
            <a:ext cx="6721330" cy="72534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835750" y="5174192"/>
            <a:ext cx="6721330" cy="10131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2822404" y="581632"/>
            <a:ext cx="6170094" cy="93010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3523669" y="1901779"/>
            <a:ext cx="6170094" cy="93010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4232683" y="3251929"/>
            <a:ext cx="6170094" cy="93010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244168776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線コネクタ 24"/>
          <p:cNvCxnSpPr/>
          <p:nvPr/>
        </p:nvCxnSpPr>
        <p:spPr>
          <a:xfrm flipH="1">
            <a:off x="0" y="1609376"/>
            <a:ext cx="121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348" y="634314"/>
            <a:ext cx="2596429" cy="5304621"/>
          </a:xfrm>
          <a:prstGeom prst="rect">
            <a:avLst/>
          </a:prstGeom>
        </p:spPr>
      </p:pic>
      <p:sp>
        <p:nvSpPr>
          <p:cNvPr id="24" name="図プレースホルダー 23"/>
          <p:cNvSpPr>
            <a:spLocks noGrp="1"/>
          </p:cNvSpPr>
          <p:nvPr>
            <p:ph type="pic" sz="quarter" idx="12" hasCustomPrompt="1"/>
          </p:nvPr>
        </p:nvSpPr>
        <p:spPr>
          <a:xfrm>
            <a:off x="1520515" y="1317625"/>
            <a:ext cx="2224094" cy="397086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095548" y="878717"/>
            <a:ext cx="6721330" cy="72534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ホームベース 27"/>
          <p:cNvSpPr/>
          <p:nvPr/>
        </p:nvSpPr>
        <p:spPr>
          <a:xfrm>
            <a:off x="4205626" y="1926696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525451" y="2182259"/>
            <a:ext cx="6361259" cy="9001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525451" y="1795972"/>
            <a:ext cx="6361259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ホームベース 30"/>
          <p:cNvSpPr/>
          <p:nvPr/>
        </p:nvSpPr>
        <p:spPr>
          <a:xfrm>
            <a:off x="4205626" y="3255768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525451" y="3511331"/>
            <a:ext cx="6361259" cy="9001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4525451" y="3125044"/>
            <a:ext cx="6361259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ホームベース 33"/>
          <p:cNvSpPr/>
          <p:nvPr/>
        </p:nvSpPr>
        <p:spPr>
          <a:xfrm>
            <a:off x="4205626" y="4613597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525451" y="4869160"/>
            <a:ext cx="6361259" cy="9001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4525451" y="4482874"/>
            <a:ext cx="6361259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61425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3549013"/>
            <a:ext cx="12192000" cy="900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348" y="634314"/>
            <a:ext cx="2596429" cy="5304621"/>
          </a:xfrm>
          <a:prstGeom prst="rect">
            <a:avLst/>
          </a:prstGeom>
        </p:spPr>
      </p:pic>
      <p:sp>
        <p:nvSpPr>
          <p:cNvPr id="24" name="図プレースホルダー 23"/>
          <p:cNvSpPr>
            <a:spLocks noGrp="1"/>
          </p:cNvSpPr>
          <p:nvPr>
            <p:ph type="pic" sz="quarter" idx="12" hasCustomPrompt="1"/>
          </p:nvPr>
        </p:nvSpPr>
        <p:spPr>
          <a:xfrm>
            <a:off x="1520515" y="1317625"/>
            <a:ext cx="2224094" cy="397086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095548" y="3609020"/>
            <a:ext cx="6721330" cy="72534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115608" y="4509120"/>
            <a:ext cx="7261437" cy="13501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90945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平行四辺形 10"/>
          <p:cNvSpPr/>
          <p:nvPr/>
        </p:nvSpPr>
        <p:spPr>
          <a:xfrm>
            <a:off x="340758" y="4179083"/>
            <a:ext cx="5791146" cy="1140127"/>
          </a:xfrm>
          <a:prstGeom prst="parallelogram">
            <a:avLst>
              <a:gd name="adj" fmla="val 336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1" name="平行四辺形 30"/>
          <p:cNvSpPr/>
          <p:nvPr/>
        </p:nvSpPr>
        <p:spPr>
          <a:xfrm>
            <a:off x="195484" y="4179084"/>
            <a:ext cx="573122" cy="1140126"/>
          </a:xfrm>
          <a:prstGeom prst="parallelogram">
            <a:avLst>
              <a:gd name="adj" fmla="val 67641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5" name="平行四辺形 4"/>
          <p:cNvSpPr/>
          <p:nvPr/>
        </p:nvSpPr>
        <p:spPr>
          <a:xfrm>
            <a:off x="1270942" y="1388773"/>
            <a:ext cx="4440878" cy="1140127"/>
          </a:xfrm>
          <a:prstGeom prst="parallelogram">
            <a:avLst>
              <a:gd name="adj" fmla="val 336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0" name="平行四辺形 29"/>
          <p:cNvSpPr/>
          <p:nvPr/>
        </p:nvSpPr>
        <p:spPr>
          <a:xfrm>
            <a:off x="1130884" y="1388774"/>
            <a:ext cx="573122" cy="1140126"/>
          </a:xfrm>
          <a:prstGeom prst="parallelogram">
            <a:avLst>
              <a:gd name="adj" fmla="val 67641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0" name="平行四辺形 9"/>
          <p:cNvSpPr/>
          <p:nvPr/>
        </p:nvSpPr>
        <p:spPr>
          <a:xfrm>
            <a:off x="790847" y="2783929"/>
            <a:ext cx="5101009" cy="1140127"/>
          </a:xfrm>
          <a:prstGeom prst="parallelogram">
            <a:avLst>
              <a:gd name="adj" fmla="val 336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" name="平行四辺形 7"/>
          <p:cNvSpPr/>
          <p:nvPr/>
        </p:nvSpPr>
        <p:spPr>
          <a:xfrm>
            <a:off x="650789" y="2783928"/>
            <a:ext cx="573122" cy="1140126"/>
          </a:xfrm>
          <a:prstGeom prst="parallelogram">
            <a:avLst>
              <a:gd name="adj" fmla="val 67641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cxnSp>
        <p:nvCxnSpPr>
          <p:cNvPr id="12" name="直線コネクタ 11"/>
          <p:cNvCxnSpPr/>
          <p:nvPr/>
        </p:nvCxnSpPr>
        <p:spPr>
          <a:xfrm flipH="1">
            <a:off x="6005185" y="3182283"/>
            <a:ext cx="618681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826" y="634314"/>
            <a:ext cx="2596429" cy="5304621"/>
          </a:xfrm>
          <a:prstGeom prst="rect">
            <a:avLst/>
          </a:prstGeom>
        </p:spPr>
      </p:pic>
      <p:sp>
        <p:nvSpPr>
          <p:cNvPr id="24" name="図プレースホルダー 23"/>
          <p:cNvSpPr>
            <a:spLocks noGrp="1"/>
          </p:cNvSpPr>
          <p:nvPr>
            <p:ph type="pic" sz="quarter" idx="12" hasCustomPrompt="1"/>
          </p:nvPr>
        </p:nvSpPr>
        <p:spPr>
          <a:xfrm>
            <a:off x="4975993" y="1317625"/>
            <a:ext cx="2224094" cy="397086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506279" y="1358770"/>
            <a:ext cx="4500891" cy="18182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7506278" y="3286625"/>
            <a:ext cx="4320856" cy="233261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1695546" y="1508787"/>
            <a:ext cx="3056085" cy="91808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1270942" y="2894949"/>
            <a:ext cx="3493431" cy="91808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850859" y="4290103"/>
            <a:ext cx="3913514" cy="91808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</p:txBody>
      </p:sp>
      <p:sp>
        <p:nvSpPr>
          <p:cNvPr id="20" name="涙形 19"/>
          <p:cNvSpPr/>
          <p:nvPr/>
        </p:nvSpPr>
        <p:spPr>
          <a:xfrm rot="5400000">
            <a:off x="1168360" y="881748"/>
            <a:ext cx="565917" cy="565966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313875" y="977977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accent1"/>
                </a:solidFill>
              </a:rPr>
              <a:t>1</a:t>
            </a:r>
            <a:endParaRPr kumimoji="1" lang="ja-JP" altLang="en-US" sz="600">
              <a:solidFill>
                <a:schemeClr val="accent1"/>
              </a:solidFill>
            </a:endParaRPr>
          </a:p>
        </p:txBody>
      </p:sp>
      <p:sp>
        <p:nvSpPr>
          <p:cNvPr id="23" name="涙形 22"/>
          <p:cNvSpPr/>
          <p:nvPr/>
        </p:nvSpPr>
        <p:spPr>
          <a:xfrm rot="5400000">
            <a:off x="705001" y="2245917"/>
            <a:ext cx="565917" cy="565966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850516" y="2342146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accent1"/>
                </a:solidFill>
              </a:rPr>
              <a:t>2</a:t>
            </a:r>
            <a:endParaRPr kumimoji="1" lang="ja-JP" altLang="en-US" sz="600">
              <a:solidFill>
                <a:schemeClr val="accent1"/>
              </a:solidFill>
            </a:endParaRPr>
          </a:p>
        </p:txBody>
      </p:sp>
      <p:sp>
        <p:nvSpPr>
          <p:cNvPr id="27" name="涙形 26"/>
          <p:cNvSpPr/>
          <p:nvPr/>
        </p:nvSpPr>
        <p:spPr>
          <a:xfrm rot="5400000">
            <a:off x="254912" y="3641072"/>
            <a:ext cx="565917" cy="565966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00427" y="3737301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accent1"/>
                </a:solidFill>
              </a:rPr>
              <a:t>3</a:t>
            </a:r>
            <a:endParaRPr kumimoji="1" lang="ja-JP" altLang="en-US" sz="6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652781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0" y="3549013"/>
            <a:ext cx="12192000" cy="900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604" y="340622"/>
            <a:ext cx="2547226" cy="6173623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10" y="968727"/>
            <a:ext cx="2596429" cy="5304621"/>
          </a:xfrm>
          <a:prstGeom prst="rect">
            <a:avLst/>
          </a:prstGeom>
        </p:spPr>
      </p:pic>
      <p:sp>
        <p:nvSpPr>
          <p:cNvPr id="24" name="図プレースホルダー 23"/>
          <p:cNvSpPr>
            <a:spLocks noGrp="1"/>
          </p:cNvSpPr>
          <p:nvPr>
            <p:ph type="pic" sz="quarter" idx="12" hasCustomPrompt="1"/>
          </p:nvPr>
        </p:nvSpPr>
        <p:spPr>
          <a:xfrm>
            <a:off x="6486077" y="1652038"/>
            <a:ext cx="2224094" cy="397086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364866" y="3609020"/>
            <a:ext cx="5731134" cy="72534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364865" y="4509120"/>
            <a:ext cx="5731134" cy="13501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52680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線コネクタ 16"/>
          <p:cNvCxnSpPr/>
          <p:nvPr/>
        </p:nvCxnSpPr>
        <p:spPr>
          <a:xfrm flipH="1">
            <a:off x="0" y="2168860"/>
            <a:ext cx="121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198" y="578684"/>
            <a:ext cx="3810754" cy="541778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7" y="2556065"/>
            <a:ext cx="1689072" cy="3440404"/>
          </a:xfrm>
          <a:prstGeom prst="rect">
            <a:avLst/>
          </a:prstGeom>
        </p:spPr>
      </p:pic>
      <p:sp>
        <p:nvSpPr>
          <p:cNvPr id="8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699185" y="3000976"/>
            <a:ext cx="1440517" cy="2550583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2" name="図プレースホルダー 11"/>
          <p:cNvSpPr>
            <a:spLocks noGrp="1"/>
          </p:cNvSpPr>
          <p:nvPr>
            <p:ph type="pic" sz="quarter" idx="13" hasCustomPrompt="1"/>
          </p:nvPr>
        </p:nvSpPr>
        <p:spPr>
          <a:xfrm>
            <a:off x="2304485" y="1097356"/>
            <a:ext cx="3292180" cy="43804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065994" y="848714"/>
            <a:ext cx="5821152" cy="132541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ホームベース 19"/>
          <p:cNvSpPr/>
          <p:nvPr/>
        </p:nvSpPr>
        <p:spPr>
          <a:xfrm>
            <a:off x="6106240" y="2479604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426065" y="2735166"/>
            <a:ext cx="5461081" cy="126389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426065" y="2348880"/>
            <a:ext cx="546108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ホームベース 24"/>
          <p:cNvSpPr/>
          <p:nvPr/>
        </p:nvSpPr>
        <p:spPr>
          <a:xfrm>
            <a:off x="6106240" y="4240880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426065" y="4496443"/>
            <a:ext cx="5461081" cy="126389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426065" y="4110157"/>
            <a:ext cx="546108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52143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/>
        </p:nvSpPr>
        <p:spPr>
          <a:xfrm>
            <a:off x="0" y="3549013"/>
            <a:ext cx="12192000" cy="900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198" y="578684"/>
            <a:ext cx="3810754" cy="541778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7" y="2556065"/>
            <a:ext cx="1689072" cy="3440404"/>
          </a:xfrm>
          <a:prstGeom prst="rect">
            <a:avLst/>
          </a:prstGeom>
        </p:spPr>
      </p:pic>
      <p:sp>
        <p:nvSpPr>
          <p:cNvPr id="8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699185" y="3000976"/>
            <a:ext cx="1440517" cy="2550583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2" name="図プレースホルダー 11"/>
          <p:cNvSpPr>
            <a:spLocks noGrp="1"/>
          </p:cNvSpPr>
          <p:nvPr>
            <p:ph type="pic" sz="quarter" idx="13" hasCustomPrompt="1"/>
          </p:nvPr>
        </p:nvSpPr>
        <p:spPr>
          <a:xfrm>
            <a:off x="2304485" y="1097356"/>
            <a:ext cx="3292180" cy="43804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005982" y="3609020"/>
            <a:ext cx="5671122" cy="72534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026042" y="4509120"/>
            <a:ext cx="5681068" cy="13501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78300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C and 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線コネクタ 16"/>
          <p:cNvCxnSpPr/>
          <p:nvPr/>
        </p:nvCxnSpPr>
        <p:spPr>
          <a:xfrm flipH="1">
            <a:off x="0" y="3183707"/>
            <a:ext cx="121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326244" y="1328767"/>
            <a:ext cx="4560902" cy="1860207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338" y="1133641"/>
            <a:ext cx="5274870" cy="4272731"/>
          </a:xfrm>
          <a:prstGeom prst="rect">
            <a:avLst/>
          </a:prstGeom>
        </p:spPr>
      </p:pic>
      <p:sp>
        <p:nvSpPr>
          <p:cNvPr id="13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2065131" y="1313661"/>
            <a:ext cx="4890968" cy="2704156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63" y="2752124"/>
            <a:ext cx="1363426" cy="2777109"/>
          </a:xfrm>
          <a:prstGeom prst="rect">
            <a:avLst/>
          </a:prstGeom>
        </p:spPr>
      </p:pic>
      <p:sp>
        <p:nvSpPr>
          <p:cNvPr id="15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731414" y="3105629"/>
            <a:ext cx="1139924" cy="20701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7326243" y="3270007"/>
            <a:ext cx="4560902" cy="234923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6096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Sub-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38113-51B5-2945-BC97-1CD52E343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38" y="295095"/>
            <a:ext cx="10515600" cy="762635"/>
          </a:xfrm>
          <a:prstGeom prst="rect">
            <a:avLst/>
          </a:prstGeom>
        </p:spPr>
        <p:txBody>
          <a:bodyPr/>
          <a:lstStyle>
            <a:lvl1pPr algn="l">
              <a:defRPr sz="4400" b="0" i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F5CC65-32C8-C348-A985-69BC083E2C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80499-377E-2A46-80F2-DC6F8A8BB0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B44C45-6383-8B42-90B6-1BE65165B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Geoverse LLC Proprietary &amp; Confidential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F2CA80-CE4B-BB47-9FEB-BEAA2D7B9B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2206" y="1057730"/>
            <a:ext cx="10515600" cy="352842"/>
          </a:xfrm>
          <a:prstGeom prst="rect">
            <a:avLst/>
          </a:prstGeom>
        </p:spPr>
        <p:txBody>
          <a:bodyPr/>
          <a:lstStyle>
            <a:lvl1pPr marL="0" marR="0" indent="0" algn="l" defTabSz="12190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b="0" i="0" kern="1200" dirty="0" smtClean="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marL="0" marR="0" lvl="0" indent="0" algn="l" defTabSz="12190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120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Click to edit Sub-title style</a:t>
            </a:r>
          </a:p>
        </p:txBody>
      </p:sp>
    </p:spTree>
    <p:extLst>
      <p:ext uri="{BB962C8B-B14F-4D97-AF65-F5344CB8AC3E}">
        <p14:creationId xmlns:p14="http://schemas.microsoft.com/office/powerpoint/2010/main" val="1847297586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l De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/>
        </p:nvSpPr>
        <p:spPr>
          <a:xfrm>
            <a:off x="0" y="4029067"/>
            <a:ext cx="12192000" cy="13801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654" y="308653"/>
            <a:ext cx="5274870" cy="427273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76" y="950241"/>
            <a:ext cx="2554068" cy="363114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973" y="1804275"/>
            <a:ext cx="1363426" cy="2777109"/>
          </a:xfrm>
          <a:prstGeom prst="rect">
            <a:avLst/>
          </a:prstGeom>
        </p:spPr>
      </p:pic>
      <p:sp>
        <p:nvSpPr>
          <p:cNvPr id="9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1908725" y="2157779"/>
            <a:ext cx="1139924" cy="20701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0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3305448" y="488673"/>
            <a:ext cx="4890968" cy="2704156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1" name="図プレースホルダー 8"/>
          <p:cNvSpPr>
            <a:spLocks noGrp="1"/>
          </p:cNvSpPr>
          <p:nvPr>
            <p:ph type="pic" sz="quarter" idx="14" hasCustomPrompt="1"/>
          </p:nvPr>
        </p:nvSpPr>
        <p:spPr>
          <a:xfrm>
            <a:off x="8496475" y="1298763"/>
            <a:ext cx="2190433" cy="29403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365938" y="4653871"/>
            <a:ext cx="9460124" cy="725346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009994" y="5499230"/>
            <a:ext cx="10172013" cy="78008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8119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Til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図プレースホルダー 4"/>
          <p:cNvSpPr>
            <a:spLocks noGrp="1"/>
          </p:cNvSpPr>
          <p:nvPr>
            <p:ph type="pic" sz="quarter" idx="16" hasCustomPrompt="1"/>
          </p:nvPr>
        </p:nvSpPr>
        <p:spPr>
          <a:xfrm>
            <a:off x="1954939" y="2589148"/>
            <a:ext cx="1650085" cy="1649942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0" name="図プレースホルダー 4"/>
          <p:cNvSpPr>
            <a:spLocks noGrp="1"/>
          </p:cNvSpPr>
          <p:nvPr>
            <p:ph type="pic" sz="quarter" idx="17" hasCustomPrompt="1"/>
          </p:nvPr>
        </p:nvSpPr>
        <p:spPr>
          <a:xfrm>
            <a:off x="3605266" y="2589148"/>
            <a:ext cx="1650085" cy="1649942"/>
          </a:xfrm>
          <a:solidFill>
            <a:schemeClr val="accent1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5" name="図プレースホルダー 4"/>
          <p:cNvSpPr>
            <a:spLocks noGrp="1"/>
          </p:cNvSpPr>
          <p:nvPr>
            <p:ph type="pic" sz="quarter" idx="22" hasCustomPrompt="1"/>
          </p:nvPr>
        </p:nvSpPr>
        <p:spPr>
          <a:xfrm>
            <a:off x="5255592" y="4239090"/>
            <a:ext cx="1650085" cy="1649942"/>
          </a:xfrm>
          <a:solidFill>
            <a:schemeClr val="accent1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9" name="図プレースホルダー 4"/>
          <p:cNvSpPr>
            <a:spLocks noGrp="1"/>
          </p:cNvSpPr>
          <p:nvPr>
            <p:ph type="pic" sz="quarter" idx="26" hasCustomPrompt="1"/>
          </p:nvPr>
        </p:nvSpPr>
        <p:spPr>
          <a:xfrm>
            <a:off x="304854" y="2588907"/>
            <a:ext cx="1650085" cy="1649942"/>
          </a:xfr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0" name="図プレースホルダー 4"/>
          <p:cNvSpPr>
            <a:spLocks noGrp="1"/>
          </p:cNvSpPr>
          <p:nvPr>
            <p:ph type="pic" sz="quarter" idx="27" hasCustomPrompt="1"/>
          </p:nvPr>
        </p:nvSpPr>
        <p:spPr>
          <a:xfrm>
            <a:off x="1955181" y="938724"/>
            <a:ext cx="1650085" cy="164994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</a:p>
          <a:p>
            <a:r>
              <a:rPr kumimoji="1" lang="en-US" altLang="ja-JP"/>
              <a:t>(or blank)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1" name="図プレースホルダー 4"/>
          <p:cNvSpPr>
            <a:spLocks noGrp="1"/>
          </p:cNvSpPr>
          <p:nvPr>
            <p:ph type="pic" sz="quarter" idx="28" hasCustomPrompt="1"/>
          </p:nvPr>
        </p:nvSpPr>
        <p:spPr>
          <a:xfrm>
            <a:off x="3605507" y="938724"/>
            <a:ext cx="1650085" cy="1649942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2" name="図プレースホルダー 4"/>
          <p:cNvSpPr>
            <a:spLocks noGrp="1"/>
          </p:cNvSpPr>
          <p:nvPr>
            <p:ph type="pic" sz="quarter" idx="29" hasCustomPrompt="1"/>
          </p:nvPr>
        </p:nvSpPr>
        <p:spPr>
          <a:xfrm>
            <a:off x="5255834" y="938724"/>
            <a:ext cx="1650085" cy="1649942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3" name="図プレースホルダー 4"/>
          <p:cNvSpPr>
            <a:spLocks noGrp="1"/>
          </p:cNvSpPr>
          <p:nvPr>
            <p:ph type="pic" sz="quarter" idx="30" hasCustomPrompt="1"/>
          </p:nvPr>
        </p:nvSpPr>
        <p:spPr>
          <a:xfrm>
            <a:off x="6906160" y="938965"/>
            <a:ext cx="1650085" cy="1649942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435628" y="2688055"/>
            <a:ext cx="6301247" cy="737715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435869" y="3338990"/>
            <a:ext cx="6331253" cy="7200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図プレースホルダー 4"/>
          <p:cNvSpPr>
            <a:spLocks noGrp="1"/>
          </p:cNvSpPr>
          <p:nvPr>
            <p:ph type="pic" sz="quarter" idx="33" hasCustomPrompt="1"/>
          </p:nvPr>
        </p:nvSpPr>
        <p:spPr>
          <a:xfrm>
            <a:off x="1954939" y="4239090"/>
            <a:ext cx="1650085" cy="1649942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31" name="図プレースホルダー 4"/>
          <p:cNvSpPr>
            <a:spLocks noGrp="1"/>
          </p:cNvSpPr>
          <p:nvPr>
            <p:ph type="pic" sz="quarter" idx="34" hasCustomPrompt="1"/>
          </p:nvPr>
        </p:nvSpPr>
        <p:spPr>
          <a:xfrm>
            <a:off x="3605266" y="4239090"/>
            <a:ext cx="1650085" cy="164994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32" name="図プレースホルダー 4"/>
          <p:cNvSpPr>
            <a:spLocks noGrp="1"/>
          </p:cNvSpPr>
          <p:nvPr>
            <p:ph type="pic" sz="quarter" idx="35" hasCustomPrompt="1"/>
          </p:nvPr>
        </p:nvSpPr>
        <p:spPr>
          <a:xfrm>
            <a:off x="10206813" y="4239090"/>
            <a:ext cx="1650085" cy="1649942"/>
          </a:xfrm>
          <a:solidFill>
            <a:schemeClr val="accent1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33" name="図プレースホルダー 4"/>
          <p:cNvSpPr>
            <a:spLocks noGrp="1"/>
          </p:cNvSpPr>
          <p:nvPr>
            <p:ph type="pic" sz="quarter" idx="36" hasCustomPrompt="1"/>
          </p:nvPr>
        </p:nvSpPr>
        <p:spPr>
          <a:xfrm>
            <a:off x="6906160" y="4239090"/>
            <a:ext cx="1650085" cy="1649942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34" name="図プレースホルダー 4"/>
          <p:cNvSpPr>
            <a:spLocks noGrp="1"/>
          </p:cNvSpPr>
          <p:nvPr>
            <p:ph type="pic" sz="quarter" idx="37" hasCustomPrompt="1"/>
          </p:nvPr>
        </p:nvSpPr>
        <p:spPr>
          <a:xfrm>
            <a:off x="8556487" y="4239090"/>
            <a:ext cx="1650085" cy="164994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0691436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Images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25457" y="29028"/>
            <a:ext cx="2400208" cy="3077029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2458716" y="3137733"/>
            <a:ext cx="2400208" cy="3077029"/>
          </a:xfr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4891974" y="29028"/>
            <a:ext cx="2400208" cy="3077029"/>
          </a:xfr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7326093" y="3137962"/>
            <a:ext cx="2400208" cy="3077029"/>
          </a:xfr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758492" y="29028"/>
            <a:ext cx="2400208" cy="3077029"/>
          </a:xfr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正方形/長方形 11"/>
          <p:cNvSpPr/>
          <p:nvPr/>
        </p:nvSpPr>
        <p:spPr>
          <a:xfrm>
            <a:off x="25457" y="3137962"/>
            <a:ext cx="2400208" cy="30768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3" name="正方形/長方形 12"/>
          <p:cNvSpPr/>
          <p:nvPr/>
        </p:nvSpPr>
        <p:spPr>
          <a:xfrm>
            <a:off x="2458716" y="29257"/>
            <a:ext cx="2400208" cy="30768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4" name="正方形/長方形 13"/>
          <p:cNvSpPr/>
          <p:nvPr/>
        </p:nvSpPr>
        <p:spPr>
          <a:xfrm>
            <a:off x="4891974" y="3137962"/>
            <a:ext cx="2400208" cy="30768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5" name="正方形/長方形 14"/>
          <p:cNvSpPr/>
          <p:nvPr/>
        </p:nvSpPr>
        <p:spPr>
          <a:xfrm>
            <a:off x="7326093" y="29257"/>
            <a:ext cx="2400208" cy="30768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6" name="正方形/長方形 15"/>
          <p:cNvSpPr/>
          <p:nvPr/>
        </p:nvSpPr>
        <p:spPr>
          <a:xfrm>
            <a:off x="9758492" y="3138191"/>
            <a:ext cx="2400208" cy="30768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911429" y="3318426"/>
            <a:ext cx="628266" cy="628211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3344687" y="243359"/>
            <a:ext cx="628266" cy="628211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5777945" y="3318426"/>
            <a:ext cx="628266" cy="628211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0644463" y="3318426"/>
            <a:ext cx="628266" cy="628211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1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8212064" y="243359"/>
            <a:ext cx="628266" cy="628211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27729" y="4025965"/>
            <a:ext cx="2359229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42534" y="4357162"/>
            <a:ext cx="2121891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2490018" y="941221"/>
            <a:ext cx="2359229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2604823" y="1272419"/>
            <a:ext cx="2121891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7357395" y="941222"/>
            <a:ext cx="2359229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7472200" y="1272419"/>
            <a:ext cx="2121891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4912383" y="4025965"/>
            <a:ext cx="2359229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5027187" y="4357162"/>
            <a:ext cx="2121891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9779760" y="4025965"/>
            <a:ext cx="2359229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9894565" y="4357163"/>
            <a:ext cx="2121891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図プレースホルダー 37"/>
          <p:cNvSpPr>
            <a:spLocks noGrp="1"/>
          </p:cNvSpPr>
          <p:nvPr>
            <p:ph type="pic" sz="quarter" idx="32" hasCustomPrompt="1"/>
          </p:nvPr>
        </p:nvSpPr>
        <p:spPr>
          <a:xfrm>
            <a:off x="1049863" y="2962508"/>
            <a:ext cx="351397" cy="351367"/>
          </a:xfrm>
          <a:prstGeom prst="triangl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39" name="図プレースホルダー 37"/>
          <p:cNvSpPr>
            <a:spLocks noGrp="1"/>
          </p:cNvSpPr>
          <p:nvPr>
            <p:ph type="pic" sz="quarter" idx="33" hasCustomPrompt="1"/>
          </p:nvPr>
        </p:nvSpPr>
        <p:spPr>
          <a:xfrm>
            <a:off x="5919772" y="2962508"/>
            <a:ext cx="351397" cy="351367"/>
          </a:xfrm>
          <a:prstGeom prst="triangle">
            <a:avLst/>
          </a:prstGeom>
          <a:solidFill>
            <a:schemeClr val="accent1">
              <a:lumMod val="50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40" name="図プレースホルダー 37"/>
          <p:cNvSpPr>
            <a:spLocks noGrp="1"/>
          </p:cNvSpPr>
          <p:nvPr>
            <p:ph type="pic" sz="quarter" idx="34" hasCustomPrompt="1"/>
          </p:nvPr>
        </p:nvSpPr>
        <p:spPr>
          <a:xfrm>
            <a:off x="10782897" y="2962508"/>
            <a:ext cx="351397" cy="351367"/>
          </a:xfrm>
          <a:prstGeom prst="triangl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41" name="図プレースホルダー 37"/>
          <p:cNvSpPr>
            <a:spLocks noGrp="1"/>
          </p:cNvSpPr>
          <p:nvPr>
            <p:ph type="pic" sz="quarter" idx="35" hasCustomPrompt="1"/>
          </p:nvPr>
        </p:nvSpPr>
        <p:spPr>
          <a:xfrm rot="10800000">
            <a:off x="3483121" y="2918943"/>
            <a:ext cx="351397" cy="351367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42" name="図プレースホルダー 37"/>
          <p:cNvSpPr>
            <a:spLocks noGrp="1"/>
          </p:cNvSpPr>
          <p:nvPr>
            <p:ph type="pic" sz="quarter" idx="36" hasCustomPrompt="1"/>
          </p:nvPr>
        </p:nvSpPr>
        <p:spPr>
          <a:xfrm rot="10800000">
            <a:off x="8350498" y="2957620"/>
            <a:ext cx="351397" cy="351367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047683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Images and description withou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25457" y="29028"/>
            <a:ext cx="2400208" cy="3077029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2458716" y="3154209"/>
            <a:ext cx="2400208" cy="3077029"/>
          </a:xfr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4891974" y="29028"/>
            <a:ext cx="2400208" cy="3077029"/>
          </a:xfr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7326093" y="3154438"/>
            <a:ext cx="2400208" cy="3077029"/>
          </a:xfr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758492" y="29028"/>
            <a:ext cx="2400208" cy="3077029"/>
          </a:xfr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正方形/長方形 11"/>
          <p:cNvSpPr/>
          <p:nvPr/>
        </p:nvSpPr>
        <p:spPr>
          <a:xfrm>
            <a:off x="25457" y="3154438"/>
            <a:ext cx="2400208" cy="30768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3" name="正方形/長方形 12"/>
          <p:cNvSpPr/>
          <p:nvPr/>
        </p:nvSpPr>
        <p:spPr>
          <a:xfrm>
            <a:off x="2458716" y="29257"/>
            <a:ext cx="2400208" cy="30768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4" name="正方形/長方形 13"/>
          <p:cNvSpPr/>
          <p:nvPr/>
        </p:nvSpPr>
        <p:spPr>
          <a:xfrm>
            <a:off x="4891974" y="3154438"/>
            <a:ext cx="2400208" cy="30768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5" name="正方形/長方形 14"/>
          <p:cNvSpPr/>
          <p:nvPr/>
        </p:nvSpPr>
        <p:spPr>
          <a:xfrm>
            <a:off x="7326093" y="29257"/>
            <a:ext cx="2400208" cy="30768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6" name="正方形/長方形 15"/>
          <p:cNvSpPr/>
          <p:nvPr/>
        </p:nvSpPr>
        <p:spPr>
          <a:xfrm>
            <a:off x="9758492" y="3154667"/>
            <a:ext cx="2400208" cy="30768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54824" y="3409873"/>
            <a:ext cx="2130422" cy="398931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42534" y="3741070"/>
            <a:ext cx="2121891" cy="2328222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2617012" y="308654"/>
            <a:ext cx="2130422" cy="398931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2604823" y="638690"/>
            <a:ext cx="2121891" cy="2328222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7484389" y="308655"/>
            <a:ext cx="2130422" cy="398931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7472200" y="639852"/>
            <a:ext cx="2121891" cy="2328222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5039377" y="3409873"/>
            <a:ext cx="2130422" cy="398931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5027187" y="3741070"/>
            <a:ext cx="2121891" cy="2328222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9906754" y="3409874"/>
            <a:ext cx="2130422" cy="398931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9894565" y="3741071"/>
            <a:ext cx="2121891" cy="2328222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図プレースホルダー 37"/>
          <p:cNvSpPr>
            <a:spLocks noGrp="1"/>
          </p:cNvSpPr>
          <p:nvPr>
            <p:ph type="pic" sz="quarter" idx="32" hasCustomPrompt="1"/>
          </p:nvPr>
        </p:nvSpPr>
        <p:spPr>
          <a:xfrm>
            <a:off x="1049863" y="2978984"/>
            <a:ext cx="351397" cy="351367"/>
          </a:xfrm>
          <a:prstGeom prst="triangl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39" name="図プレースホルダー 37"/>
          <p:cNvSpPr>
            <a:spLocks noGrp="1"/>
          </p:cNvSpPr>
          <p:nvPr>
            <p:ph type="pic" sz="quarter" idx="33" hasCustomPrompt="1"/>
          </p:nvPr>
        </p:nvSpPr>
        <p:spPr>
          <a:xfrm>
            <a:off x="5919772" y="2978984"/>
            <a:ext cx="351397" cy="351367"/>
          </a:xfrm>
          <a:prstGeom prst="triangle">
            <a:avLst/>
          </a:prstGeom>
          <a:solidFill>
            <a:schemeClr val="accent1">
              <a:lumMod val="50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40" name="図プレースホルダー 37"/>
          <p:cNvSpPr>
            <a:spLocks noGrp="1"/>
          </p:cNvSpPr>
          <p:nvPr>
            <p:ph type="pic" sz="quarter" idx="34" hasCustomPrompt="1"/>
          </p:nvPr>
        </p:nvSpPr>
        <p:spPr>
          <a:xfrm>
            <a:off x="10782897" y="2978984"/>
            <a:ext cx="351397" cy="351367"/>
          </a:xfrm>
          <a:prstGeom prst="triangl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41" name="図プレースホルダー 37"/>
          <p:cNvSpPr>
            <a:spLocks noGrp="1"/>
          </p:cNvSpPr>
          <p:nvPr>
            <p:ph type="pic" sz="quarter" idx="35" hasCustomPrompt="1"/>
          </p:nvPr>
        </p:nvSpPr>
        <p:spPr>
          <a:xfrm rot="10800000">
            <a:off x="3483121" y="2948947"/>
            <a:ext cx="351397" cy="351367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42" name="図プレースホルダー 37"/>
          <p:cNvSpPr>
            <a:spLocks noGrp="1"/>
          </p:cNvSpPr>
          <p:nvPr>
            <p:ph type="pic" sz="quarter" idx="36" hasCustomPrompt="1"/>
          </p:nvPr>
        </p:nvSpPr>
        <p:spPr>
          <a:xfrm rot="10800000">
            <a:off x="8350498" y="2987623"/>
            <a:ext cx="351397" cy="351367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0735022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3048265" cy="219950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047206" y="0"/>
            <a:ext cx="3048265" cy="219950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6096529" y="0"/>
            <a:ext cx="3048265" cy="219950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9143735" y="0"/>
            <a:ext cx="3048265" cy="219950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3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189604"/>
            <a:ext cx="3048265" cy="219950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3047206" y="2189604"/>
            <a:ext cx="3048265" cy="219950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6096529" y="2189604"/>
            <a:ext cx="3048265" cy="219950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6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9143735" y="2189604"/>
            <a:ext cx="3048265" cy="219950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1809578"/>
            <a:ext cx="3048265" cy="387522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19" name="テキスト プレースホルダー 17"/>
          <p:cNvSpPr>
            <a:spLocks noGrp="1"/>
          </p:cNvSpPr>
          <p:nvPr>
            <p:ph type="body" sz="quarter" idx="21" hasCustomPrompt="1"/>
          </p:nvPr>
        </p:nvSpPr>
        <p:spPr>
          <a:xfrm>
            <a:off x="3047206" y="1809578"/>
            <a:ext cx="3048265" cy="387522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0" name="テキスト プレースホルダー 17"/>
          <p:cNvSpPr>
            <a:spLocks noGrp="1"/>
          </p:cNvSpPr>
          <p:nvPr>
            <p:ph type="body" sz="quarter" idx="22" hasCustomPrompt="1"/>
          </p:nvPr>
        </p:nvSpPr>
        <p:spPr>
          <a:xfrm>
            <a:off x="6095471" y="1809578"/>
            <a:ext cx="3048265" cy="387522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1" name="テキスト プレースホルダー 17"/>
          <p:cNvSpPr>
            <a:spLocks noGrp="1"/>
          </p:cNvSpPr>
          <p:nvPr>
            <p:ph type="body" sz="quarter" idx="23" hasCustomPrompt="1"/>
          </p:nvPr>
        </p:nvSpPr>
        <p:spPr>
          <a:xfrm>
            <a:off x="9142677" y="1809578"/>
            <a:ext cx="3048265" cy="387522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2" name="テキスト プレースホルダー 17"/>
          <p:cNvSpPr>
            <a:spLocks noGrp="1"/>
          </p:cNvSpPr>
          <p:nvPr>
            <p:ph type="body" sz="quarter" idx="24" hasCustomPrompt="1"/>
          </p:nvPr>
        </p:nvSpPr>
        <p:spPr>
          <a:xfrm>
            <a:off x="1058" y="3999182"/>
            <a:ext cx="3048265" cy="387522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3" name="テキスト プレースホルダー 17"/>
          <p:cNvSpPr>
            <a:spLocks noGrp="1"/>
          </p:cNvSpPr>
          <p:nvPr>
            <p:ph type="body" sz="quarter" idx="25" hasCustomPrompt="1"/>
          </p:nvPr>
        </p:nvSpPr>
        <p:spPr>
          <a:xfrm>
            <a:off x="3048264" y="3999182"/>
            <a:ext cx="3048265" cy="387522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4" name="テキスト プレースホルダー 17"/>
          <p:cNvSpPr>
            <a:spLocks noGrp="1"/>
          </p:cNvSpPr>
          <p:nvPr>
            <p:ph type="body" sz="quarter" idx="26" hasCustomPrompt="1"/>
          </p:nvPr>
        </p:nvSpPr>
        <p:spPr>
          <a:xfrm>
            <a:off x="6096529" y="3999182"/>
            <a:ext cx="3048265" cy="387522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5" name="テキスト プレースホルダー 17"/>
          <p:cNvSpPr>
            <a:spLocks noGrp="1"/>
          </p:cNvSpPr>
          <p:nvPr>
            <p:ph type="body" sz="quarter" idx="27" hasCustomPrompt="1"/>
          </p:nvPr>
        </p:nvSpPr>
        <p:spPr>
          <a:xfrm>
            <a:off x="9143735" y="3999182"/>
            <a:ext cx="3048265" cy="387522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894930" y="4413260"/>
            <a:ext cx="8409158" cy="81617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27" name="直線コネクタ 26"/>
          <p:cNvCxnSpPr/>
          <p:nvPr/>
        </p:nvCxnSpPr>
        <p:spPr>
          <a:xfrm flipH="1" flipV="1">
            <a:off x="2222164" y="5235430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55971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1" y="0"/>
            <a:ext cx="334860" cy="68580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直線コネクタ 9"/>
          <p:cNvCxnSpPr/>
          <p:nvPr/>
        </p:nvCxnSpPr>
        <p:spPr>
          <a:xfrm flipH="1">
            <a:off x="0" y="3183707"/>
            <a:ext cx="121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87276" y="1328767"/>
            <a:ext cx="5599871" cy="1860207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287276" y="3270007"/>
            <a:ext cx="5599870" cy="234923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2" hasCustomPrompt="1"/>
          </p:nvPr>
        </p:nvSpPr>
        <p:spPr>
          <a:xfrm>
            <a:off x="274848" y="0"/>
            <a:ext cx="5821152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1276263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l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フリーフォーム 75"/>
          <p:cNvSpPr/>
          <p:nvPr/>
        </p:nvSpPr>
        <p:spPr>
          <a:xfrm>
            <a:off x="0" y="1752600"/>
            <a:ext cx="12235395" cy="1972733"/>
          </a:xfrm>
          <a:custGeom>
            <a:avLst/>
            <a:gdLst>
              <a:gd name="connsiteX0" fmla="*/ 0 w 18351500"/>
              <a:gd name="connsiteY0" fmla="*/ 2959100 h 2959100"/>
              <a:gd name="connsiteX1" fmla="*/ 3606800 w 18351500"/>
              <a:gd name="connsiteY1" fmla="*/ 2959100 h 2959100"/>
              <a:gd name="connsiteX2" fmla="*/ 3606800 w 18351500"/>
              <a:gd name="connsiteY2" fmla="*/ 0 h 2959100"/>
              <a:gd name="connsiteX3" fmla="*/ 7289800 w 18351500"/>
              <a:gd name="connsiteY3" fmla="*/ 0 h 2959100"/>
              <a:gd name="connsiteX4" fmla="*/ 7289800 w 18351500"/>
              <a:gd name="connsiteY4" fmla="*/ 2159000 h 2959100"/>
              <a:gd name="connsiteX5" fmla="*/ 10998200 w 18351500"/>
              <a:gd name="connsiteY5" fmla="*/ 2159000 h 2959100"/>
              <a:gd name="connsiteX6" fmla="*/ 10998200 w 18351500"/>
              <a:gd name="connsiteY6" fmla="*/ 850900 h 2959100"/>
              <a:gd name="connsiteX7" fmla="*/ 14668500 w 18351500"/>
              <a:gd name="connsiteY7" fmla="*/ 850900 h 2959100"/>
              <a:gd name="connsiteX8" fmla="*/ 14668500 w 18351500"/>
              <a:gd name="connsiteY8" fmla="*/ 2806700 h 2959100"/>
              <a:gd name="connsiteX9" fmla="*/ 18351500 w 18351500"/>
              <a:gd name="connsiteY9" fmla="*/ 2806700 h 295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51500" h="2959100">
                <a:moveTo>
                  <a:pt x="0" y="2959100"/>
                </a:moveTo>
                <a:lnTo>
                  <a:pt x="3606800" y="2959100"/>
                </a:lnTo>
                <a:lnTo>
                  <a:pt x="3606800" y="0"/>
                </a:lnTo>
                <a:lnTo>
                  <a:pt x="7289800" y="0"/>
                </a:lnTo>
                <a:lnTo>
                  <a:pt x="7289800" y="2159000"/>
                </a:lnTo>
                <a:lnTo>
                  <a:pt x="10998200" y="2159000"/>
                </a:lnTo>
                <a:lnTo>
                  <a:pt x="10998200" y="850900"/>
                </a:lnTo>
                <a:lnTo>
                  <a:pt x="14668500" y="850900"/>
                </a:lnTo>
                <a:lnTo>
                  <a:pt x="14668500" y="2806700"/>
                </a:lnTo>
                <a:lnTo>
                  <a:pt x="18351500" y="2806700"/>
                </a:lnTo>
              </a:path>
            </a:pathLst>
          </a:custGeom>
          <a:noFill/>
          <a:ln w="76200" cmpd="sng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grpSp>
        <p:nvGrpSpPr>
          <p:cNvPr id="32" name="グループ化 31"/>
          <p:cNvGrpSpPr/>
          <p:nvPr/>
        </p:nvGrpSpPr>
        <p:grpSpPr>
          <a:xfrm>
            <a:off x="583375" y="3971043"/>
            <a:ext cx="2280451" cy="1145300"/>
            <a:chOff x="187211" y="5765810"/>
            <a:chExt cx="3420380" cy="1717950"/>
          </a:xfrm>
        </p:grpSpPr>
        <p:sp>
          <p:nvSpPr>
            <p:cNvPr id="30" name="正方形/長方形 29"/>
            <p:cNvSpPr/>
            <p:nvPr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31" name="二等辺三角形 30"/>
            <p:cNvSpPr/>
            <p:nvPr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67" name="円/楕円 66"/>
          <p:cNvSpPr/>
          <p:nvPr/>
        </p:nvSpPr>
        <p:spPr>
          <a:xfrm>
            <a:off x="197276" y="3828022"/>
            <a:ext cx="618648" cy="618594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4" name="図プレースホルダー 33"/>
          <p:cNvSpPr>
            <a:spLocks noGrp="1"/>
          </p:cNvSpPr>
          <p:nvPr>
            <p:ph type="pic" sz="quarter" idx="25" hasCustomPrompt="1"/>
          </p:nvPr>
        </p:nvSpPr>
        <p:spPr>
          <a:xfrm>
            <a:off x="346111" y="3987977"/>
            <a:ext cx="297553" cy="297527"/>
          </a:xfrm>
        </p:spPr>
        <p:txBody>
          <a:bodyPr>
            <a:normAutofit/>
          </a:bodyPr>
          <a:lstStyle>
            <a:lvl1pPr>
              <a:defRPr sz="6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28943" y="3025316"/>
            <a:ext cx="2359229" cy="660074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815923" y="4186122"/>
            <a:ext cx="1897873" cy="92027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2500670" y="1795180"/>
            <a:ext cx="2359229" cy="660074"/>
          </a:xfrm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7380398" y="2362655"/>
            <a:ext cx="2359229" cy="660074"/>
          </a:xfrm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4939113" y="2487708"/>
            <a:ext cx="2359229" cy="660074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810879" y="2935306"/>
            <a:ext cx="2359229" cy="660074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35" name="グループ化 34"/>
          <p:cNvGrpSpPr/>
          <p:nvPr/>
        </p:nvGrpSpPr>
        <p:grpSpPr>
          <a:xfrm rot="10800000">
            <a:off x="2506878" y="505037"/>
            <a:ext cx="2280451" cy="1145300"/>
            <a:chOff x="187211" y="5765810"/>
            <a:chExt cx="3420380" cy="1717950"/>
          </a:xfrm>
        </p:grpSpPr>
        <p:sp>
          <p:nvSpPr>
            <p:cNvPr id="36" name="正方形/長方形 35"/>
            <p:cNvSpPr/>
            <p:nvPr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37" name="二等辺三角形 36"/>
            <p:cNvSpPr/>
            <p:nvPr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38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2798363" y="540095"/>
            <a:ext cx="1838937" cy="92027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40" name="グループ化 39"/>
          <p:cNvGrpSpPr/>
          <p:nvPr/>
        </p:nvGrpSpPr>
        <p:grpSpPr>
          <a:xfrm rot="10800000">
            <a:off x="7386255" y="1075100"/>
            <a:ext cx="2280451" cy="1145300"/>
            <a:chOff x="187211" y="5765810"/>
            <a:chExt cx="3420380" cy="1717950"/>
          </a:xfrm>
        </p:grpSpPr>
        <p:sp>
          <p:nvSpPr>
            <p:cNvPr id="41" name="正方形/長方形 40"/>
            <p:cNvSpPr/>
            <p:nvPr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42" name="二等辺三角形 41"/>
            <p:cNvSpPr/>
            <p:nvPr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43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695579" y="1110158"/>
            <a:ext cx="1821098" cy="92027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45" name="グループ化 44"/>
          <p:cNvGrpSpPr/>
          <p:nvPr/>
        </p:nvGrpSpPr>
        <p:grpSpPr>
          <a:xfrm>
            <a:off x="4955245" y="3467030"/>
            <a:ext cx="2280451" cy="1145300"/>
            <a:chOff x="187211" y="5765810"/>
            <a:chExt cx="3420380" cy="1717950"/>
          </a:xfrm>
        </p:grpSpPr>
        <p:sp>
          <p:nvSpPr>
            <p:cNvPr id="46" name="正方形/長方形 45"/>
            <p:cNvSpPr/>
            <p:nvPr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47" name="二等辺三角形 46"/>
            <p:cNvSpPr/>
            <p:nvPr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4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5269822" y="3682109"/>
            <a:ext cx="1815846" cy="92027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59" name="グループ化 58"/>
          <p:cNvGrpSpPr/>
          <p:nvPr/>
        </p:nvGrpSpPr>
        <p:grpSpPr>
          <a:xfrm>
            <a:off x="9786730" y="3887280"/>
            <a:ext cx="2280451" cy="1145300"/>
            <a:chOff x="187211" y="5765810"/>
            <a:chExt cx="3420380" cy="1717950"/>
          </a:xfrm>
        </p:grpSpPr>
        <p:sp>
          <p:nvSpPr>
            <p:cNvPr id="60" name="正方形/長方形 59"/>
            <p:cNvSpPr/>
            <p:nvPr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61" name="二等辺三角形 60"/>
            <p:cNvSpPr/>
            <p:nvPr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62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0096054" y="4068492"/>
            <a:ext cx="1821098" cy="92027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4" name="直角三角形 63"/>
          <p:cNvSpPr/>
          <p:nvPr/>
        </p:nvSpPr>
        <p:spPr>
          <a:xfrm rot="8100000">
            <a:off x="2272393" y="2691198"/>
            <a:ext cx="270053" cy="270030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5" name="直角三角形 64"/>
          <p:cNvSpPr/>
          <p:nvPr/>
        </p:nvSpPr>
        <p:spPr>
          <a:xfrm rot="18900000">
            <a:off x="9651703" y="2733645"/>
            <a:ext cx="270053" cy="270030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8" name="円/楕円 67"/>
          <p:cNvSpPr/>
          <p:nvPr/>
        </p:nvSpPr>
        <p:spPr>
          <a:xfrm>
            <a:off x="2197427" y="195739"/>
            <a:ext cx="618648" cy="618594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9" name="図プレースホルダー 33"/>
          <p:cNvSpPr>
            <a:spLocks noGrp="1"/>
          </p:cNvSpPr>
          <p:nvPr>
            <p:ph type="pic" sz="quarter" idx="34" hasCustomPrompt="1"/>
          </p:nvPr>
        </p:nvSpPr>
        <p:spPr>
          <a:xfrm>
            <a:off x="2346262" y="355694"/>
            <a:ext cx="297553" cy="297527"/>
          </a:xfrm>
        </p:spPr>
        <p:txBody>
          <a:bodyPr>
            <a:normAutofit/>
          </a:bodyPr>
          <a:lstStyle>
            <a:lvl1pPr>
              <a:defRPr sz="6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70" name="円/楕円 69"/>
          <p:cNvSpPr/>
          <p:nvPr/>
        </p:nvSpPr>
        <p:spPr>
          <a:xfrm>
            <a:off x="4645921" y="3292804"/>
            <a:ext cx="618648" cy="618594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1" name="図プレースホルダー 33"/>
          <p:cNvSpPr>
            <a:spLocks noGrp="1"/>
          </p:cNvSpPr>
          <p:nvPr>
            <p:ph type="pic" sz="quarter" idx="35" hasCustomPrompt="1"/>
          </p:nvPr>
        </p:nvSpPr>
        <p:spPr>
          <a:xfrm>
            <a:off x="4794756" y="3452759"/>
            <a:ext cx="297553" cy="297527"/>
          </a:xfrm>
        </p:spPr>
        <p:txBody>
          <a:bodyPr>
            <a:normAutofit/>
          </a:bodyPr>
          <a:lstStyle>
            <a:lvl1pPr>
              <a:defRPr sz="6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72" name="円/楕円 71"/>
          <p:cNvSpPr/>
          <p:nvPr/>
        </p:nvSpPr>
        <p:spPr>
          <a:xfrm>
            <a:off x="7076932" y="763137"/>
            <a:ext cx="618648" cy="618594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3" name="図プレースホルダー 33"/>
          <p:cNvSpPr>
            <a:spLocks noGrp="1"/>
          </p:cNvSpPr>
          <p:nvPr>
            <p:ph type="pic" sz="quarter" idx="36" hasCustomPrompt="1"/>
          </p:nvPr>
        </p:nvSpPr>
        <p:spPr>
          <a:xfrm>
            <a:off x="7225767" y="923092"/>
            <a:ext cx="297553" cy="297527"/>
          </a:xfrm>
        </p:spPr>
        <p:txBody>
          <a:bodyPr>
            <a:normAutofit/>
          </a:bodyPr>
          <a:lstStyle>
            <a:lvl1pPr>
              <a:defRPr sz="6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74" name="円/楕円 73"/>
          <p:cNvSpPr/>
          <p:nvPr/>
        </p:nvSpPr>
        <p:spPr>
          <a:xfrm>
            <a:off x="9477407" y="3730507"/>
            <a:ext cx="618648" cy="618594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5" name="図プレースホルダー 33"/>
          <p:cNvSpPr>
            <a:spLocks noGrp="1"/>
          </p:cNvSpPr>
          <p:nvPr>
            <p:ph type="pic" sz="quarter" idx="37" hasCustomPrompt="1"/>
          </p:nvPr>
        </p:nvSpPr>
        <p:spPr>
          <a:xfrm>
            <a:off x="9626242" y="3890462"/>
            <a:ext cx="297553" cy="297527"/>
          </a:xfrm>
        </p:spPr>
        <p:txBody>
          <a:bodyPr>
            <a:normAutofit/>
          </a:bodyPr>
          <a:lstStyle>
            <a:lvl1pPr>
              <a:defRPr sz="6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77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3281348" y="4718066"/>
            <a:ext cx="5599871" cy="81617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78" name="直線コネクタ 77"/>
          <p:cNvCxnSpPr/>
          <p:nvPr/>
        </p:nvCxnSpPr>
        <p:spPr>
          <a:xfrm flipH="1" flipV="1">
            <a:off x="2222164" y="5556706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222164" y="5621867"/>
            <a:ext cx="7755523" cy="72813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51938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六角形 31"/>
          <p:cNvSpPr/>
          <p:nvPr/>
        </p:nvSpPr>
        <p:spPr>
          <a:xfrm rot="5400000">
            <a:off x="3960116" y="1824859"/>
            <a:ext cx="4270708" cy="3681964"/>
          </a:xfrm>
          <a:prstGeom prst="hexagon">
            <a:avLst>
              <a:gd name="adj" fmla="val 28637"/>
              <a:gd name="vf" fmla="val 1154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7" name="円/楕円 36"/>
          <p:cNvSpPr/>
          <p:nvPr/>
        </p:nvSpPr>
        <p:spPr>
          <a:xfrm>
            <a:off x="5414278" y="930420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8" name="円/楕円 37"/>
          <p:cNvSpPr/>
          <p:nvPr/>
        </p:nvSpPr>
        <p:spPr>
          <a:xfrm>
            <a:off x="7236226" y="1920530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9" name="円/楕円 38"/>
          <p:cNvSpPr/>
          <p:nvPr/>
        </p:nvSpPr>
        <p:spPr>
          <a:xfrm>
            <a:off x="7236226" y="4020764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40" name="円/楕円 39"/>
          <p:cNvSpPr/>
          <p:nvPr/>
        </p:nvSpPr>
        <p:spPr>
          <a:xfrm>
            <a:off x="5414278" y="5040877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41" name="円/楕円 40"/>
          <p:cNvSpPr/>
          <p:nvPr/>
        </p:nvSpPr>
        <p:spPr>
          <a:xfrm>
            <a:off x="3579354" y="4020764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42" name="円/楕円 41"/>
          <p:cNvSpPr/>
          <p:nvPr/>
        </p:nvSpPr>
        <p:spPr>
          <a:xfrm>
            <a:off x="3579354" y="1914975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4655715" y="3300331"/>
            <a:ext cx="2850564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3657051" y="2270292"/>
            <a:ext cx="1200238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5478417" y="1254901"/>
            <a:ext cx="1200238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7302772" y="2270292"/>
            <a:ext cx="1200238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3645901" y="4365801"/>
            <a:ext cx="1200238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7291622" y="4365801"/>
            <a:ext cx="1200238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1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5478417" y="5385914"/>
            <a:ext cx="1200238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68" name="グループ化 67"/>
          <p:cNvGrpSpPr/>
          <p:nvPr/>
        </p:nvGrpSpPr>
        <p:grpSpPr>
          <a:xfrm>
            <a:off x="5317795" y="833157"/>
            <a:ext cx="5088642" cy="1547059"/>
            <a:chOff x="7976000" y="767136"/>
            <a:chExt cx="7632300" cy="2320588"/>
          </a:xfrm>
        </p:grpSpPr>
        <p:sp>
          <p:nvSpPr>
            <p:cNvPr id="52" name="円弧 51"/>
            <p:cNvSpPr/>
            <p:nvPr/>
          </p:nvSpPr>
          <p:spPr>
            <a:xfrm rot="2700000">
              <a:off x="7976000" y="767136"/>
              <a:ext cx="2320588" cy="2320588"/>
            </a:xfrm>
            <a:prstGeom prst="arc">
              <a:avLst>
                <a:gd name="adj1" fmla="val 16200000"/>
                <a:gd name="adj2" fmla="val 20055362"/>
              </a:avLst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cxnSp>
          <p:nvCxnSpPr>
            <p:cNvPr id="54" name="直線コネクタ 53"/>
            <p:cNvCxnSpPr>
              <a:stCxn id="52" idx="0"/>
            </p:cNvCxnSpPr>
            <p:nvPr/>
          </p:nvCxnSpPr>
          <p:spPr>
            <a:xfrm>
              <a:off x="9956746" y="1106978"/>
              <a:ext cx="5651554" cy="0"/>
            </a:xfrm>
            <a:prstGeom prst="line">
              <a:avLst/>
            </a:prstGeom>
            <a:ln w="12700">
              <a:prstDash val="dash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円弧 59"/>
          <p:cNvSpPr/>
          <p:nvPr/>
        </p:nvSpPr>
        <p:spPr>
          <a:xfrm rot="2700000">
            <a:off x="7138353" y="1807986"/>
            <a:ext cx="1547059" cy="1547193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cxnSp>
        <p:nvCxnSpPr>
          <p:cNvPr id="61" name="直線コネクタ 60"/>
          <p:cNvCxnSpPr>
            <a:stCxn id="60" idx="0"/>
          </p:cNvCxnSpPr>
          <p:nvPr/>
        </p:nvCxnSpPr>
        <p:spPr>
          <a:xfrm>
            <a:off x="8458898" y="2034615"/>
            <a:ext cx="3336192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円弧 62"/>
          <p:cNvSpPr/>
          <p:nvPr/>
        </p:nvSpPr>
        <p:spPr>
          <a:xfrm rot="2700000">
            <a:off x="7138353" y="3913775"/>
            <a:ext cx="1547059" cy="1547193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cxnSp>
        <p:nvCxnSpPr>
          <p:cNvPr id="64" name="直線コネクタ 63"/>
          <p:cNvCxnSpPr/>
          <p:nvPr/>
        </p:nvCxnSpPr>
        <p:spPr>
          <a:xfrm>
            <a:off x="8458898" y="4140403"/>
            <a:ext cx="3336192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グループ化 68"/>
          <p:cNvGrpSpPr/>
          <p:nvPr/>
        </p:nvGrpSpPr>
        <p:grpSpPr>
          <a:xfrm flipH="1">
            <a:off x="347163" y="1808053"/>
            <a:ext cx="4675599" cy="1547059"/>
            <a:chOff x="7976000" y="767136"/>
            <a:chExt cx="7012790" cy="2320588"/>
          </a:xfrm>
        </p:grpSpPr>
        <p:sp>
          <p:nvSpPr>
            <p:cNvPr id="70" name="円弧 69"/>
            <p:cNvSpPr/>
            <p:nvPr/>
          </p:nvSpPr>
          <p:spPr>
            <a:xfrm rot="2700000">
              <a:off x="7976000" y="767136"/>
              <a:ext cx="2320588" cy="2320588"/>
            </a:xfrm>
            <a:prstGeom prst="arc">
              <a:avLst>
                <a:gd name="adj1" fmla="val 16200000"/>
                <a:gd name="adj2" fmla="val 20055362"/>
              </a:avLst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cxnSp>
          <p:nvCxnSpPr>
            <p:cNvPr id="71" name="直線コネクタ 70"/>
            <p:cNvCxnSpPr>
              <a:stCxn id="70" idx="0"/>
            </p:cNvCxnSpPr>
            <p:nvPr/>
          </p:nvCxnSpPr>
          <p:spPr>
            <a:xfrm>
              <a:off x="9956746" y="1106978"/>
              <a:ext cx="5032044" cy="0"/>
            </a:xfrm>
            <a:prstGeom prst="line">
              <a:avLst/>
            </a:prstGeom>
            <a:ln w="12700">
              <a:prstDash val="dash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グループ化 75"/>
          <p:cNvGrpSpPr/>
          <p:nvPr/>
        </p:nvGrpSpPr>
        <p:grpSpPr>
          <a:xfrm flipH="1">
            <a:off x="347163" y="3913842"/>
            <a:ext cx="4675599" cy="1547059"/>
            <a:chOff x="7976000" y="767136"/>
            <a:chExt cx="7012790" cy="2320588"/>
          </a:xfrm>
        </p:grpSpPr>
        <p:sp>
          <p:nvSpPr>
            <p:cNvPr id="77" name="円弧 76"/>
            <p:cNvSpPr/>
            <p:nvPr/>
          </p:nvSpPr>
          <p:spPr>
            <a:xfrm rot="2700000">
              <a:off x="7976000" y="767136"/>
              <a:ext cx="2320588" cy="2320588"/>
            </a:xfrm>
            <a:prstGeom prst="arc">
              <a:avLst>
                <a:gd name="adj1" fmla="val 16200000"/>
                <a:gd name="adj2" fmla="val 20055362"/>
              </a:avLst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cxnSp>
          <p:nvCxnSpPr>
            <p:cNvPr id="78" name="直線コネクタ 77"/>
            <p:cNvCxnSpPr>
              <a:stCxn id="77" idx="0"/>
            </p:cNvCxnSpPr>
            <p:nvPr/>
          </p:nvCxnSpPr>
          <p:spPr>
            <a:xfrm>
              <a:off x="9956746" y="1106978"/>
              <a:ext cx="5032044" cy="0"/>
            </a:xfrm>
            <a:prstGeom prst="line">
              <a:avLst/>
            </a:prstGeom>
            <a:ln w="12700">
              <a:prstDash val="dash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グループ化 78"/>
          <p:cNvGrpSpPr/>
          <p:nvPr/>
        </p:nvGrpSpPr>
        <p:grpSpPr>
          <a:xfrm flipH="1" flipV="1">
            <a:off x="1651143" y="4950889"/>
            <a:ext cx="5192111" cy="1547059"/>
            <a:chOff x="7976000" y="767136"/>
            <a:chExt cx="7787490" cy="2320588"/>
          </a:xfrm>
        </p:grpSpPr>
        <p:sp>
          <p:nvSpPr>
            <p:cNvPr id="80" name="円弧 79"/>
            <p:cNvSpPr/>
            <p:nvPr/>
          </p:nvSpPr>
          <p:spPr>
            <a:xfrm rot="2700000">
              <a:off x="7976000" y="767136"/>
              <a:ext cx="2320588" cy="2320588"/>
            </a:xfrm>
            <a:prstGeom prst="arc">
              <a:avLst>
                <a:gd name="adj1" fmla="val 16200000"/>
                <a:gd name="adj2" fmla="val 20055362"/>
              </a:avLst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cxnSp>
          <p:nvCxnSpPr>
            <p:cNvPr id="81" name="直線コネクタ 80"/>
            <p:cNvCxnSpPr>
              <a:stCxn id="80" idx="0"/>
            </p:cNvCxnSpPr>
            <p:nvPr/>
          </p:nvCxnSpPr>
          <p:spPr>
            <a:xfrm flipV="1">
              <a:off x="9956746" y="1106978"/>
              <a:ext cx="5806744" cy="0"/>
            </a:xfrm>
            <a:prstGeom prst="line">
              <a:avLst/>
            </a:prstGeom>
            <a:ln w="12700">
              <a:prstDash val="dash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6937316" y="1134929"/>
            <a:ext cx="3469121" cy="564892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0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8731347" y="2135731"/>
            <a:ext cx="3063744" cy="92073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8739814" y="4227003"/>
            <a:ext cx="3063744" cy="92073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2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330956" y="2135237"/>
            <a:ext cx="3063744" cy="92073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5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347164" y="4235470"/>
            <a:ext cx="3063744" cy="92073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6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746799" y="5622262"/>
            <a:ext cx="3469121" cy="564892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304826" y="235778"/>
            <a:ext cx="4513125" cy="132208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47" name="直線コネクタ 46"/>
          <p:cNvCxnSpPr/>
          <p:nvPr/>
        </p:nvCxnSpPr>
        <p:spPr>
          <a:xfrm flipH="1">
            <a:off x="-528" y="1581689"/>
            <a:ext cx="497615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4701334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Point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直線コネクタ 35"/>
          <p:cNvCxnSpPr/>
          <p:nvPr/>
        </p:nvCxnSpPr>
        <p:spPr>
          <a:xfrm flipH="1">
            <a:off x="-529" y="2719394"/>
            <a:ext cx="121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六角形 13"/>
          <p:cNvSpPr/>
          <p:nvPr/>
        </p:nvSpPr>
        <p:spPr>
          <a:xfrm rot="5400000">
            <a:off x="1334288" y="1646518"/>
            <a:ext cx="4270708" cy="3681964"/>
          </a:xfrm>
          <a:prstGeom prst="hexagon">
            <a:avLst>
              <a:gd name="adj" fmla="val 28637"/>
              <a:gd name="vf" fmla="val 1154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グループ化 12"/>
          <p:cNvGrpSpPr/>
          <p:nvPr/>
        </p:nvGrpSpPr>
        <p:grpSpPr>
          <a:xfrm>
            <a:off x="859374" y="535525"/>
            <a:ext cx="5206618" cy="5623779"/>
            <a:chOff x="4946954" y="348420"/>
            <a:chExt cx="8413408" cy="9088290"/>
          </a:xfrm>
        </p:grpSpPr>
        <p:sp>
          <p:nvSpPr>
            <p:cNvPr id="5" name="涙形 4"/>
            <p:cNvSpPr/>
            <p:nvPr/>
          </p:nvSpPr>
          <p:spPr>
            <a:xfrm rot="8100000">
              <a:off x="7680555" y="348420"/>
              <a:ext cx="2923714" cy="2923714"/>
            </a:xfrm>
            <a:prstGeom prst="teardrop">
              <a:avLst/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6" name="涙形 5"/>
            <p:cNvSpPr/>
            <p:nvPr/>
          </p:nvSpPr>
          <p:spPr>
            <a:xfrm rot="4500000">
              <a:off x="4946954" y="1889381"/>
              <a:ext cx="2923714" cy="2923714"/>
            </a:xfrm>
            <a:prstGeom prst="teardrop">
              <a:avLst/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7" name="涙形 6"/>
            <p:cNvSpPr/>
            <p:nvPr/>
          </p:nvSpPr>
          <p:spPr>
            <a:xfrm rot="900000">
              <a:off x="4946954" y="4994725"/>
              <a:ext cx="2923714" cy="2923714"/>
            </a:xfrm>
            <a:prstGeom prst="teardrop">
              <a:avLst/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8" name="涙形 7"/>
            <p:cNvSpPr/>
            <p:nvPr/>
          </p:nvSpPr>
          <p:spPr>
            <a:xfrm rot="18900000">
              <a:off x="7703047" y="6512996"/>
              <a:ext cx="2923714" cy="2923714"/>
            </a:xfrm>
            <a:prstGeom prst="teardrop">
              <a:avLst/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9" name="涙形 8"/>
            <p:cNvSpPr/>
            <p:nvPr/>
          </p:nvSpPr>
          <p:spPr>
            <a:xfrm rot="15300000">
              <a:off x="10436648" y="4972035"/>
              <a:ext cx="2923714" cy="2923714"/>
            </a:xfrm>
            <a:prstGeom prst="teardrop">
              <a:avLst/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0" name="涙形 9"/>
            <p:cNvSpPr/>
            <p:nvPr/>
          </p:nvSpPr>
          <p:spPr>
            <a:xfrm rot="11700000">
              <a:off x="10436648" y="1866691"/>
              <a:ext cx="2923714" cy="2923714"/>
            </a:xfrm>
            <a:prstGeom prst="teardrop">
              <a:avLst/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1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2615310" y="1088741"/>
            <a:ext cx="1650327" cy="39004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3201545" y="624808"/>
            <a:ext cx="523985" cy="52393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2699282" y="1388773"/>
            <a:ext cx="1494251" cy="69007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9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4313098" y="2062730"/>
            <a:ext cx="1650327" cy="39004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31" hasCustomPrompt="1"/>
          </p:nvPr>
        </p:nvSpPr>
        <p:spPr>
          <a:xfrm>
            <a:off x="4899333" y="1598797"/>
            <a:ext cx="523985" cy="52393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4397070" y="2362763"/>
            <a:ext cx="1494251" cy="69007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9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915813" y="2032727"/>
            <a:ext cx="1650327" cy="39004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図プレースホルダー 7"/>
          <p:cNvSpPr>
            <a:spLocks noGrp="1"/>
          </p:cNvSpPr>
          <p:nvPr>
            <p:ph type="pic" sz="quarter" idx="34" hasCustomPrompt="1"/>
          </p:nvPr>
        </p:nvSpPr>
        <p:spPr>
          <a:xfrm>
            <a:off x="1502048" y="1568794"/>
            <a:ext cx="523985" cy="52393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999785" y="2332760"/>
            <a:ext cx="1494251" cy="69007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9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915813" y="3951433"/>
            <a:ext cx="1650327" cy="39004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図プレースホルダー 7"/>
          <p:cNvSpPr>
            <a:spLocks noGrp="1"/>
          </p:cNvSpPr>
          <p:nvPr>
            <p:ph type="pic" sz="quarter" idx="37" hasCustomPrompt="1"/>
          </p:nvPr>
        </p:nvSpPr>
        <p:spPr>
          <a:xfrm>
            <a:off x="1502048" y="3487500"/>
            <a:ext cx="523985" cy="52393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999785" y="4251466"/>
            <a:ext cx="1494251" cy="69007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9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4313098" y="3939057"/>
            <a:ext cx="1650327" cy="39004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4899333" y="3475125"/>
            <a:ext cx="523985" cy="52393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4397070" y="4239090"/>
            <a:ext cx="1494251" cy="69007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9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2615310" y="4883043"/>
            <a:ext cx="1650327" cy="39004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3201545" y="4389107"/>
            <a:ext cx="523985" cy="52393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2699282" y="5153073"/>
            <a:ext cx="1494251" cy="69007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9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366052" y="818710"/>
            <a:ext cx="5277068" cy="1860207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ホームベース 40"/>
          <p:cNvSpPr/>
          <p:nvPr/>
        </p:nvSpPr>
        <p:spPr>
          <a:xfrm>
            <a:off x="6411094" y="2937725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730919" y="3193288"/>
            <a:ext cx="4886173" cy="108472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730919" y="2807002"/>
            <a:ext cx="4886173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4" name="ホームベース 43"/>
          <p:cNvSpPr/>
          <p:nvPr/>
        </p:nvSpPr>
        <p:spPr>
          <a:xfrm>
            <a:off x="6411094" y="4549834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6730919" y="4805396"/>
            <a:ext cx="4886173" cy="108472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730919" y="4419110"/>
            <a:ext cx="4886173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61894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and 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正方形/長方形 31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84889" y="818710"/>
            <a:ext cx="11222221" cy="1639492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1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84890" y="2270292"/>
            <a:ext cx="11222221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1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5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2135217" y="3759037"/>
            <a:ext cx="1020202" cy="102011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085009" y="5225444"/>
            <a:ext cx="3150623" cy="105387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1085009" y="4839157"/>
            <a:ext cx="3150623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5585899" y="3759037"/>
            <a:ext cx="1020202" cy="102011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4535691" y="5225444"/>
            <a:ext cx="3150623" cy="105387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4535691" y="4839157"/>
            <a:ext cx="3150623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>
            <a:off x="9036582" y="3759037"/>
            <a:ext cx="1020202" cy="102011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7986374" y="5225444"/>
            <a:ext cx="3150623" cy="105387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986374" y="4839157"/>
            <a:ext cx="3150623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8298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21"/>
          <p:cNvSpPr>
            <a:spLocks noGrp="1"/>
          </p:cNvSpPr>
          <p:nvPr>
            <p:ph type="pic" sz="quarter" idx="32"/>
          </p:nvPr>
        </p:nvSpPr>
        <p:spPr>
          <a:xfrm>
            <a:off x="0" y="0"/>
            <a:ext cx="12192000" cy="4112997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400" dirty="0"/>
            </a:lvl1pPr>
          </a:lstStyle>
          <a:p>
            <a:pPr lvl="0" algn="ctr"/>
            <a:endParaRPr lang="ru-RU"/>
          </a:p>
        </p:txBody>
      </p:sp>
      <p:sp>
        <p:nvSpPr>
          <p:cNvPr id="5" name="Текст 3"/>
          <p:cNvSpPr>
            <a:spLocks noGrp="1"/>
          </p:cNvSpPr>
          <p:nvPr>
            <p:ph type="body" sz="quarter" idx="39" hasCustomPrompt="1"/>
          </p:nvPr>
        </p:nvSpPr>
        <p:spPr>
          <a:xfrm>
            <a:off x="1057984" y="4760994"/>
            <a:ext cx="2121882" cy="1219829"/>
          </a:xfrm>
          <a:prstGeom prst="rect">
            <a:avLst/>
          </a:prstGeom>
        </p:spPr>
        <p:txBody>
          <a:bodyPr/>
          <a:lstStyle>
            <a:lvl1pPr algn="l">
              <a:defRPr lang="en-US" sz="11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057984" y="2205006"/>
            <a:ext cx="3957967" cy="133199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20498" algn="l"/>
              </a:tabLst>
              <a:defRPr sz="3299" b="1" i="0" baseline="0">
                <a:solidFill>
                  <a:schemeClr val="bg2"/>
                </a:solidFill>
                <a:latin typeface="Roboto Black" charset="0"/>
                <a:ea typeface="Roboto Black" charset="0"/>
                <a:cs typeface="Roboto Black" charset="0"/>
              </a:defRPr>
            </a:lvl1pPr>
          </a:lstStyle>
          <a:p>
            <a:r>
              <a:rPr lang="en-US"/>
              <a:t>NAME OF YOUR </a:t>
            </a:r>
            <a:br>
              <a:rPr lang="en-US"/>
            </a:br>
            <a:r>
              <a:rPr lang="en-US"/>
              <a:t>TOP SLIDE</a:t>
            </a:r>
            <a:endParaRPr lang="ru-RU"/>
          </a:p>
        </p:txBody>
      </p:sp>
      <p:sp>
        <p:nvSpPr>
          <p:cNvPr id="8" name="Текст 3"/>
          <p:cNvSpPr>
            <a:spLocks noGrp="1"/>
          </p:cNvSpPr>
          <p:nvPr>
            <p:ph type="body" sz="quarter" idx="40" hasCustomPrompt="1"/>
          </p:nvPr>
        </p:nvSpPr>
        <p:spPr>
          <a:xfrm>
            <a:off x="3672627" y="4760994"/>
            <a:ext cx="2121882" cy="1219829"/>
          </a:xfrm>
          <a:prstGeom prst="rect">
            <a:avLst/>
          </a:prstGeom>
        </p:spPr>
        <p:txBody>
          <a:bodyPr/>
          <a:lstStyle>
            <a:lvl1pPr algn="l">
              <a:defRPr lang="en-US" sz="11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41" hasCustomPrompt="1"/>
          </p:nvPr>
        </p:nvSpPr>
        <p:spPr>
          <a:xfrm>
            <a:off x="6287270" y="4760994"/>
            <a:ext cx="2121882" cy="1219829"/>
          </a:xfrm>
          <a:prstGeom prst="rect">
            <a:avLst/>
          </a:prstGeom>
        </p:spPr>
        <p:txBody>
          <a:bodyPr/>
          <a:lstStyle>
            <a:lvl1pPr algn="l">
              <a:defRPr lang="en-US" sz="11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42" hasCustomPrompt="1"/>
          </p:nvPr>
        </p:nvSpPr>
        <p:spPr>
          <a:xfrm>
            <a:off x="8901914" y="4760994"/>
            <a:ext cx="2121882" cy="1219829"/>
          </a:xfrm>
          <a:prstGeom prst="rect">
            <a:avLst/>
          </a:prstGeom>
        </p:spPr>
        <p:txBody>
          <a:bodyPr/>
          <a:lstStyle>
            <a:lvl1pPr algn="l">
              <a:defRPr lang="en-US" sz="11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4" name="Номер слайда 1"/>
          <p:cNvSpPr txBox="1">
            <a:spLocks/>
          </p:cNvSpPr>
          <p:nvPr userDrawn="1"/>
        </p:nvSpPr>
        <p:spPr>
          <a:xfrm>
            <a:off x="1046386" y="6236644"/>
            <a:ext cx="2262822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2438522" rtl="0" eaLnBrk="1" latinLnBrk="0" hangingPunct="1">
              <a:defRPr lang="ru-RU" sz="2200" b="0" i="0" kern="1200" baseline="0" smtClean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1219261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38522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783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77044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96305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15566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534827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754088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</a:pPr>
            <a:fld id="{C36D633A-E9D6-4868-9F6A-A76B40F1089A}" type="slidenum">
              <a:rPr lang="uk-UA" sz="1100" smtClean="0">
                <a:solidFill>
                  <a:srgbClr val="4B6FB8"/>
                </a:solidFill>
                <a:latin typeface="Roboto" charset="0"/>
                <a:ea typeface="Roboto" charset="0"/>
                <a:cs typeface="Roboto" charset="0"/>
              </a:rPr>
              <a:pPr>
                <a:lnSpc>
                  <a:spcPct val="150000"/>
                </a:lnSpc>
                <a:spcBef>
                  <a:spcPct val="20000"/>
                </a:spcBef>
              </a:pPr>
              <a:t>‹#›</a:t>
            </a:fld>
            <a:r>
              <a:rPr lang="en-US" sz="1100">
                <a:solidFill>
                  <a:srgbClr val="4B6FB8"/>
                </a:solidFill>
                <a:latin typeface="Roboto" charset="0"/>
                <a:ea typeface="Roboto" charset="0"/>
                <a:cs typeface="Roboto" charset="0"/>
              </a:rPr>
              <a:t>    </a:t>
            </a:r>
            <a:r>
              <a:rPr lang="en-US" sz="1100" b="0" i="0">
                <a:solidFill>
                  <a:srgbClr val="4B6FB8"/>
                </a:solidFill>
                <a:latin typeface="Roboto" panose="02000000000000000000" pitchFamily="2" charset="0"/>
                <a:ea typeface="Roboto" panose="02000000000000000000" pitchFamily="2" charset="0"/>
                <a:cs typeface="Roboto" charset="0"/>
              </a:rPr>
              <a:t>I</a:t>
            </a:r>
            <a:r>
              <a:rPr lang="en-US" sz="1100">
                <a:solidFill>
                  <a:srgbClr val="4B6FB8"/>
                </a:solidFill>
                <a:latin typeface="Roboto" charset="0"/>
                <a:ea typeface="Roboto" charset="0"/>
                <a:cs typeface="Roboto" charset="0"/>
              </a:rPr>
              <a:t>     </a:t>
            </a:r>
            <a:r>
              <a:rPr lang="en-US" sz="1100">
                <a:solidFill>
                  <a:srgbClr val="4B6FB8"/>
                </a:solidFill>
              </a:rPr>
              <a:t>© 2018 Geoverse LLC</a:t>
            </a:r>
            <a:endParaRPr lang="uk-UA" sz="1100">
              <a:solidFill>
                <a:srgbClr val="4B6FB8"/>
              </a:solidFill>
              <a:latin typeface="Roboto" charset="0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161359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n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4389107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2708860"/>
            <a:ext cx="12192000" cy="510117"/>
          </a:xfrm>
          <a:solidFill>
            <a:schemeClr val="accent1">
              <a:alpha val="69000"/>
            </a:schemeClr>
          </a:solidFill>
        </p:spPr>
        <p:txBody>
          <a:bodyPr/>
          <a:lstStyle/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4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219301"/>
            <a:ext cx="12192000" cy="1169806"/>
          </a:xfrm>
          <a:solidFill>
            <a:schemeClr val="tx2">
              <a:alpha val="69000"/>
            </a:schemeClr>
          </a:solidFill>
        </p:spPr>
        <p:txBody>
          <a:bodyPr/>
          <a:lstStyle/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3" hasCustomPrompt="1"/>
          </p:nvPr>
        </p:nvSpPr>
        <p:spPr>
          <a:xfrm>
            <a:off x="874535" y="548680"/>
            <a:ext cx="2460919" cy="3838010"/>
          </a:xfrm>
          <a:blipFill dpi="0" rotWithShape="1">
            <a:blip r:embed="rId2"/>
            <a:srcRect/>
            <a:stretch>
              <a:fillRect b="-27424"/>
            </a:stretch>
          </a:blipFill>
        </p:spPr>
        <p:txBody>
          <a:bodyPr/>
          <a:lstStyle/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3425471" y="2701764"/>
            <a:ext cx="8281639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3425471" y="3253573"/>
            <a:ext cx="8281639" cy="110553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図プレースホルダー 21"/>
          <p:cNvSpPr>
            <a:spLocks noGrp="1"/>
          </p:cNvSpPr>
          <p:nvPr>
            <p:ph type="pic" sz="quarter" idx="40" hasCustomPrompt="1"/>
          </p:nvPr>
        </p:nvSpPr>
        <p:spPr>
          <a:xfrm>
            <a:off x="1055036" y="1178511"/>
            <a:ext cx="2099916" cy="321098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894930" y="4413260"/>
            <a:ext cx="8409158" cy="81617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25" name="直線コネクタ 24"/>
          <p:cNvCxnSpPr/>
          <p:nvPr/>
        </p:nvCxnSpPr>
        <p:spPr>
          <a:xfrm flipH="1" flipV="1">
            <a:off x="2222164" y="5235430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564246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ni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12192000" cy="4389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テキスト プレースホルダー 7"/>
          <p:cNvSpPr>
            <a:spLocks noGrp="1"/>
          </p:cNvSpPr>
          <p:nvPr>
            <p:ph type="body" sz="quarter" idx="15" hasCustomPrompt="1"/>
          </p:nvPr>
        </p:nvSpPr>
        <p:spPr>
          <a:xfrm>
            <a:off x="274848" y="805403"/>
            <a:ext cx="4147751" cy="335593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0" name="図プレースホルダー 8"/>
          <p:cNvSpPr>
            <a:spLocks noGrp="1"/>
          </p:cNvSpPr>
          <p:nvPr>
            <p:ph type="pic" sz="quarter" idx="16" hasCustomPrompt="1"/>
          </p:nvPr>
        </p:nvSpPr>
        <p:spPr>
          <a:xfrm>
            <a:off x="444726" y="955419"/>
            <a:ext cx="3822564" cy="210023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1" name="テキスト プレースホルダー 7"/>
          <p:cNvSpPr>
            <a:spLocks noGrp="1"/>
          </p:cNvSpPr>
          <p:nvPr>
            <p:ph type="body" sz="quarter" idx="17" hasCustomPrompt="1"/>
          </p:nvPr>
        </p:nvSpPr>
        <p:spPr>
          <a:xfrm>
            <a:off x="7726478" y="800965"/>
            <a:ext cx="4147751" cy="335593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2" name="図プレースホルダー 8"/>
          <p:cNvSpPr>
            <a:spLocks noGrp="1"/>
          </p:cNvSpPr>
          <p:nvPr>
            <p:ph type="pic" sz="quarter" idx="18" hasCustomPrompt="1"/>
          </p:nvPr>
        </p:nvSpPr>
        <p:spPr>
          <a:xfrm>
            <a:off x="7896356" y="950981"/>
            <a:ext cx="3822564" cy="210023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4" hasCustomPrompt="1"/>
          </p:nvPr>
        </p:nvSpPr>
        <p:spPr>
          <a:xfrm>
            <a:off x="3697687" y="638691"/>
            <a:ext cx="4798788" cy="3882687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/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7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3876789" y="800964"/>
            <a:ext cx="4440879" cy="243027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894930" y="4413260"/>
            <a:ext cx="8409158" cy="81617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14" name="直線コネクタ 13"/>
          <p:cNvCxnSpPr/>
          <p:nvPr/>
        </p:nvCxnSpPr>
        <p:spPr>
          <a:xfrm flipH="1" flipV="1">
            <a:off x="2222164" y="5235430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58429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-9839" y="2194554"/>
            <a:ext cx="12192000" cy="21945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3" name="正方形/長方形 22"/>
          <p:cNvSpPr/>
          <p:nvPr/>
        </p:nvSpPr>
        <p:spPr>
          <a:xfrm>
            <a:off x="-4795" y="2481740"/>
            <a:ext cx="12192000" cy="16201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5" name="正方形/長方形 4"/>
          <p:cNvSpPr/>
          <p:nvPr/>
        </p:nvSpPr>
        <p:spPr>
          <a:xfrm>
            <a:off x="0" y="0"/>
            <a:ext cx="12192000" cy="21945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2" name="正方形/長方形 21"/>
          <p:cNvSpPr/>
          <p:nvPr/>
        </p:nvSpPr>
        <p:spPr>
          <a:xfrm>
            <a:off x="1" y="278650"/>
            <a:ext cx="12182160" cy="16201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4" name="図プレースホルダー 13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2194554"/>
            <a:ext cx="6093811" cy="2194553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1305146" y="0"/>
                </a:lnTo>
                <a:lnTo>
                  <a:pt x="9139924" y="0"/>
                </a:lnTo>
                <a:lnTo>
                  <a:pt x="9139924" y="3291830"/>
                </a:lnTo>
                <a:lnTo>
                  <a:pt x="1305146" y="329183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 Add an image</a:t>
            </a:r>
            <a:endParaRPr kumimoji="1" lang="ja-JP" altLang="en-US"/>
          </a:p>
        </p:txBody>
      </p:sp>
      <p:sp>
        <p:nvSpPr>
          <p:cNvPr id="11" name="図プレースホルダー 10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6093811" cy="2194553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7834778" y="0"/>
                </a:lnTo>
                <a:lnTo>
                  <a:pt x="9139924" y="3291830"/>
                </a:lnTo>
                <a:lnTo>
                  <a:pt x="7834778" y="3291830"/>
                </a:lnTo>
                <a:lnTo>
                  <a:pt x="0" y="3291830"/>
                </a:lnTo>
                <a:close/>
              </a:path>
            </a:pathLst>
          </a:cu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 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894930" y="4413260"/>
            <a:ext cx="8409158" cy="81617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16" name="直線コネクタ 15"/>
          <p:cNvCxnSpPr/>
          <p:nvPr/>
        </p:nvCxnSpPr>
        <p:spPr>
          <a:xfrm flipH="1" flipV="1">
            <a:off x="2222164" y="5235430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100680" y="784950"/>
            <a:ext cx="5666442" cy="9638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100680" y="398664"/>
            <a:ext cx="566644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399552" y="3008953"/>
            <a:ext cx="5666442" cy="93010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399552" y="2622667"/>
            <a:ext cx="566644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351799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Big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6950640" cy="4389107"/>
          </a:xfrm>
          <a:custGeom>
            <a:avLst/>
            <a:gdLst/>
            <a:ahLst/>
            <a:cxnLst/>
            <a:rect l="l" t="t" r="r" b="b"/>
            <a:pathLst>
              <a:path w="10425055" h="6583660">
                <a:moveTo>
                  <a:pt x="0" y="0"/>
                </a:moveTo>
                <a:lnTo>
                  <a:pt x="7859770" y="0"/>
                </a:lnTo>
                <a:lnTo>
                  <a:pt x="10425055" y="6583660"/>
                </a:lnTo>
                <a:lnTo>
                  <a:pt x="7859770" y="6583660"/>
                </a:lnTo>
                <a:lnTo>
                  <a:pt x="0" y="6583660"/>
                </a:ln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2" name="図プレースホルダー 21"/>
          <p:cNvSpPr>
            <a:spLocks noGrp="1"/>
          </p:cNvSpPr>
          <p:nvPr>
            <p:ph type="pic" sz="quarter" idx="40" hasCustomPrompt="1"/>
          </p:nvPr>
        </p:nvSpPr>
        <p:spPr>
          <a:xfrm>
            <a:off x="3640983" y="2147917"/>
            <a:ext cx="2634635" cy="525433"/>
          </a:xfrm>
          <a:custGeom>
            <a:avLst/>
            <a:gdLst/>
            <a:ahLst/>
            <a:cxnLst/>
            <a:rect l="l" t="t" r="r" b="b"/>
            <a:pathLst>
              <a:path w="3951609" h="788150">
                <a:moveTo>
                  <a:pt x="0" y="0"/>
                </a:moveTo>
                <a:lnTo>
                  <a:pt x="3644829" y="0"/>
                </a:lnTo>
                <a:lnTo>
                  <a:pt x="3951609" y="788150"/>
                </a:lnTo>
                <a:lnTo>
                  <a:pt x="3644829" y="788150"/>
                </a:lnTo>
                <a:lnTo>
                  <a:pt x="306780" y="788150"/>
                </a:lnTo>
                <a:close/>
              </a:path>
            </a:pathLst>
          </a:custGeom>
          <a:solidFill>
            <a:schemeClr val="accent1">
              <a:alpha val="69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2" name="図プレースホルダー 11"/>
          <p:cNvSpPr>
            <a:spLocks noGrp="1"/>
          </p:cNvSpPr>
          <p:nvPr>
            <p:ph type="pic" sz="quarter" idx="13" hasCustomPrompt="1"/>
          </p:nvPr>
        </p:nvSpPr>
        <p:spPr>
          <a:xfrm>
            <a:off x="5225828" y="-2"/>
            <a:ext cx="6966171" cy="4389107"/>
          </a:xfrm>
          <a:custGeom>
            <a:avLst/>
            <a:gdLst/>
            <a:ahLst/>
            <a:cxnLst/>
            <a:rect l="l" t="t" r="r" b="b"/>
            <a:pathLst>
              <a:path w="10448350" h="6583660">
                <a:moveTo>
                  <a:pt x="0" y="0"/>
                </a:moveTo>
                <a:lnTo>
                  <a:pt x="2565285" y="0"/>
                </a:lnTo>
                <a:lnTo>
                  <a:pt x="10425054" y="0"/>
                </a:lnTo>
                <a:lnTo>
                  <a:pt x="10425054" y="1"/>
                </a:lnTo>
                <a:lnTo>
                  <a:pt x="10448350" y="1"/>
                </a:lnTo>
                <a:lnTo>
                  <a:pt x="10448350" y="6583660"/>
                </a:lnTo>
                <a:lnTo>
                  <a:pt x="10425054" y="6583660"/>
                </a:lnTo>
                <a:lnTo>
                  <a:pt x="9000998" y="6583660"/>
                </a:lnTo>
                <a:lnTo>
                  <a:pt x="2565285" y="6583660"/>
                </a:lnTo>
                <a:close/>
              </a:path>
            </a:pathLst>
          </a:cu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 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894930" y="4413260"/>
            <a:ext cx="8409158" cy="81617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14" name="直線コネクタ 13"/>
          <p:cNvCxnSpPr/>
          <p:nvPr/>
        </p:nvCxnSpPr>
        <p:spPr>
          <a:xfrm flipH="1" flipV="1">
            <a:off x="2222164" y="5235430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3831499" y="2152650"/>
            <a:ext cx="2254446" cy="51435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図プレースホルダー 21"/>
          <p:cNvSpPr>
            <a:spLocks noGrp="1"/>
          </p:cNvSpPr>
          <p:nvPr>
            <p:ph type="pic" sz="quarter" idx="42" hasCustomPrompt="1"/>
          </p:nvPr>
        </p:nvSpPr>
        <p:spPr>
          <a:xfrm>
            <a:off x="5852033" y="1616634"/>
            <a:ext cx="2634635" cy="525433"/>
          </a:xfrm>
          <a:custGeom>
            <a:avLst/>
            <a:gdLst/>
            <a:ahLst/>
            <a:cxnLst/>
            <a:rect l="l" t="t" r="r" b="b"/>
            <a:pathLst>
              <a:path w="3951609" h="788150">
                <a:moveTo>
                  <a:pt x="0" y="0"/>
                </a:moveTo>
                <a:lnTo>
                  <a:pt x="3644829" y="0"/>
                </a:lnTo>
                <a:lnTo>
                  <a:pt x="3951609" y="788150"/>
                </a:lnTo>
                <a:lnTo>
                  <a:pt x="3644829" y="788150"/>
                </a:lnTo>
                <a:lnTo>
                  <a:pt x="306780" y="788150"/>
                </a:lnTo>
                <a:close/>
              </a:path>
            </a:pathLst>
          </a:custGeom>
          <a:solidFill>
            <a:schemeClr val="accent1">
              <a:alpha val="69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6042550" y="1621367"/>
            <a:ext cx="2254446" cy="51435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01981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orld Ma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02" y="677953"/>
            <a:ext cx="8752659" cy="4157657"/>
          </a:xfrm>
          <a:prstGeom prst="rect">
            <a:avLst/>
          </a:prstGeom>
        </p:spPr>
      </p:pic>
      <p:sp>
        <p:nvSpPr>
          <p:cNvPr id="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894930" y="4413260"/>
            <a:ext cx="8409158" cy="81617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6" name="直線コネクタ 5"/>
          <p:cNvCxnSpPr/>
          <p:nvPr/>
        </p:nvCxnSpPr>
        <p:spPr>
          <a:xfrm flipH="1" flipV="1">
            <a:off x="2222164" y="5235430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涙形 7"/>
          <p:cNvSpPr/>
          <p:nvPr/>
        </p:nvSpPr>
        <p:spPr>
          <a:xfrm rot="8100000">
            <a:off x="2126621" y="770516"/>
            <a:ext cx="930957" cy="930876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9" name="涙形 8"/>
          <p:cNvSpPr/>
          <p:nvPr/>
        </p:nvSpPr>
        <p:spPr>
          <a:xfrm rot="8100000">
            <a:off x="3174865" y="2507047"/>
            <a:ext cx="930957" cy="930876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0" name="涙形 9"/>
          <p:cNvSpPr/>
          <p:nvPr/>
        </p:nvSpPr>
        <p:spPr>
          <a:xfrm rot="8100000">
            <a:off x="5202348" y="422875"/>
            <a:ext cx="930957" cy="930876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1" name="涙形 10"/>
          <p:cNvSpPr/>
          <p:nvPr/>
        </p:nvSpPr>
        <p:spPr>
          <a:xfrm rot="8100000">
            <a:off x="7731584" y="870743"/>
            <a:ext cx="930957" cy="930876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2" name="涙形 11"/>
          <p:cNvSpPr/>
          <p:nvPr/>
        </p:nvSpPr>
        <p:spPr>
          <a:xfrm rot="8100000">
            <a:off x="5334163" y="2060609"/>
            <a:ext cx="930957" cy="930876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3" name="涙形 12"/>
          <p:cNvSpPr/>
          <p:nvPr/>
        </p:nvSpPr>
        <p:spPr>
          <a:xfrm rot="8100000">
            <a:off x="8753163" y="2787135"/>
            <a:ext cx="930957" cy="930876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407791" y="1101669"/>
            <a:ext cx="1627131" cy="689836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408597" y="2739164"/>
            <a:ext cx="1627131" cy="689836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3485065" y="629350"/>
            <a:ext cx="1627131" cy="689836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6326113" y="2494440"/>
            <a:ext cx="1627131" cy="68983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8722493" y="1063802"/>
            <a:ext cx="1627131" cy="68983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9731382" y="2907655"/>
            <a:ext cx="1627131" cy="68983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2210184" y="717771"/>
            <a:ext cx="771874" cy="100314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9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3250387" y="2454303"/>
            <a:ext cx="771874" cy="100314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9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5281890" y="372853"/>
            <a:ext cx="771874" cy="100314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9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5413705" y="2007864"/>
            <a:ext cx="771874" cy="100314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9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</a:t>
            </a:r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7813197" y="817999"/>
            <a:ext cx="771874" cy="100314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9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8832704" y="2734390"/>
            <a:ext cx="771874" cy="100314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9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5944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orld Ma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02" y="677953"/>
            <a:ext cx="8752659" cy="4157657"/>
          </a:xfrm>
          <a:prstGeom prst="rect">
            <a:avLst/>
          </a:prstGeom>
        </p:spPr>
      </p:pic>
      <p:sp>
        <p:nvSpPr>
          <p:cNvPr id="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894930" y="4413260"/>
            <a:ext cx="8409158" cy="81617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6" name="直線コネクタ 5"/>
          <p:cNvCxnSpPr/>
          <p:nvPr/>
        </p:nvCxnSpPr>
        <p:spPr>
          <a:xfrm flipH="1" flipV="1">
            <a:off x="2222164" y="5235430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04267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con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3038957"/>
            <a:ext cx="9402435" cy="129014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5572015" y="1958837"/>
            <a:ext cx="1034086" cy="1033996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4953815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894930" y="4413260"/>
            <a:ext cx="8409158" cy="81617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6" name="直線コネクタ 5"/>
          <p:cNvCxnSpPr/>
          <p:nvPr/>
        </p:nvCxnSpPr>
        <p:spPr>
          <a:xfrm flipH="1" flipV="1">
            <a:off x="2222164" y="5235430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9503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115481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4546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045171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4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図プレースホルダー 7"/>
          <p:cNvSpPr>
            <a:spLocks noGrp="1"/>
          </p:cNvSpPr>
          <p:nvPr>
            <p:ph type="pic" sz="quarter" idx="10" hasCustomPrompt="1"/>
          </p:nvPr>
        </p:nvSpPr>
        <p:spPr>
          <a:xfrm>
            <a:off x="2645338" y="5805242"/>
            <a:ext cx="510058" cy="51001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895169" y="6315299"/>
            <a:ext cx="2010398" cy="33003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4765757" y="5805242"/>
            <a:ext cx="510058" cy="51001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015588" y="6315299"/>
            <a:ext cx="2010398" cy="33003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6886177" y="5805242"/>
            <a:ext cx="510058" cy="51001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136007" y="6315299"/>
            <a:ext cx="2010398" cy="33003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9006597" y="5805242"/>
            <a:ext cx="510058" cy="51001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256427" y="6315299"/>
            <a:ext cx="2010398" cy="33003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511093" y="2858937"/>
            <a:ext cx="9169814" cy="79317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48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altLang="ja-JP"/>
              <a:t>TITLE HERE</a:t>
            </a:r>
            <a:endParaRPr lang="en-US"/>
          </a:p>
        </p:txBody>
      </p:sp>
      <p:sp>
        <p:nvSpPr>
          <p:cNvPr id="19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511093" y="3579017"/>
            <a:ext cx="9169814" cy="52354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133" spc="4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 marL="54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/>
              <a:t>SUB 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74532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Contents -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00847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514895" y="2498897"/>
            <a:ext cx="3900772" cy="3900433"/>
          </a:xfrm>
          <a:prstGeom prst="ellipse">
            <a:avLst/>
          </a:prstGeo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7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1805194" y="3189017"/>
            <a:ext cx="1380230" cy="1380110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8" name="タイトル 1"/>
          <p:cNvSpPr>
            <a:spLocks noGrp="1"/>
          </p:cNvSpPr>
          <p:nvPr>
            <p:ph type="ctrTitle" hasCustomPrompt="1"/>
          </p:nvPr>
        </p:nvSpPr>
        <p:spPr>
          <a:xfrm>
            <a:off x="604913" y="4539124"/>
            <a:ext cx="3720736" cy="793171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ct val="100000"/>
              </a:lnSpc>
              <a:defRPr sz="2667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858325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角丸四角形 13"/>
          <p:cNvSpPr/>
          <p:nvPr/>
        </p:nvSpPr>
        <p:spPr>
          <a:xfrm>
            <a:off x="1175026" y="1553922"/>
            <a:ext cx="4710932" cy="1124995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円/楕円 6"/>
          <p:cNvSpPr/>
          <p:nvPr/>
        </p:nvSpPr>
        <p:spPr>
          <a:xfrm>
            <a:off x="544901" y="1268760"/>
            <a:ext cx="1020202" cy="102011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73927" y="1403776"/>
            <a:ext cx="762151" cy="750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781672" y="1988840"/>
            <a:ext cx="3750742" cy="60006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781672" y="1553923"/>
            <a:ext cx="3750742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角丸四角形 33"/>
          <p:cNvSpPr/>
          <p:nvPr/>
        </p:nvSpPr>
        <p:spPr>
          <a:xfrm>
            <a:off x="1175026" y="3190148"/>
            <a:ext cx="4710932" cy="1124995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5" name="円/楕円 34"/>
          <p:cNvSpPr/>
          <p:nvPr/>
        </p:nvSpPr>
        <p:spPr>
          <a:xfrm>
            <a:off x="544901" y="2904986"/>
            <a:ext cx="1020202" cy="102011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73927" y="3040002"/>
            <a:ext cx="762151" cy="750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781672" y="3625066"/>
            <a:ext cx="3750742" cy="60006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781672" y="3190149"/>
            <a:ext cx="3750742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角丸四角形 40"/>
          <p:cNvSpPr/>
          <p:nvPr/>
        </p:nvSpPr>
        <p:spPr>
          <a:xfrm>
            <a:off x="1175026" y="4824285"/>
            <a:ext cx="4710932" cy="1124995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2" name="円/楕円 41"/>
          <p:cNvSpPr/>
          <p:nvPr/>
        </p:nvSpPr>
        <p:spPr>
          <a:xfrm>
            <a:off x="544901" y="4539124"/>
            <a:ext cx="1020202" cy="102011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673927" y="4674139"/>
            <a:ext cx="762151" cy="750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781672" y="5259204"/>
            <a:ext cx="3750742" cy="60006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781672" y="4824286"/>
            <a:ext cx="3750742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6" name="角丸四角形 45"/>
          <p:cNvSpPr/>
          <p:nvPr/>
        </p:nvSpPr>
        <p:spPr>
          <a:xfrm>
            <a:off x="6876154" y="1553922"/>
            <a:ext cx="4710932" cy="1124995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7" name="円/楕円 46"/>
          <p:cNvSpPr/>
          <p:nvPr/>
        </p:nvSpPr>
        <p:spPr>
          <a:xfrm>
            <a:off x="6246029" y="1268760"/>
            <a:ext cx="1020202" cy="102011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6375055" y="1403776"/>
            <a:ext cx="762151" cy="750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7482800" y="1988840"/>
            <a:ext cx="3750742" cy="60006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482800" y="1553923"/>
            <a:ext cx="3750742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1" name="角丸四角形 50"/>
          <p:cNvSpPr/>
          <p:nvPr/>
        </p:nvSpPr>
        <p:spPr>
          <a:xfrm>
            <a:off x="6876154" y="3190148"/>
            <a:ext cx="4710932" cy="1124995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2" name="円/楕円 51"/>
          <p:cNvSpPr/>
          <p:nvPr/>
        </p:nvSpPr>
        <p:spPr>
          <a:xfrm>
            <a:off x="6246029" y="2904986"/>
            <a:ext cx="1020202" cy="102011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6375055" y="3040002"/>
            <a:ext cx="762151" cy="750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7482800" y="3625066"/>
            <a:ext cx="3750742" cy="60006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7482800" y="3190149"/>
            <a:ext cx="3750742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6" name="角丸四角形 55"/>
          <p:cNvSpPr/>
          <p:nvPr/>
        </p:nvSpPr>
        <p:spPr>
          <a:xfrm>
            <a:off x="6876154" y="4824285"/>
            <a:ext cx="4710932" cy="1124995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7" name="円/楕円 56"/>
          <p:cNvSpPr/>
          <p:nvPr/>
        </p:nvSpPr>
        <p:spPr>
          <a:xfrm>
            <a:off x="6246029" y="4539124"/>
            <a:ext cx="1020202" cy="102011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375055" y="4674139"/>
            <a:ext cx="762151" cy="750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7482800" y="5259204"/>
            <a:ext cx="3750742" cy="60006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7482800" y="4824286"/>
            <a:ext cx="3750742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46205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54423" y="2168860"/>
            <a:ext cx="1720841" cy="825093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正方形/長方形 8"/>
          <p:cNvSpPr/>
          <p:nvPr/>
        </p:nvSpPr>
        <p:spPr>
          <a:xfrm>
            <a:off x="0" y="3368994"/>
            <a:ext cx="12192000" cy="90010"/>
          </a:xfrm>
          <a:prstGeom prst="rect">
            <a:avLst/>
          </a:prstGeom>
          <a:solidFill>
            <a:schemeClr val="accent1">
              <a:alpha val="2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" name="円/楕円 9"/>
          <p:cNvSpPr/>
          <p:nvPr/>
        </p:nvSpPr>
        <p:spPr>
          <a:xfrm>
            <a:off x="1235038" y="3068960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1" name="円/楕円 10"/>
          <p:cNvSpPr/>
          <p:nvPr/>
        </p:nvSpPr>
        <p:spPr>
          <a:xfrm>
            <a:off x="3023392" y="3068960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" name="円/楕円 11"/>
          <p:cNvSpPr/>
          <p:nvPr/>
        </p:nvSpPr>
        <p:spPr>
          <a:xfrm>
            <a:off x="4811746" y="3059678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3" name="円/楕円 12"/>
          <p:cNvSpPr/>
          <p:nvPr/>
        </p:nvSpPr>
        <p:spPr>
          <a:xfrm>
            <a:off x="6600100" y="3068960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4" name="円/楕円 13"/>
          <p:cNvSpPr/>
          <p:nvPr/>
        </p:nvSpPr>
        <p:spPr>
          <a:xfrm>
            <a:off x="8388453" y="3068960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5" name="円/楕円 14"/>
          <p:cNvSpPr/>
          <p:nvPr/>
        </p:nvSpPr>
        <p:spPr>
          <a:xfrm>
            <a:off x="10176807" y="3068960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1374717" y="3208626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3163071" y="3208626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4951424" y="3199345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5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6739778" y="3208626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6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8528132" y="3208626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7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0316486" y="3208626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7864249" y="2168860"/>
            <a:ext cx="1720841" cy="825093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2456879" y="2168860"/>
            <a:ext cx="1720841" cy="825093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061792" y="2168860"/>
            <a:ext cx="1720841" cy="825093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4259336" y="2168860"/>
            <a:ext cx="1720841" cy="825093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9666706" y="2168860"/>
            <a:ext cx="1720841" cy="825093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94931" y="3924054"/>
            <a:ext cx="1720841" cy="211523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883752" y="3924054"/>
            <a:ext cx="1720841" cy="211523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2497388" y="3924054"/>
            <a:ext cx="1720841" cy="211523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6085497" y="3924054"/>
            <a:ext cx="1720841" cy="211523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4299844" y="3924054"/>
            <a:ext cx="1720841" cy="211523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9686209" y="3924054"/>
            <a:ext cx="1720841" cy="211523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74352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94932" y="1058737"/>
            <a:ext cx="2190433" cy="43052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正方形/長方形 8"/>
          <p:cNvSpPr/>
          <p:nvPr/>
        </p:nvSpPr>
        <p:spPr>
          <a:xfrm>
            <a:off x="-1" y="1868827"/>
            <a:ext cx="12187204" cy="3266219"/>
          </a:xfrm>
          <a:custGeom>
            <a:avLst/>
            <a:gdLst/>
            <a:ahLst/>
            <a:cxnLst/>
            <a:rect l="l" t="t" r="r" b="b"/>
            <a:pathLst>
              <a:path w="18279220" h="4899329">
                <a:moveTo>
                  <a:pt x="5814596" y="4758098"/>
                </a:moveTo>
                <a:lnTo>
                  <a:pt x="18279220" y="4758098"/>
                </a:lnTo>
                <a:lnTo>
                  <a:pt x="18279220" y="4899329"/>
                </a:lnTo>
                <a:lnTo>
                  <a:pt x="5814596" y="4899329"/>
                </a:lnTo>
                <a:close/>
                <a:moveTo>
                  <a:pt x="12878622" y="0"/>
                </a:moveTo>
                <a:cubicBezTo>
                  <a:pt x="13571433" y="0"/>
                  <a:pt x="14134305" y="559284"/>
                  <a:pt x="14138736" y="1252080"/>
                </a:cubicBezTo>
                <a:cubicBezTo>
                  <a:pt x="14143162" y="1944076"/>
                  <a:pt x="13588778" y="2510006"/>
                  <a:pt x="12897140" y="2520026"/>
                </a:cubicBezTo>
                <a:lnTo>
                  <a:pt x="12897140" y="2520280"/>
                </a:lnTo>
                <a:lnTo>
                  <a:pt x="5798523" y="2520280"/>
                </a:lnTo>
                <a:lnTo>
                  <a:pt x="5798551" y="2522469"/>
                </a:lnTo>
                <a:cubicBezTo>
                  <a:pt x="5184591" y="2530323"/>
                  <a:pt x="4692121" y="3032335"/>
                  <a:pt x="4696048" y="3646333"/>
                </a:cubicBezTo>
                <a:cubicBezTo>
                  <a:pt x="4699975" y="4260331"/>
                  <a:pt x="5198827" y="4756002"/>
                  <a:pt x="5812837" y="4756002"/>
                </a:cubicBezTo>
                <a:lnTo>
                  <a:pt x="5812837" y="4899329"/>
                </a:lnTo>
                <a:cubicBezTo>
                  <a:pt x="5120026" y="4899329"/>
                  <a:pt x="4557154" y="4340045"/>
                  <a:pt x="4552723" y="3647249"/>
                </a:cubicBezTo>
                <a:cubicBezTo>
                  <a:pt x="4548296" y="2955081"/>
                  <a:pt x="5102957" y="2389041"/>
                  <a:pt x="5794836" y="2379271"/>
                </a:cubicBezTo>
                <a:lnTo>
                  <a:pt x="5794836" y="2379049"/>
                </a:lnTo>
                <a:lnTo>
                  <a:pt x="12892936" y="2379049"/>
                </a:lnTo>
                <a:lnTo>
                  <a:pt x="12892908" y="2376860"/>
                </a:lnTo>
                <a:cubicBezTo>
                  <a:pt x="13506868" y="2369006"/>
                  <a:pt x="13999338" y="1866994"/>
                  <a:pt x="13995411" y="1252996"/>
                </a:cubicBezTo>
                <a:cubicBezTo>
                  <a:pt x="13991484" y="638998"/>
                  <a:pt x="13492632" y="143327"/>
                  <a:pt x="12878622" y="143327"/>
                </a:cubicBezTo>
                <a:close/>
                <a:moveTo>
                  <a:pt x="0" y="0"/>
                </a:moveTo>
                <a:lnTo>
                  <a:pt x="12878621" y="0"/>
                </a:lnTo>
                <a:lnTo>
                  <a:pt x="12878621" y="135015"/>
                </a:lnTo>
                <a:lnTo>
                  <a:pt x="0" y="135015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" name="円/楕円 9"/>
          <p:cNvSpPr/>
          <p:nvPr/>
        </p:nvSpPr>
        <p:spPr>
          <a:xfrm>
            <a:off x="1445080" y="1564271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1584758" y="1703937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94931" y="2344736"/>
            <a:ext cx="2190433" cy="90424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3155418" y="1058737"/>
            <a:ext cx="2190433" cy="43052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4" name="円/楕円 43"/>
          <p:cNvSpPr/>
          <p:nvPr/>
        </p:nvSpPr>
        <p:spPr>
          <a:xfrm>
            <a:off x="3905566" y="1564271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5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>
            <a:off x="4045245" y="1703937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3155418" y="2344736"/>
            <a:ext cx="2190433" cy="90424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5645911" y="1058737"/>
            <a:ext cx="2190433" cy="43052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8" name="円/楕円 47"/>
          <p:cNvSpPr/>
          <p:nvPr/>
        </p:nvSpPr>
        <p:spPr>
          <a:xfrm>
            <a:off x="6396059" y="1564271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9" name="図プレースホルダー 7"/>
          <p:cNvSpPr>
            <a:spLocks noGrp="1"/>
          </p:cNvSpPr>
          <p:nvPr>
            <p:ph type="pic" sz="quarter" idx="32" hasCustomPrompt="1"/>
          </p:nvPr>
        </p:nvSpPr>
        <p:spPr>
          <a:xfrm>
            <a:off x="6535738" y="1703937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5645910" y="2344736"/>
            <a:ext cx="2190433" cy="90424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1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4415668" y="4179083"/>
            <a:ext cx="2190433" cy="44540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2" name="円/楕円 51"/>
          <p:cNvSpPr/>
          <p:nvPr/>
        </p:nvSpPr>
        <p:spPr>
          <a:xfrm>
            <a:off x="5165816" y="4699490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3" name="図プレースホルダー 7"/>
          <p:cNvSpPr>
            <a:spLocks noGrp="1"/>
          </p:cNvSpPr>
          <p:nvPr>
            <p:ph type="pic" sz="quarter" idx="35" hasCustomPrompt="1"/>
          </p:nvPr>
        </p:nvSpPr>
        <p:spPr>
          <a:xfrm>
            <a:off x="5305495" y="4839157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4415668" y="5479955"/>
            <a:ext cx="2190433" cy="90424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6876155" y="4179083"/>
            <a:ext cx="2190433" cy="44540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6" name="円/楕円 55"/>
          <p:cNvSpPr/>
          <p:nvPr/>
        </p:nvSpPr>
        <p:spPr>
          <a:xfrm>
            <a:off x="7626303" y="4699490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7" name="図プレースホルダー 7"/>
          <p:cNvSpPr>
            <a:spLocks noGrp="1"/>
          </p:cNvSpPr>
          <p:nvPr>
            <p:ph type="pic" sz="quarter" idx="38" hasCustomPrompt="1"/>
          </p:nvPr>
        </p:nvSpPr>
        <p:spPr>
          <a:xfrm>
            <a:off x="7765982" y="4839157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6876155" y="5479955"/>
            <a:ext cx="2190433" cy="90424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9366648" y="4179083"/>
            <a:ext cx="2190433" cy="44540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0" name="円/楕円 59"/>
          <p:cNvSpPr/>
          <p:nvPr/>
        </p:nvSpPr>
        <p:spPr>
          <a:xfrm>
            <a:off x="10116796" y="4699490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61" name="図プレースホルダー 7"/>
          <p:cNvSpPr>
            <a:spLocks noGrp="1"/>
          </p:cNvSpPr>
          <p:nvPr>
            <p:ph type="pic" sz="quarter" idx="41" hasCustomPrompt="1"/>
          </p:nvPr>
        </p:nvSpPr>
        <p:spPr>
          <a:xfrm>
            <a:off x="10256475" y="4839157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9366647" y="5479955"/>
            <a:ext cx="2190433" cy="90424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035797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7746326" y="2498897"/>
            <a:ext cx="3900772" cy="3900433"/>
          </a:xfrm>
          <a:prstGeom prst="ellipse">
            <a:avLst/>
          </a:prstGeo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0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9036625" y="3189017"/>
            <a:ext cx="1380230" cy="1380110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1" name="タイトル 1"/>
          <p:cNvSpPr>
            <a:spLocks noGrp="1"/>
          </p:cNvSpPr>
          <p:nvPr>
            <p:ph type="ctrTitle" hasCustomPrompt="1"/>
          </p:nvPr>
        </p:nvSpPr>
        <p:spPr>
          <a:xfrm>
            <a:off x="7836344" y="4539124"/>
            <a:ext cx="3720736" cy="793171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ct val="100000"/>
              </a:lnSpc>
              <a:defRPr sz="2667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363161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and 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0" y="4209087"/>
            <a:ext cx="12192000" cy="2648913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209087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4" name="テキスト プレースホルダー 4"/>
          <p:cNvSpPr>
            <a:spLocks noGrp="1"/>
          </p:cNvSpPr>
          <p:nvPr>
            <p:ph type="body" sz="quarter" idx="25" hasCustomPrompt="1"/>
          </p:nvPr>
        </p:nvSpPr>
        <p:spPr>
          <a:xfrm>
            <a:off x="5330229" y="3441616"/>
            <a:ext cx="1530483" cy="153035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5" name="図プレースホルダー 2"/>
          <p:cNvSpPr>
            <a:spLocks noGrp="1"/>
          </p:cNvSpPr>
          <p:nvPr>
            <p:ph type="pic" sz="quarter" idx="26" hasCustomPrompt="1"/>
          </p:nvPr>
        </p:nvSpPr>
        <p:spPr>
          <a:xfrm>
            <a:off x="5720397" y="3831660"/>
            <a:ext cx="750148" cy="75008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4492376" y="5429399"/>
            <a:ext cx="3206188" cy="95272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4492376" y="5043112"/>
            <a:ext cx="3206188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4"/>
          <p:cNvSpPr>
            <a:spLocks noGrp="1"/>
          </p:cNvSpPr>
          <p:nvPr>
            <p:ph type="body" sz="quarter" idx="29" hasCustomPrompt="1"/>
          </p:nvPr>
        </p:nvSpPr>
        <p:spPr>
          <a:xfrm>
            <a:off x="1805151" y="3440427"/>
            <a:ext cx="1530483" cy="153035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9" name="図プレースホルダー 2"/>
          <p:cNvSpPr>
            <a:spLocks noGrp="1"/>
          </p:cNvSpPr>
          <p:nvPr>
            <p:ph type="pic" sz="quarter" idx="30" hasCustomPrompt="1"/>
          </p:nvPr>
        </p:nvSpPr>
        <p:spPr>
          <a:xfrm>
            <a:off x="2195318" y="3830471"/>
            <a:ext cx="750148" cy="75008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967298" y="5428210"/>
            <a:ext cx="3206188" cy="95272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967298" y="5041923"/>
            <a:ext cx="3206188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4"/>
          <p:cNvSpPr>
            <a:spLocks noGrp="1"/>
          </p:cNvSpPr>
          <p:nvPr>
            <p:ph type="body" sz="quarter" idx="33" hasCustomPrompt="1"/>
          </p:nvPr>
        </p:nvSpPr>
        <p:spPr>
          <a:xfrm>
            <a:off x="8858680" y="3438503"/>
            <a:ext cx="1530483" cy="153035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3" name="図プレースホルダー 2"/>
          <p:cNvSpPr>
            <a:spLocks noGrp="1"/>
          </p:cNvSpPr>
          <p:nvPr>
            <p:ph type="pic" sz="quarter" idx="34" hasCustomPrompt="1"/>
          </p:nvPr>
        </p:nvSpPr>
        <p:spPr>
          <a:xfrm>
            <a:off x="9248848" y="3828547"/>
            <a:ext cx="750148" cy="75008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8020827" y="5426286"/>
            <a:ext cx="3206188" cy="95272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8020827" y="5039999"/>
            <a:ext cx="3206188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52231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730938" y="1298763"/>
            <a:ext cx="3448211" cy="695796"/>
          </a:xfrm>
        </p:spPr>
        <p:txBody>
          <a:bodyPr anchor="b">
            <a:noAutofit/>
          </a:bodyPr>
          <a:lstStyle>
            <a:lvl1pPr algn="l"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30938" y="2024562"/>
            <a:ext cx="3448211" cy="393043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55655" y="1323048"/>
            <a:ext cx="3448211" cy="695796"/>
          </a:xfrm>
        </p:spPr>
        <p:txBody>
          <a:bodyPr anchor="b">
            <a:noAutofit/>
          </a:bodyPr>
          <a:lstStyle>
            <a:lvl1pPr algn="l"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355655" y="2048847"/>
            <a:ext cx="3448211" cy="393043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7986374" y="1323048"/>
            <a:ext cx="3448211" cy="695796"/>
          </a:xfrm>
        </p:spPr>
        <p:txBody>
          <a:bodyPr anchor="b">
            <a:noAutofit/>
          </a:bodyPr>
          <a:lstStyle>
            <a:lvl1pPr algn="l"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7986374" y="2048847"/>
            <a:ext cx="3448211" cy="393043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正方形/長方形 12"/>
          <p:cNvSpPr/>
          <p:nvPr/>
        </p:nvSpPr>
        <p:spPr>
          <a:xfrm>
            <a:off x="604913" y="1571268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4" name="正方形/長方形 13"/>
          <p:cNvSpPr/>
          <p:nvPr/>
        </p:nvSpPr>
        <p:spPr>
          <a:xfrm>
            <a:off x="4235632" y="1571268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5" name="正方形/長方形 14"/>
          <p:cNvSpPr/>
          <p:nvPr/>
        </p:nvSpPr>
        <p:spPr>
          <a:xfrm>
            <a:off x="7866350" y="1571268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</p:spTree>
    <p:extLst>
      <p:ext uri="{BB962C8B-B14F-4D97-AF65-F5344CB8AC3E}">
        <p14:creationId xmlns:p14="http://schemas.microsoft.com/office/powerpoint/2010/main" val="3840433790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Servic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/>
        </p:nvSpPr>
        <p:spPr>
          <a:xfrm>
            <a:off x="0" y="1418777"/>
            <a:ext cx="12192000" cy="3510390"/>
          </a:xfrm>
          <a:prstGeom prst="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1535097" y="1838823"/>
            <a:ext cx="900178" cy="900100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4275640" y="1838823"/>
            <a:ext cx="900178" cy="900100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7016182" y="1838823"/>
            <a:ext cx="900178" cy="900100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0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9756724" y="1838823"/>
            <a:ext cx="900178" cy="900100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34919" y="2845000"/>
            <a:ext cx="2610517" cy="48005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8886552" y="2845000"/>
            <a:ext cx="2610517" cy="48005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3385463" y="2845000"/>
            <a:ext cx="2610517" cy="48005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136007" y="2845000"/>
            <a:ext cx="2610517" cy="48005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34919" y="3355057"/>
            <a:ext cx="2610517" cy="117013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8886552" y="3355057"/>
            <a:ext cx="2610517" cy="117013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136007" y="3355057"/>
            <a:ext cx="2610517" cy="117013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3385463" y="3355057"/>
            <a:ext cx="2610517" cy="117013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30938" y="5229200"/>
            <a:ext cx="10706118" cy="84009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58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61CE75C-4B53-482F-B900-B39D1A1BD04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9431" y="1114425"/>
            <a:ext cx="1733958" cy="2009775"/>
          </a:xfrm>
          <a:custGeom>
            <a:avLst/>
            <a:gdLst>
              <a:gd name="connsiteX0" fmla="*/ 0 w 3468368"/>
              <a:gd name="connsiteY0" fmla="*/ 0 h 4019550"/>
              <a:gd name="connsiteX1" fmla="*/ 3084179 w 3468368"/>
              <a:gd name="connsiteY1" fmla="*/ 0 h 4019550"/>
              <a:gd name="connsiteX2" fmla="*/ 3468368 w 3468368"/>
              <a:gd name="connsiteY2" fmla="*/ 384189 h 4019550"/>
              <a:gd name="connsiteX3" fmla="*/ 3468368 w 3468368"/>
              <a:gd name="connsiteY3" fmla="*/ 3635361 h 4019550"/>
              <a:gd name="connsiteX4" fmla="*/ 3084179 w 3468368"/>
              <a:gd name="connsiteY4" fmla="*/ 4019550 h 4019550"/>
              <a:gd name="connsiteX5" fmla="*/ 0 w 3468368"/>
              <a:gd name="connsiteY5" fmla="*/ 4019550 h 401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68368" h="4019550">
                <a:moveTo>
                  <a:pt x="0" y="0"/>
                </a:moveTo>
                <a:lnTo>
                  <a:pt x="3084179" y="0"/>
                </a:lnTo>
                <a:cubicBezTo>
                  <a:pt x="3296361" y="0"/>
                  <a:pt x="3468368" y="172007"/>
                  <a:pt x="3468368" y="384189"/>
                </a:cubicBezTo>
                <a:lnTo>
                  <a:pt x="3468368" y="3635361"/>
                </a:lnTo>
                <a:cubicBezTo>
                  <a:pt x="3468368" y="3847543"/>
                  <a:pt x="3296361" y="4019550"/>
                  <a:pt x="3084179" y="4019550"/>
                </a:cubicBezTo>
                <a:lnTo>
                  <a:pt x="0" y="40195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2D96A6F-CF8A-4B00-81B6-2C81DC836BF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659431" y="3716948"/>
            <a:ext cx="1733958" cy="2009775"/>
          </a:xfrm>
          <a:custGeom>
            <a:avLst/>
            <a:gdLst>
              <a:gd name="connsiteX0" fmla="*/ 0 w 3468368"/>
              <a:gd name="connsiteY0" fmla="*/ 0 h 4019550"/>
              <a:gd name="connsiteX1" fmla="*/ 3084179 w 3468368"/>
              <a:gd name="connsiteY1" fmla="*/ 0 h 4019550"/>
              <a:gd name="connsiteX2" fmla="*/ 3468368 w 3468368"/>
              <a:gd name="connsiteY2" fmla="*/ 384189 h 4019550"/>
              <a:gd name="connsiteX3" fmla="*/ 3468368 w 3468368"/>
              <a:gd name="connsiteY3" fmla="*/ 3635361 h 4019550"/>
              <a:gd name="connsiteX4" fmla="*/ 3084179 w 3468368"/>
              <a:gd name="connsiteY4" fmla="*/ 4019550 h 4019550"/>
              <a:gd name="connsiteX5" fmla="*/ 0 w 3468368"/>
              <a:gd name="connsiteY5" fmla="*/ 4019550 h 401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68368" h="4019550">
                <a:moveTo>
                  <a:pt x="0" y="0"/>
                </a:moveTo>
                <a:lnTo>
                  <a:pt x="3084179" y="0"/>
                </a:lnTo>
                <a:cubicBezTo>
                  <a:pt x="3296361" y="0"/>
                  <a:pt x="3468368" y="172007"/>
                  <a:pt x="3468368" y="384189"/>
                </a:cubicBezTo>
                <a:lnTo>
                  <a:pt x="3468368" y="3635361"/>
                </a:lnTo>
                <a:cubicBezTo>
                  <a:pt x="3468368" y="3847543"/>
                  <a:pt x="3296361" y="4019550"/>
                  <a:pt x="3084179" y="4019550"/>
                </a:cubicBezTo>
                <a:lnTo>
                  <a:pt x="0" y="40195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</p:spTree>
    <p:extLst>
      <p:ext uri="{BB962C8B-B14F-4D97-AF65-F5344CB8AC3E}">
        <p14:creationId xmlns:p14="http://schemas.microsoft.com/office/powerpoint/2010/main" val="145162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20000" decel="8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20000" decel="8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264B671-04FB-4BF2-A3C9-AA2C3E69CAC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41113" y="2094807"/>
            <a:ext cx="4180758" cy="2651760"/>
          </a:xfrm>
          <a:custGeom>
            <a:avLst/>
            <a:gdLst>
              <a:gd name="connsiteX0" fmla="*/ 0 w 8362604"/>
              <a:gd name="connsiteY0" fmla="*/ 0 h 5303520"/>
              <a:gd name="connsiteX1" fmla="*/ 8362604 w 8362604"/>
              <a:gd name="connsiteY1" fmla="*/ 0 h 5303520"/>
              <a:gd name="connsiteX2" fmla="*/ 8362604 w 8362604"/>
              <a:gd name="connsiteY2" fmla="*/ 5303520 h 5303520"/>
              <a:gd name="connsiteX3" fmla="*/ 0 w 8362604"/>
              <a:gd name="connsiteY3" fmla="*/ 530352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62604" h="5303520">
                <a:moveTo>
                  <a:pt x="0" y="0"/>
                </a:moveTo>
                <a:lnTo>
                  <a:pt x="8362604" y="0"/>
                </a:lnTo>
                <a:lnTo>
                  <a:pt x="8362604" y="5303520"/>
                </a:lnTo>
                <a:lnTo>
                  <a:pt x="0" y="530352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ctr"/>
          </a:blip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377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8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conic List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55003" y="1904242"/>
            <a:ext cx="4740937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056103" y="1418777"/>
            <a:ext cx="4739837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055003" y="3523006"/>
            <a:ext cx="4740937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056103" y="3037541"/>
            <a:ext cx="4739837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055003" y="5139568"/>
            <a:ext cx="4740937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056103" y="4654103"/>
            <a:ext cx="4739837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6756130" y="1904242"/>
            <a:ext cx="4740938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6757232" y="1418777"/>
            <a:ext cx="4739837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6756130" y="3523006"/>
            <a:ext cx="4740938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6757232" y="3037541"/>
            <a:ext cx="4739837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6756130" y="5139568"/>
            <a:ext cx="4740938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757231" y="4654103"/>
            <a:ext cx="4739837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5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634919" y="1418777"/>
            <a:ext cx="480095" cy="48005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6" name="図プレースホルダー 7"/>
          <p:cNvSpPr>
            <a:spLocks noGrp="1"/>
          </p:cNvSpPr>
          <p:nvPr>
            <p:ph type="pic" sz="quarter" idx="36" hasCustomPrompt="1"/>
          </p:nvPr>
        </p:nvSpPr>
        <p:spPr>
          <a:xfrm>
            <a:off x="634919" y="3038957"/>
            <a:ext cx="480095" cy="48005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7" name="図プレースホルダー 7"/>
          <p:cNvSpPr>
            <a:spLocks noGrp="1"/>
          </p:cNvSpPr>
          <p:nvPr>
            <p:ph type="pic" sz="quarter" idx="37" hasCustomPrompt="1"/>
          </p:nvPr>
        </p:nvSpPr>
        <p:spPr>
          <a:xfrm>
            <a:off x="634919" y="4659137"/>
            <a:ext cx="480095" cy="48005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38" hasCustomPrompt="1"/>
          </p:nvPr>
        </p:nvSpPr>
        <p:spPr>
          <a:xfrm>
            <a:off x="6336047" y="1418777"/>
            <a:ext cx="480095" cy="48005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9" name="図プレースホルダー 7"/>
          <p:cNvSpPr>
            <a:spLocks noGrp="1"/>
          </p:cNvSpPr>
          <p:nvPr>
            <p:ph type="pic" sz="quarter" idx="39" hasCustomPrompt="1"/>
          </p:nvPr>
        </p:nvSpPr>
        <p:spPr>
          <a:xfrm>
            <a:off x="6336047" y="3038957"/>
            <a:ext cx="480095" cy="48005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40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6336047" y="4659137"/>
            <a:ext cx="480095" cy="48005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8015471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Imag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484889" y="1939354"/>
            <a:ext cx="4740938" cy="3379856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590174" y="2042584"/>
            <a:ext cx="4530368" cy="317339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ホームベース 10"/>
          <p:cNvSpPr/>
          <p:nvPr/>
        </p:nvSpPr>
        <p:spPr>
          <a:xfrm>
            <a:off x="5596139" y="1819530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915964" y="2075094"/>
            <a:ext cx="5881164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5915964" y="1688807"/>
            <a:ext cx="5881164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ホームベース 13"/>
          <p:cNvSpPr/>
          <p:nvPr/>
        </p:nvSpPr>
        <p:spPr>
          <a:xfrm>
            <a:off x="5596139" y="3144597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5915964" y="3400160"/>
            <a:ext cx="5881164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915964" y="3013874"/>
            <a:ext cx="5881164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ホームベース 16"/>
          <p:cNvSpPr/>
          <p:nvPr/>
        </p:nvSpPr>
        <p:spPr>
          <a:xfrm>
            <a:off x="5596137" y="4493584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5915963" y="4749147"/>
            <a:ext cx="5881164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5915963" y="4362860"/>
            <a:ext cx="5881164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101612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円/楕円 4"/>
          <p:cNvSpPr/>
          <p:nvPr/>
        </p:nvSpPr>
        <p:spPr>
          <a:xfrm>
            <a:off x="482600" y="1660207"/>
            <a:ext cx="2514600" cy="25146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595237" y="1772843"/>
            <a:ext cx="2289327" cy="228932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3378200" y="1660207"/>
            <a:ext cx="2514600" cy="25146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図プレースホルダー 9"/>
          <p:cNvSpPr>
            <a:spLocks noGrp="1"/>
          </p:cNvSpPr>
          <p:nvPr>
            <p:ph type="pic" sz="quarter" idx="13" hasCustomPrompt="1"/>
          </p:nvPr>
        </p:nvSpPr>
        <p:spPr>
          <a:xfrm>
            <a:off x="3490837" y="1772843"/>
            <a:ext cx="2289327" cy="228932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6273800" y="1634807"/>
            <a:ext cx="2514600" cy="25146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6386437" y="1747443"/>
            <a:ext cx="2289327" cy="228932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9169400" y="1634807"/>
            <a:ext cx="2514600" cy="25146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9282037" y="1747443"/>
            <a:ext cx="2289327" cy="228932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322604"/>
            <a:ext cx="2590800" cy="4625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3352800" y="4322604"/>
            <a:ext cx="2590800" cy="4625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6299200" y="4322604"/>
            <a:ext cx="2590800" cy="4625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194800" y="4322604"/>
            <a:ext cx="2590800" cy="4625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4695147"/>
            <a:ext cx="2617056" cy="124845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3352800" y="4695147"/>
            <a:ext cx="2617056" cy="124845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299200" y="4695147"/>
            <a:ext cx="2617056" cy="124845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194800" y="4695147"/>
            <a:ext cx="2617056" cy="124845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11507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x4 Imag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円/楕円 4"/>
          <p:cNvSpPr/>
          <p:nvPr/>
        </p:nvSpPr>
        <p:spPr>
          <a:xfrm>
            <a:off x="998991" y="1089588"/>
            <a:ext cx="2042693" cy="204269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1096182" y="1186779"/>
            <a:ext cx="1848312" cy="184831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724937" y="3189821"/>
            <a:ext cx="2590800" cy="4492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67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3699525" y="1089587"/>
            <a:ext cx="2042693" cy="204269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図プレースホルダー 9"/>
          <p:cNvSpPr>
            <a:spLocks noGrp="1"/>
          </p:cNvSpPr>
          <p:nvPr>
            <p:ph type="pic" sz="quarter" idx="17" hasCustomPrompt="1"/>
          </p:nvPr>
        </p:nvSpPr>
        <p:spPr>
          <a:xfrm>
            <a:off x="3796716" y="1186779"/>
            <a:ext cx="1848312" cy="184831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3425472" y="3189820"/>
            <a:ext cx="2590800" cy="4492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67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6409124" y="1089588"/>
            <a:ext cx="2042693" cy="204269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9" hasCustomPrompt="1"/>
          </p:nvPr>
        </p:nvSpPr>
        <p:spPr>
          <a:xfrm>
            <a:off x="6506315" y="1186779"/>
            <a:ext cx="1848312" cy="184831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6135071" y="3189821"/>
            <a:ext cx="2590800" cy="4492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67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9109659" y="1089587"/>
            <a:ext cx="2042693" cy="204269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図プレースホルダー 9"/>
          <p:cNvSpPr>
            <a:spLocks noGrp="1"/>
          </p:cNvSpPr>
          <p:nvPr>
            <p:ph type="pic" sz="quarter" idx="21" hasCustomPrompt="1"/>
          </p:nvPr>
        </p:nvSpPr>
        <p:spPr>
          <a:xfrm>
            <a:off x="9206850" y="1186779"/>
            <a:ext cx="1848312" cy="184831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8835605" y="3189820"/>
            <a:ext cx="2590800" cy="4492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67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998991" y="3807580"/>
            <a:ext cx="2042693" cy="204269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図プレースホルダー 9"/>
          <p:cNvSpPr>
            <a:spLocks noGrp="1"/>
          </p:cNvSpPr>
          <p:nvPr>
            <p:ph type="pic" sz="quarter" idx="23" hasCustomPrompt="1"/>
          </p:nvPr>
        </p:nvSpPr>
        <p:spPr>
          <a:xfrm>
            <a:off x="1096182" y="3904772"/>
            <a:ext cx="1848312" cy="184831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724937" y="5890121"/>
            <a:ext cx="2590800" cy="4492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67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3699525" y="3807580"/>
            <a:ext cx="2042693" cy="204269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図プレースホルダー 9"/>
          <p:cNvSpPr>
            <a:spLocks noGrp="1"/>
          </p:cNvSpPr>
          <p:nvPr>
            <p:ph type="pic" sz="quarter" idx="25" hasCustomPrompt="1"/>
          </p:nvPr>
        </p:nvSpPr>
        <p:spPr>
          <a:xfrm>
            <a:off x="3796716" y="3904771"/>
            <a:ext cx="1848312" cy="184831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3425472" y="5890120"/>
            <a:ext cx="2590800" cy="4492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67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23" name="円/楕円 22"/>
          <p:cNvSpPr/>
          <p:nvPr/>
        </p:nvSpPr>
        <p:spPr>
          <a:xfrm>
            <a:off x="6409124" y="3807580"/>
            <a:ext cx="2042693" cy="204269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図プレースホルダー 9"/>
          <p:cNvSpPr>
            <a:spLocks noGrp="1"/>
          </p:cNvSpPr>
          <p:nvPr>
            <p:ph type="pic" sz="quarter" idx="27" hasCustomPrompt="1"/>
          </p:nvPr>
        </p:nvSpPr>
        <p:spPr>
          <a:xfrm>
            <a:off x="6506315" y="3904772"/>
            <a:ext cx="1848312" cy="184831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6135071" y="5890121"/>
            <a:ext cx="2590800" cy="4492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67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9109659" y="3807580"/>
            <a:ext cx="2042693" cy="204269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7" name="図プレースホルダー 9"/>
          <p:cNvSpPr>
            <a:spLocks noGrp="1"/>
          </p:cNvSpPr>
          <p:nvPr>
            <p:ph type="pic" sz="quarter" idx="29" hasCustomPrompt="1"/>
          </p:nvPr>
        </p:nvSpPr>
        <p:spPr>
          <a:xfrm>
            <a:off x="9206850" y="3904771"/>
            <a:ext cx="1848312" cy="184831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835605" y="5890120"/>
            <a:ext cx="2590800" cy="4492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67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0150968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x4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円/楕円 19"/>
          <p:cNvSpPr/>
          <p:nvPr/>
        </p:nvSpPr>
        <p:spPr>
          <a:xfrm>
            <a:off x="682761" y="1232847"/>
            <a:ext cx="2243861" cy="1738953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9323" y="3008954"/>
            <a:ext cx="2730738" cy="48005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図プレースホルダー 18"/>
          <p:cNvSpPr>
            <a:spLocks noGrp="1"/>
          </p:cNvSpPr>
          <p:nvPr>
            <p:ph type="pic" sz="quarter" idx="17" hasCustomPrompt="1"/>
          </p:nvPr>
        </p:nvSpPr>
        <p:spPr>
          <a:xfrm>
            <a:off x="809772" y="1353497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cxnSp>
        <p:nvCxnSpPr>
          <p:cNvPr id="23" name="直線コネクタ 22"/>
          <p:cNvCxnSpPr/>
          <p:nvPr/>
        </p:nvCxnSpPr>
        <p:spPr>
          <a:xfrm>
            <a:off x="604262" y="2974447"/>
            <a:ext cx="240020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円/楕円 19"/>
          <p:cNvSpPr/>
          <p:nvPr/>
        </p:nvSpPr>
        <p:spPr>
          <a:xfrm>
            <a:off x="3523892" y="1232847"/>
            <a:ext cx="2243861" cy="1738953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3280454" y="3008954"/>
            <a:ext cx="2730738" cy="48005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9" name="図プレースホルダー 18"/>
          <p:cNvSpPr>
            <a:spLocks noGrp="1"/>
          </p:cNvSpPr>
          <p:nvPr>
            <p:ph type="pic" sz="quarter" idx="19" hasCustomPrompt="1"/>
          </p:nvPr>
        </p:nvSpPr>
        <p:spPr>
          <a:xfrm>
            <a:off x="3650903" y="1353497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cxnSp>
        <p:nvCxnSpPr>
          <p:cNvPr id="30" name="直線コネクタ 29"/>
          <p:cNvCxnSpPr/>
          <p:nvPr/>
        </p:nvCxnSpPr>
        <p:spPr>
          <a:xfrm>
            <a:off x="3445393" y="2974447"/>
            <a:ext cx="240020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円/楕円 19"/>
          <p:cNvSpPr/>
          <p:nvPr/>
        </p:nvSpPr>
        <p:spPr>
          <a:xfrm>
            <a:off x="6378679" y="1234017"/>
            <a:ext cx="2243861" cy="1738953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135241" y="3010124"/>
            <a:ext cx="2730738" cy="48005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3" name="図プレースホルダー 18"/>
          <p:cNvSpPr>
            <a:spLocks noGrp="1"/>
          </p:cNvSpPr>
          <p:nvPr>
            <p:ph type="pic" sz="quarter" idx="21" hasCustomPrompt="1"/>
          </p:nvPr>
        </p:nvSpPr>
        <p:spPr>
          <a:xfrm>
            <a:off x="6505690" y="1354667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cxnSp>
        <p:nvCxnSpPr>
          <p:cNvPr id="34" name="直線コネクタ 33"/>
          <p:cNvCxnSpPr/>
          <p:nvPr/>
        </p:nvCxnSpPr>
        <p:spPr>
          <a:xfrm>
            <a:off x="6300180" y="2975617"/>
            <a:ext cx="240020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円/楕円 19"/>
          <p:cNvSpPr/>
          <p:nvPr/>
        </p:nvSpPr>
        <p:spPr>
          <a:xfrm>
            <a:off x="9219810" y="1234017"/>
            <a:ext cx="2243861" cy="1738953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976372" y="3010124"/>
            <a:ext cx="2730738" cy="48005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7" name="図プレースホルダー 18"/>
          <p:cNvSpPr>
            <a:spLocks noGrp="1"/>
          </p:cNvSpPr>
          <p:nvPr>
            <p:ph type="pic" sz="quarter" idx="23" hasCustomPrompt="1"/>
          </p:nvPr>
        </p:nvSpPr>
        <p:spPr>
          <a:xfrm>
            <a:off x="9346821" y="1354667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cxnSp>
        <p:nvCxnSpPr>
          <p:cNvPr id="38" name="直線コネクタ 37"/>
          <p:cNvCxnSpPr/>
          <p:nvPr/>
        </p:nvCxnSpPr>
        <p:spPr>
          <a:xfrm>
            <a:off x="9141311" y="2975617"/>
            <a:ext cx="240020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円/楕円 19"/>
          <p:cNvSpPr/>
          <p:nvPr/>
        </p:nvSpPr>
        <p:spPr>
          <a:xfrm>
            <a:off x="698321" y="3751957"/>
            <a:ext cx="2243861" cy="1738953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454884" y="5528064"/>
            <a:ext cx="2730738" cy="48005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図プレースホルダー 18"/>
          <p:cNvSpPr>
            <a:spLocks noGrp="1"/>
          </p:cNvSpPr>
          <p:nvPr>
            <p:ph type="pic" sz="quarter" idx="25" hasCustomPrompt="1"/>
          </p:nvPr>
        </p:nvSpPr>
        <p:spPr>
          <a:xfrm>
            <a:off x="825332" y="3872607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cxnSp>
        <p:nvCxnSpPr>
          <p:cNvPr id="42" name="直線コネクタ 41"/>
          <p:cNvCxnSpPr/>
          <p:nvPr/>
        </p:nvCxnSpPr>
        <p:spPr>
          <a:xfrm>
            <a:off x="619823" y="5493557"/>
            <a:ext cx="240020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円/楕円 19"/>
          <p:cNvSpPr/>
          <p:nvPr/>
        </p:nvSpPr>
        <p:spPr>
          <a:xfrm>
            <a:off x="3539453" y="3751957"/>
            <a:ext cx="2243861" cy="1738953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3296015" y="5528064"/>
            <a:ext cx="2730738" cy="48005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5" name="図プレースホルダー 18"/>
          <p:cNvSpPr>
            <a:spLocks noGrp="1"/>
          </p:cNvSpPr>
          <p:nvPr>
            <p:ph type="pic" sz="quarter" idx="27" hasCustomPrompt="1"/>
          </p:nvPr>
        </p:nvSpPr>
        <p:spPr>
          <a:xfrm>
            <a:off x="3666464" y="3872607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cxnSp>
        <p:nvCxnSpPr>
          <p:cNvPr id="46" name="直線コネクタ 45"/>
          <p:cNvCxnSpPr/>
          <p:nvPr/>
        </p:nvCxnSpPr>
        <p:spPr>
          <a:xfrm>
            <a:off x="3460954" y="5493557"/>
            <a:ext cx="240020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円/楕円 19"/>
          <p:cNvSpPr/>
          <p:nvPr/>
        </p:nvSpPr>
        <p:spPr>
          <a:xfrm>
            <a:off x="6394240" y="3753127"/>
            <a:ext cx="2243861" cy="1738953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6150802" y="5529234"/>
            <a:ext cx="2730738" cy="48005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9" name="図プレースホルダー 18"/>
          <p:cNvSpPr>
            <a:spLocks noGrp="1"/>
          </p:cNvSpPr>
          <p:nvPr>
            <p:ph type="pic" sz="quarter" idx="29" hasCustomPrompt="1"/>
          </p:nvPr>
        </p:nvSpPr>
        <p:spPr>
          <a:xfrm>
            <a:off x="6521251" y="3873777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cxnSp>
        <p:nvCxnSpPr>
          <p:cNvPr id="50" name="直線コネクタ 49"/>
          <p:cNvCxnSpPr/>
          <p:nvPr/>
        </p:nvCxnSpPr>
        <p:spPr>
          <a:xfrm>
            <a:off x="6315741" y="5494727"/>
            <a:ext cx="240020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円/楕円 19"/>
          <p:cNvSpPr/>
          <p:nvPr/>
        </p:nvSpPr>
        <p:spPr>
          <a:xfrm>
            <a:off x="9235371" y="3753127"/>
            <a:ext cx="2243861" cy="1738953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8991933" y="5529234"/>
            <a:ext cx="2730738" cy="48005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3" name="図プレースホルダー 18"/>
          <p:cNvSpPr>
            <a:spLocks noGrp="1"/>
          </p:cNvSpPr>
          <p:nvPr>
            <p:ph type="pic" sz="quarter" idx="31" hasCustomPrompt="1"/>
          </p:nvPr>
        </p:nvSpPr>
        <p:spPr>
          <a:xfrm>
            <a:off x="9362382" y="3873777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cxnSp>
        <p:nvCxnSpPr>
          <p:cNvPr id="54" name="直線コネクタ 53"/>
          <p:cNvCxnSpPr/>
          <p:nvPr/>
        </p:nvCxnSpPr>
        <p:spPr>
          <a:xfrm>
            <a:off x="9156872" y="5494727"/>
            <a:ext cx="240020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8674169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ドーナツ 7"/>
          <p:cNvSpPr/>
          <p:nvPr/>
        </p:nvSpPr>
        <p:spPr>
          <a:xfrm>
            <a:off x="4266306" y="1899820"/>
            <a:ext cx="3641440" cy="3641124"/>
          </a:xfrm>
          <a:prstGeom prst="donut">
            <a:avLst>
              <a:gd name="adj" fmla="val 7805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環状矢印 8"/>
          <p:cNvSpPr/>
          <p:nvPr/>
        </p:nvSpPr>
        <p:spPr>
          <a:xfrm>
            <a:off x="6081161" y="1889101"/>
            <a:ext cx="2016432" cy="1838760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12" name="環状矢印 8"/>
          <p:cNvSpPr/>
          <p:nvPr/>
        </p:nvSpPr>
        <p:spPr>
          <a:xfrm rot="5400000">
            <a:off x="5984048" y="3811550"/>
            <a:ext cx="2016257" cy="1838920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13" name="環状矢印 8"/>
          <p:cNvSpPr/>
          <p:nvPr/>
        </p:nvSpPr>
        <p:spPr>
          <a:xfrm rot="10800000">
            <a:off x="4075336" y="3721511"/>
            <a:ext cx="2016432" cy="1838760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14" name="環状矢印 8"/>
          <p:cNvSpPr/>
          <p:nvPr/>
        </p:nvSpPr>
        <p:spPr>
          <a:xfrm rot="16200000">
            <a:off x="4170530" y="1786443"/>
            <a:ext cx="2016257" cy="1838920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6788569" y="2046043"/>
            <a:ext cx="955672" cy="955589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7" name="円/楕円 16"/>
          <p:cNvSpPr/>
          <p:nvPr/>
        </p:nvSpPr>
        <p:spPr>
          <a:xfrm>
            <a:off x="6788569" y="4253216"/>
            <a:ext cx="955672" cy="955589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8" name="円/楕円 17"/>
          <p:cNvSpPr/>
          <p:nvPr/>
        </p:nvSpPr>
        <p:spPr>
          <a:xfrm>
            <a:off x="4377419" y="2046043"/>
            <a:ext cx="955672" cy="955589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9" name="円/楕円 18"/>
          <p:cNvSpPr/>
          <p:nvPr/>
        </p:nvSpPr>
        <p:spPr>
          <a:xfrm>
            <a:off x="4377419" y="4253216"/>
            <a:ext cx="955672" cy="955589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7061016" y="2323367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1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7061016" y="4525639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4649866" y="2318466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4649866" y="4520737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391635" y="2077303"/>
            <a:ext cx="3206188" cy="116274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8391635" y="1691016"/>
            <a:ext cx="3206188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391635" y="4670185"/>
            <a:ext cx="3206188" cy="116274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391635" y="4283898"/>
            <a:ext cx="3206188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25427" y="2078759"/>
            <a:ext cx="3206188" cy="116274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25427" y="1692472"/>
            <a:ext cx="3206188" cy="515469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25427" y="4671641"/>
            <a:ext cx="3206188" cy="116274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625427" y="4285354"/>
            <a:ext cx="3206188" cy="515469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5" name="グループ化 4"/>
          <p:cNvGrpSpPr/>
          <p:nvPr/>
        </p:nvGrpSpPr>
        <p:grpSpPr>
          <a:xfrm>
            <a:off x="4027820" y="1663518"/>
            <a:ext cx="4129045" cy="4128687"/>
            <a:chOff x="4450556" y="450850"/>
            <a:chExt cx="9385300" cy="9385300"/>
          </a:xfrm>
        </p:grpSpPr>
        <p:sp>
          <p:nvSpPr>
            <p:cNvPr id="32" name="円/楕円 31"/>
            <p:cNvSpPr/>
            <p:nvPr/>
          </p:nvSpPr>
          <p:spPr>
            <a:xfrm>
              <a:off x="4450556" y="450850"/>
              <a:ext cx="9385300" cy="9385300"/>
            </a:xfrm>
            <a:prstGeom prst="ellipse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15000"/>
                  </a:schemeClr>
                </a:gs>
                <a:gs pos="50000">
                  <a:schemeClr val="accent1">
                    <a:tint val="44500"/>
                    <a:satMod val="160000"/>
                    <a:alpha val="14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33" name="円/楕円 32"/>
            <p:cNvSpPr/>
            <p:nvPr/>
          </p:nvSpPr>
          <p:spPr>
            <a:xfrm>
              <a:off x="5877719" y="1878013"/>
              <a:ext cx="6530975" cy="6530975"/>
            </a:xfrm>
            <a:prstGeom prst="ellipse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38000"/>
                  </a:schemeClr>
                </a:gs>
                <a:gs pos="42000">
                  <a:schemeClr val="accent1">
                    <a:tint val="44500"/>
                    <a:satMod val="160000"/>
                    <a:alpha val="24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2869618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-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762065" y="1298763"/>
            <a:ext cx="4881344" cy="969200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26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55654" y="2498640"/>
            <a:ext cx="4887755" cy="3510647"/>
          </a:xfrm>
        </p:spPr>
        <p:txBody>
          <a:bodyPr anchor="t">
            <a:noAutofit/>
          </a:bodyPr>
          <a:lstStyle>
            <a:lvl1pPr marL="228611" indent="-264013" algn="l">
              <a:lnSpc>
                <a:spcPct val="12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u"/>
              <a:defRPr sz="1600">
                <a:solidFill>
                  <a:schemeClr val="tx2"/>
                </a:solidFill>
                <a:latin typeface="+mn-lt"/>
              </a:defRPr>
            </a:lvl1pPr>
            <a:lvl2pPr marL="528026" indent="-264013">
              <a:buClr>
                <a:schemeClr val="accent1"/>
              </a:buClr>
              <a:buFont typeface="Wingdings" panose="05000000000000000000" pitchFamily="2" charset="2"/>
              <a:buChar char="l"/>
              <a:defRPr sz="1333" baseline="0"/>
            </a:lvl2pPr>
            <a:lvl3pPr marL="720036" indent="-192010">
              <a:defRPr sz="12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</a:lstStyle>
          <a:p>
            <a:pPr lvl="0"/>
            <a:r>
              <a:rPr lang="en-US" altLang="ja-JP"/>
              <a:t>Text Here</a:t>
            </a:r>
          </a:p>
          <a:p>
            <a:pPr lvl="1"/>
            <a:r>
              <a:rPr lang="en-US"/>
              <a:t>Level 2</a:t>
            </a:r>
          </a:p>
          <a:p>
            <a:pPr lvl="2"/>
            <a:r>
              <a:rPr lang="en-US"/>
              <a:t>Level 3</a:t>
            </a:r>
          </a:p>
        </p:txBody>
      </p:sp>
      <p:cxnSp>
        <p:nvCxnSpPr>
          <p:cNvPr id="10" name="直線コネクタ 9"/>
          <p:cNvCxnSpPr/>
          <p:nvPr/>
        </p:nvCxnSpPr>
        <p:spPr>
          <a:xfrm>
            <a:off x="752026" y="2428411"/>
            <a:ext cx="4891383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498844" y="1298763"/>
            <a:ext cx="4881344" cy="969200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26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492433" y="2498640"/>
            <a:ext cx="4887755" cy="3510647"/>
          </a:xfrm>
        </p:spPr>
        <p:txBody>
          <a:bodyPr anchor="t">
            <a:noAutofit/>
          </a:bodyPr>
          <a:lstStyle>
            <a:lvl1pPr marL="228611" indent="-264013" algn="l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u"/>
              <a:defRPr sz="1600">
                <a:solidFill>
                  <a:schemeClr val="tx2"/>
                </a:solidFill>
                <a:latin typeface="+mn-lt"/>
              </a:defRPr>
            </a:lvl1pPr>
            <a:lvl2pPr marL="528026" indent="-264013">
              <a:buClr>
                <a:schemeClr val="accent1"/>
              </a:buClr>
              <a:buFont typeface="Wingdings" panose="05000000000000000000" pitchFamily="2" charset="2"/>
              <a:buChar char="l"/>
              <a:defRPr sz="1333" baseline="0"/>
            </a:lvl2pPr>
            <a:lvl3pPr marL="720036" indent="-192010">
              <a:defRPr sz="12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</a:lstStyle>
          <a:p>
            <a:pPr lvl="0"/>
            <a:r>
              <a:rPr lang="en-US" altLang="ja-JP"/>
              <a:t>Text Here</a:t>
            </a:r>
          </a:p>
          <a:p>
            <a:pPr lvl="1"/>
            <a:r>
              <a:rPr lang="en-US"/>
              <a:t>Level 2</a:t>
            </a:r>
          </a:p>
          <a:p>
            <a:pPr lvl="2"/>
            <a:r>
              <a:rPr lang="en-US"/>
              <a:t>Level 3</a:t>
            </a:r>
          </a:p>
        </p:txBody>
      </p:sp>
      <p:cxnSp>
        <p:nvCxnSpPr>
          <p:cNvPr id="14" name="直線コネクタ 13"/>
          <p:cNvCxnSpPr/>
          <p:nvPr/>
        </p:nvCxnSpPr>
        <p:spPr>
          <a:xfrm>
            <a:off x="6488804" y="2428411"/>
            <a:ext cx="4891383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9892805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pact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6576095" y="788708"/>
            <a:ext cx="5131015" cy="297032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5" name="二等辺三角形 4"/>
          <p:cNvSpPr/>
          <p:nvPr/>
        </p:nvSpPr>
        <p:spPr>
          <a:xfrm rot="5400000">
            <a:off x="-260975" y="260976"/>
            <a:ext cx="6857999" cy="6336047"/>
          </a:xfrm>
          <a:custGeom>
            <a:avLst/>
            <a:gdLst/>
            <a:ahLst/>
            <a:cxnLst/>
            <a:rect l="l" t="t" r="r" b="b"/>
            <a:pathLst>
              <a:path w="10286999" h="9503246">
                <a:moveTo>
                  <a:pt x="4934677" y="360040"/>
                </a:moveTo>
                <a:lnTo>
                  <a:pt x="5143500" y="0"/>
                </a:lnTo>
                <a:lnTo>
                  <a:pt x="5352323" y="360040"/>
                </a:lnTo>
                <a:close/>
                <a:moveTo>
                  <a:pt x="0" y="9503246"/>
                </a:moveTo>
                <a:lnTo>
                  <a:pt x="0" y="360833"/>
                </a:lnTo>
                <a:lnTo>
                  <a:pt x="10286999" y="360833"/>
                </a:lnTo>
                <a:lnTo>
                  <a:pt x="10286999" y="950324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304854" y="1358770"/>
            <a:ext cx="5551098" cy="4260473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5867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546089" y="3879051"/>
            <a:ext cx="5161021" cy="22052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sz="quarter" idx="24" hasCustomPrompt="1"/>
          </p:nvPr>
        </p:nvSpPr>
        <p:spPr>
          <a:xfrm>
            <a:off x="6666113" y="879748"/>
            <a:ext cx="4950980" cy="2788248"/>
          </a:xfrm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923383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 - Vi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1006178" y="1207657"/>
            <a:ext cx="4447744" cy="2664127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1123838" y="1325295"/>
            <a:ext cx="4212423" cy="2428851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正方形/長方形 10"/>
          <p:cNvSpPr/>
          <p:nvPr/>
        </p:nvSpPr>
        <p:spPr>
          <a:xfrm>
            <a:off x="6700694" y="1207657"/>
            <a:ext cx="4447744" cy="2664127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3" hasCustomPrompt="1"/>
          </p:nvPr>
        </p:nvSpPr>
        <p:spPr>
          <a:xfrm>
            <a:off x="6818354" y="1325295"/>
            <a:ext cx="4212423" cy="2428851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22414" y="4440044"/>
            <a:ext cx="4929232" cy="16312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722414" y="4053757"/>
            <a:ext cx="492923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453533" y="4442790"/>
            <a:ext cx="4929232" cy="16312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453533" y="4056503"/>
            <a:ext cx="492923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9225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415514" y="1328767"/>
            <a:ext cx="2229803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2697136" y="1328767"/>
            <a:ext cx="2229803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4978758" y="1328767"/>
            <a:ext cx="2229803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7260380" y="1328767"/>
            <a:ext cx="2229803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542001" y="1328767"/>
            <a:ext cx="2229803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5" name="図プレースホルダー 14"/>
          <p:cNvSpPr>
            <a:spLocks noGrp="1"/>
          </p:cNvSpPr>
          <p:nvPr>
            <p:ph type="pic" sz="quarter" idx="33" hasCustomPrompt="1"/>
          </p:nvPr>
        </p:nvSpPr>
        <p:spPr>
          <a:xfrm>
            <a:off x="939266" y="4809153"/>
            <a:ext cx="1706051" cy="361859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970184" y="5349214"/>
            <a:ext cx="8251633" cy="87009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図プレースホルダー 14"/>
          <p:cNvSpPr>
            <a:spLocks noGrp="1"/>
          </p:cNvSpPr>
          <p:nvPr>
            <p:ph type="pic" sz="quarter" idx="34" hasCustomPrompt="1"/>
          </p:nvPr>
        </p:nvSpPr>
        <p:spPr>
          <a:xfrm>
            <a:off x="3220888" y="4809153"/>
            <a:ext cx="1706051" cy="361859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7" name="図プレースホルダー 14"/>
          <p:cNvSpPr>
            <a:spLocks noGrp="1"/>
          </p:cNvSpPr>
          <p:nvPr>
            <p:ph type="pic" sz="quarter" idx="35" hasCustomPrompt="1"/>
          </p:nvPr>
        </p:nvSpPr>
        <p:spPr>
          <a:xfrm>
            <a:off x="5502510" y="4809153"/>
            <a:ext cx="1706051" cy="361859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8" name="図プレースホルダー 14"/>
          <p:cNvSpPr>
            <a:spLocks noGrp="1"/>
          </p:cNvSpPr>
          <p:nvPr>
            <p:ph type="pic" sz="quarter" idx="36" hasCustomPrompt="1"/>
          </p:nvPr>
        </p:nvSpPr>
        <p:spPr>
          <a:xfrm>
            <a:off x="7784132" y="4809153"/>
            <a:ext cx="1706051" cy="361859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9" name="図プレースホルダー 14"/>
          <p:cNvSpPr>
            <a:spLocks noGrp="1"/>
          </p:cNvSpPr>
          <p:nvPr>
            <p:ph type="pic" sz="quarter" idx="37" hasCustomPrompt="1"/>
          </p:nvPr>
        </p:nvSpPr>
        <p:spPr>
          <a:xfrm>
            <a:off x="10065753" y="4809153"/>
            <a:ext cx="1706051" cy="361859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53996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113A180-F724-41FE-9C73-4938D5C7BB4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84515" y="-156137"/>
            <a:ext cx="2344011" cy="3158444"/>
          </a:xfrm>
          <a:custGeom>
            <a:avLst/>
            <a:gdLst>
              <a:gd name="connsiteX0" fmla="*/ 0 w 4688633"/>
              <a:gd name="connsiteY0" fmla="*/ 0 h 6316888"/>
              <a:gd name="connsiteX1" fmla="*/ 4688633 w 4688633"/>
              <a:gd name="connsiteY1" fmla="*/ 0 h 6316888"/>
              <a:gd name="connsiteX2" fmla="*/ 4688633 w 4688633"/>
              <a:gd name="connsiteY2" fmla="*/ 6316888 h 6316888"/>
              <a:gd name="connsiteX3" fmla="*/ 0 w 4688633"/>
              <a:gd name="connsiteY3" fmla="*/ 6316888 h 631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8633" h="6316888">
                <a:moveTo>
                  <a:pt x="0" y="0"/>
                </a:moveTo>
                <a:lnTo>
                  <a:pt x="4688633" y="0"/>
                </a:lnTo>
                <a:lnTo>
                  <a:pt x="4688633" y="6316888"/>
                </a:lnTo>
                <a:lnTo>
                  <a:pt x="0" y="6316888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ctr"/>
          </a:blip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960CD4A-87FE-40AC-AFBD-D7F9C99F57E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5081" y="1302855"/>
            <a:ext cx="2344011" cy="3158444"/>
          </a:xfrm>
          <a:custGeom>
            <a:avLst/>
            <a:gdLst>
              <a:gd name="connsiteX0" fmla="*/ 0 w 4688633"/>
              <a:gd name="connsiteY0" fmla="*/ 0 h 6316888"/>
              <a:gd name="connsiteX1" fmla="*/ 4688633 w 4688633"/>
              <a:gd name="connsiteY1" fmla="*/ 0 h 6316888"/>
              <a:gd name="connsiteX2" fmla="*/ 4688633 w 4688633"/>
              <a:gd name="connsiteY2" fmla="*/ 6316888 h 6316888"/>
              <a:gd name="connsiteX3" fmla="*/ 0 w 4688633"/>
              <a:gd name="connsiteY3" fmla="*/ 6316888 h 631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8633" h="6316888">
                <a:moveTo>
                  <a:pt x="0" y="0"/>
                </a:moveTo>
                <a:lnTo>
                  <a:pt x="4688633" y="0"/>
                </a:lnTo>
                <a:lnTo>
                  <a:pt x="4688633" y="6316888"/>
                </a:lnTo>
                <a:lnTo>
                  <a:pt x="0" y="6316888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ctr"/>
          </a:blip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1A87CAC-ECB9-4C53-BF71-04AECD02A2B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065081" y="-2730798"/>
            <a:ext cx="2344011" cy="3158444"/>
          </a:xfrm>
          <a:custGeom>
            <a:avLst/>
            <a:gdLst>
              <a:gd name="connsiteX0" fmla="*/ 0 w 4688633"/>
              <a:gd name="connsiteY0" fmla="*/ 0 h 6316888"/>
              <a:gd name="connsiteX1" fmla="*/ 4688633 w 4688633"/>
              <a:gd name="connsiteY1" fmla="*/ 0 h 6316888"/>
              <a:gd name="connsiteX2" fmla="*/ 4688633 w 4688633"/>
              <a:gd name="connsiteY2" fmla="*/ 6316888 h 6316888"/>
              <a:gd name="connsiteX3" fmla="*/ 0 w 4688633"/>
              <a:gd name="connsiteY3" fmla="*/ 6316888 h 631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8633" h="6316888">
                <a:moveTo>
                  <a:pt x="0" y="0"/>
                </a:moveTo>
                <a:lnTo>
                  <a:pt x="4688633" y="0"/>
                </a:lnTo>
                <a:lnTo>
                  <a:pt x="4688633" y="6316888"/>
                </a:lnTo>
                <a:lnTo>
                  <a:pt x="0" y="6316888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ctr"/>
          </a:blip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FB88B6E-A732-40E0-97CA-F22AED92B6D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84515" y="3870622"/>
            <a:ext cx="2344011" cy="3158444"/>
          </a:xfrm>
          <a:custGeom>
            <a:avLst/>
            <a:gdLst>
              <a:gd name="connsiteX0" fmla="*/ 0 w 4688633"/>
              <a:gd name="connsiteY0" fmla="*/ 0 h 6316888"/>
              <a:gd name="connsiteX1" fmla="*/ 4688633 w 4688633"/>
              <a:gd name="connsiteY1" fmla="*/ 0 h 6316888"/>
              <a:gd name="connsiteX2" fmla="*/ 4688633 w 4688633"/>
              <a:gd name="connsiteY2" fmla="*/ 6316888 h 6316888"/>
              <a:gd name="connsiteX3" fmla="*/ 0 w 4688633"/>
              <a:gd name="connsiteY3" fmla="*/ 6316888 h 631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8633" h="6316888">
                <a:moveTo>
                  <a:pt x="0" y="0"/>
                </a:moveTo>
                <a:lnTo>
                  <a:pt x="4688633" y="0"/>
                </a:lnTo>
                <a:lnTo>
                  <a:pt x="4688633" y="6316888"/>
                </a:lnTo>
                <a:lnTo>
                  <a:pt x="0" y="6316888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ctr"/>
          </a:blip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B13DDE8C-881D-4F96-B5B5-30317AE41EF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65081" y="5329613"/>
            <a:ext cx="2344011" cy="3158444"/>
          </a:xfrm>
          <a:custGeom>
            <a:avLst/>
            <a:gdLst>
              <a:gd name="connsiteX0" fmla="*/ 0 w 4688633"/>
              <a:gd name="connsiteY0" fmla="*/ 0 h 6316888"/>
              <a:gd name="connsiteX1" fmla="*/ 4688633 w 4688633"/>
              <a:gd name="connsiteY1" fmla="*/ 0 h 6316888"/>
              <a:gd name="connsiteX2" fmla="*/ 4688633 w 4688633"/>
              <a:gd name="connsiteY2" fmla="*/ 6316888 h 6316888"/>
              <a:gd name="connsiteX3" fmla="*/ 0 w 4688633"/>
              <a:gd name="connsiteY3" fmla="*/ 6316888 h 631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88633" h="6316888">
                <a:moveTo>
                  <a:pt x="0" y="0"/>
                </a:moveTo>
                <a:lnTo>
                  <a:pt x="4688633" y="0"/>
                </a:lnTo>
                <a:lnTo>
                  <a:pt x="4688633" y="6316888"/>
                </a:lnTo>
                <a:lnTo>
                  <a:pt x="0" y="6316888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ctr"/>
          </a:blip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463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20000" decel="8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20000" decel="8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20000" decel="8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accel="20000" decel="8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5" grpId="0" animBg="1"/>
      <p:bldP spid="17" grpId="0" animBg="1"/>
    </p:bld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415512" y="1328767"/>
            <a:ext cx="2808244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970184" y="5349214"/>
            <a:ext cx="8251633" cy="87009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図プレースホルダー 5"/>
          <p:cNvSpPr>
            <a:spLocks noGrp="1"/>
          </p:cNvSpPr>
          <p:nvPr>
            <p:ph type="pic" sz="quarter" idx="33" hasCustomPrompt="1"/>
          </p:nvPr>
        </p:nvSpPr>
        <p:spPr>
          <a:xfrm>
            <a:off x="3263300" y="1328767"/>
            <a:ext cx="2808244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34" hasCustomPrompt="1"/>
          </p:nvPr>
        </p:nvSpPr>
        <p:spPr>
          <a:xfrm>
            <a:off x="6111089" y="1328767"/>
            <a:ext cx="2808244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2" name="図プレースホルダー 5"/>
          <p:cNvSpPr>
            <a:spLocks noGrp="1"/>
          </p:cNvSpPr>
          <p:nvPr>
            <p:ph type="pic" sz="quarter" idx="35" hasCustomPrompt="1"/>
          </p:nvPr>
        </p:nvSpPr>
        <p:spPr>
          <a:xfrm>
            <a:off x="8958878" y="1328767"/>
            <a:ext cx="2808244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415512" y="4269094"/>
            <a:ext cx="2808244" cy="899807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415512" y="3879050"/>
            <a:ext cx="2808244" cy="389750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3263300" y="4269093"/>
            <a:ext cx="2808244" cy="899807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3263300" y="3879050"/>
            <a:ext cx="2808244" cy="389750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6111089" y="4269387"/>
            <a:ext cx="2808244" cy="899807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6111089" y="3879343"/>
            <a:ext cx="2808244" cy="389750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8958878" y="4269386"/>
            <a:ext cx="2808244" cy="899807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8958878" y="3879342"/>
            <a:ext cx="2808244" cy="389750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8536991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l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正方形/長方形 4"/>
          <p:cNvSpPr/>
          <p:nvPr/>
        </p:nvSpPr>
        <p:spPr>
          <a:xfrm>
            <a:off x="1" y="2685831"/>
            <a:ext cx="7296237" cy="51005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平行四辺形 5"/>
          <p:cNvSpPr/>
          <p:nvPr/>
        </p:nvSpPr>
        <p:spPr>
          <a:xfrm rot="9000000">
            <a:off x="4609899" y="3403692"/>
            <a:ext cx="3003771" cy="450665"/>
          </a:xfrm>
          <a:prstGeom prst="parallelogram">
            <a:avLst>
              <a:gd name="adj" fmla="val 58044"/>
            </a:avLst>
          </a:prstGeom>
          <a:solidFill>
            <a:schemeClr val="bg1">
              <a:lumMod val="75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" name="正方形/長方形 6"/>
          <p:cNvSpPr/>
          <p:nvPr/>
        </p:nvSpPr>
        <p:spPr>
          <a:xfrm>
            <a:off x="4922593" y="4055739"/>
            <a:ext cx="7269407" cy="520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574908" y="2649399"/>
            <a:ext cx="1847787" cy="565983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2606599" y="2649399"/>
            <a:ext cx="1847787" cy="565983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4638290" y="2649399"/>
            <a:ext cx="1847787" cy="565983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5705923" y="4033147"/>
            <a:ext cx="1847787" cy="565983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737614" y="4033147"/>
            <a:ext cx="1847787" cy="565983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9769305" y="4033147"/>
            <a:ext cx="1847787" cy="565983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</a:p>
        </p:txBody>
      </p:sp>
      <p:grpSp>
        <p:nvGrpSpPr>
          <p:cNvPr id="16" name="グループ化 15"/>
          <p:cNvGrpSpPr/>
          <p:nvPr/>
        </p:nvGrpSpPr>
        <p:grpSpPr>
          <a:xfrm>
            <a:off x="544902" y="1508787"/>
            <a:ext cx="1950386" cy="11378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4" name="正方形/長方形 13"/>
            <p:cNvSpPr/>
            <p:nvPr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5" name="二等辺三角形 14"/>
            <p:cNvSpPr/>
            <p:nvPr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17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04913" y="1568793"/>
            <a:ext cx="1800357" cy="84009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18" name="グループ化 17"/>
          <p:cNvGrpSpPr/>
          <p:nvPr/>
        </p:nvGrpSpPr>
        <p:grpSpPr>
          <a:xfrm>
            <a:off x="2596896" y="1504837"/>
            <a:ext cx="1950386" cy="11378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9" name="正方形/長方形 18"/>
            <p:cNvSpPr/>
            <p:nvPr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0" name="二等辺三角形 19"/>
            <p:cNvSpPr/>
            <p:nvPr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2656908" y="1564844"/>
            <a:ext cx="1800357" cy="84009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22" name="グループ化 21"/>
          <p:cNvGrpSpPr/>
          <p:nvPr/>
        </p:nvGrpSpPr>
        <p:grpSpPr>
          <a:xfrm>
            <a:off x="4648891" y="1511113"/>
            <a:ext cx="1950386" cy="11378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3" name="正方形/長方形 22"/>
            <p:cNvSpPr/>
            <p:nvPr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4" name="二等辺三角形 23"/>
            <p:cNvSpPr/>
            <p:nvPr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5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4708902" y="1571120"/>
            <a:ext cx="1800357" cy="84009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26" name="グループ化 25"/>
          <p:cNvGrpSpPr/>
          <p:nvPr/>
        </p:nvGrpSpPr>
        <p:grpSpPr>
          <a:xfrm rot="10800000">
            <a:off x="5682741" y="4629134"/>
            <a:ext cx="1950386" cy="11378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7" name="正方形/長方形 26"/>
            <p:cNvSpPr/>
            <p:nvPr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8" name="二等辺三角形 27"/>
            <p:cNvSpPr/>
            <p:nvPr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5742752" y="4839157"/>
            <a:ext cx="1800357" cy="84009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30" name="グループ化 29"/>
          <p:cNvGrpSpPr/>
          <p:nvPr/>
        </p:nvGrpSpPr>
        <p:grpSpPr>
          <a:xfrm rot="10800000">
            <a:off x="7734735" y="4625184"/>
            <a:ext cx="1950386" cy="11378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1" name="正方形/長方形 30"/>
            <p:cNvSpPr/>
            <p:nvPr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32" name="二等辺三角形 31"/>
            <p:cNvSpPr/>
            <p:nvPr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33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7794747" y="4835207"/>
            <a:ext cx="1800357" cy="84009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34" name="グループ化 33"/>
          <p:cNvGrpSpPr/>
          <p:nvPr/>
        </p:nvGrpSpPr>
        <p:grpSpPr>
          <a:xfrm rot="10800000">
            <a:off x="9786730" y="4631460"/>
            <a:ext cx="1950386" cy="11378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5" name="正方形/長方形 34"/>
            <p:cNvSpPr/>
            <p:nvPr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36" name="二等辺三角形 35"/>
            <p:cNvSpPr/>
            <p:nvPr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37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9846741" y="4841483"/>
            <a:ext cx="1800357" cy="84009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495469" y="3896092"/>
            <a:ext cx="4153422" cy="1873168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421305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3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25457" y="29028"/>
            <a:ext cx="2400208" cy="2400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>
              <a:defRPr sz="120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4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2458716" y="29028"/>
            <a:ext cx="2400208" cy="24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4891974" y="29028"/>
            <a:ext cx="2400208" cy="24000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7326093" y="29028"/>
            <a:ext cx="2400208" cy="24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758492" y="29028"/>
            <a:ext cx="2400208" cy="2400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23956" y="4419110"/>
            <a:ext cx="2400208" cy="2400000"/>
          </a:xfrm>
          <a:solidFill>
            <a:schemeClr val="accent1"/>
          </a:solidFill>
        </p:spPr>
        <p:txBody>
          <a:bodyPr/>
          <a:lstStyle>
            <a:lvl1pPr>
              <a:defRPr sz="120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2457215" y="4419110"/>
            <a:ext cx="2400208" cy="2400000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4890473" y="4419110"/>
            <a:ext cx="2400208" cy="240000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7324592" y="4419110"/>
            <a:ext cx="2400208" cy="2400000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9756991" y="4419110"/>
            <a:ext cx="2400208" cy="24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14955" y="2678917"/>
            <a:ext cx="10562090" cy="725346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814955" y="3489007"/>
            <a:ext cx="10562090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485918777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y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505686" y="1133745"/>
            <a:ext cx="6931371" cy="216024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4800" spc="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4505686" y="3323988"/>
            <a:ext cx="6931371" cy="22052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752794539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268760"/>
            <a:ext cx="12179336" cy="3030337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105211" y="5045424"/>
            <a:ext cx="7951573" cy="108387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2105211" y="4599130"/>
            <a:ext cx="7951573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正方形/長方形 7"/>
          <p:cNvSpPr/>
          <p:nvPr/>
        </p:nvSpPr>
        <p:spPr>
          <a:xfrm>
            <a:off x="-4216" y="1167153"/>
            <a:ext cx="12196216" cy="3251957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</p:spTree>
    <p:extLst>
      <p:ext uri="{BB962C8B-B14F-4D97-AF65-F5344CB8AC3E}">
        <p14:creationId xmlns:p14="http://schemas.microsoft.com/office/powerpoint/2010/main" val="389437413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y - Balo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3" name="涙形 2"/>
          <p:cNvSpPr/>
          <p:nvPr/>
        </p:nvSpPr>
        <p:spPr>
          <a:xfrm rot="5226544">
            <a:off x="2629860" y="301024"/>
            <a:ext cx="1809177" cy="1809334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4" name="涙形 3"/>
          <p:cNvSpPr/>
          <p:nvPr/>
        </p:nvSpPr>
        <p:spPr>
          <a:xfrm rot="11130698">
            <a:off x="7769023" y="589424"/>
            <a:ext cx="1809334" cy="1809177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5" name="涙形 4"/>
          <p:cNvSpPr/>
          <p:nvPr/>
        </p:nvSpPr>
        <p:spPr>
          <a:xfrm rot="1800000">
            <a:off x="1755669" y="3088921"/>
            <a:ext cx="1809334" cy="1809177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涙形 5"/>
          <p:cNvSpPr/>
          <p:nvPr/>
        </p:nvSpPr>
        <p:spPr>
          <a:xfrm rot="14265780">
            <a:off x="8531040" y="3477414"/>
            <a:ext cx="1809177" cy="1809334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796924" y="692653"/>
            <a:ext cx="1478005" cy="102607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921332" y="3420728"/>
            <a:ext cx="1478005" cy="102607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7934687" y="980975"/>
            <a:ext cx="1478005" cy="102607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8696626" y="3869043"/>
            <a:ext cx="1478005" cy="102607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50738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/>
        </p:nvSpPr>
        <p:spPr>
          <a:xfrm>
            <a:off x="1064755" y="4689140"/>
            <a:ext cx="2790552" cy="1560173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3" name="正方形/長方形 22"/>
          <p:cNvSpPr/>
          <p:nvPr/>
        </p:nvSpPr>
        <p:spPr>
          <a:xfrm>
            <a:off x="1064755" y="2948947"/>
            <a:ext cx="2790552" cy="1560173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" name="正方形/長方形 4"/>
          <p:cNvSpPr/>
          <p:nvPr/>
        </p:nvSpPr>
        <p:spPr>
          <a:xfrm>
            <a:off x="1064755" y="1178750"/>
            <a:ext cx="2790552" cy="1560173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1160124" y="1289260"/>
            <a:ext cx="2599814" cy="1339154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4" name="図プレースホルダー 9"/>
          <p:cNvSpPr>
            <a:spLocks noGrp="1"/>
          </p:cNvSpPr>
          <p:nvPr>
            <p:ph type="pic" sz="quarter" idx="13" hasCustomPrompt="1"/>
          </p:nvPr>
        </p:nvSpPr>
        <p:spPr>
          <a:xfrm>
            <a:off x="1160124" y="3059457"/>
            <a:ext cx="2599814" cy="1339154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6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1160124" y="4799650"/>
            <a:ext cx="2599814" cy="1339154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017835" y="1565037"/>
            <a:ext cx="7119162" cy="116274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017835" y="1178750"/>
            <a:ext cx="711916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017835" y="3336819"/>
            <a:ext cx="7119162" cy="116274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017835" y="2950532"/>
            <a:ext cx="711916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4017835" y="5086567"/>
            <a:ext cx="7119162" cy="116274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017835" y="4700280"/>
            <a:ext cx="711916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732170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39417" y="4465057"/>
            <a:ext cx="3236883" cy="139421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4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6" name="直線コネクタ 5"/>
          <p:cNvCxnSpPr/>
          <p:nvPr/>
        </p:nvCxnSpPr>
        <p:spPr>
          <a:xfrm flipH="1">
            <a:off x="580145" y="3909053"/>
            <a:ext cx="3355427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40935" y="4029067"/>
            <a:ext cx="3233847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円/楕円 15"/>
          <p:cNvSpPr/>
          <p:nvPr/>
        </p:nvSpPr>
        <p:spPr>
          <a:xfrm>
            <a:off x="1188502" y="1543894"/>
            <a:ext cx="2125318" cy="2125133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247365" y="2306427"/>
            <a:ext cx="2007592" cy="6000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483727" y="4465057"/>
            <a:ext cx="3236883" cy="139421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4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19" name="直線コネクタ 18"/>
          <p:cNvCxnSpPr/>
          <p:nvPr/>
        </p:nvCxnSpPr>
        <p:spPr>
          <a:xfrm flipH="1">
            <a:off x="4424455" y="3909053"/>
            <a:ext cx="3355427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4485245" y="4029067"/>
            <a:ext cx="3233847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円/楕円 20"/>
          <p:cNvSpPr/>
          <p:nvPr/>
        </p:nvSpPr>
        <p:spPr>
          <a:xfrm>
            <a:off x="5032812" y="1543894"/>
            <a:ext cx="2125318" cy="2125133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5091675" y="2306427"/>
            <a:ext cx="2007592" cy="6000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8315699" y="4465057"/>
            <a:ext cx="3236883" cy="139421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4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24" name="直線コネクタ 23"/>
          <p:cNvCxnSpPr/>
          <p:nvPr/>
        </p:nvCxnSpPr>
        <p:spPr>
          <a:xfrm flipH="1">
            <a:off x="8256427" y="3909053"/>
            <a:ext cx="3355427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8317217" y="4029067"/>
            <a:ext cx="3233847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6" name="円/楕円 25"/>
          <p:cNvSpPr/>
          <p:nvPr/>
        </p:nvSpPr>
        <p:spPr>
          <a:xfrm>
            <a:off x="8864784" y="1543894"/>
            <a:ext cx="2125318" cy="2125133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8923647" y="2306427"/>
            <a:ext cx="2007592" cy="6000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涙形 27"/>
          <p:cNvSpPr/>
          <p:nvPr/>
        </p:nvSpPr>
        <p:spPr>
          <a:xfrm rot="5400000">
            <a:off x="965008" y="1447664"/>
            <a:ext cx="565917" cy="565966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110523" y="1543893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accent1"/>
                </a:solidFill>
              </a:rPr>
              <a:t>1</a:t>
            </a:r>
            <a:endParaRPr kumimoji="1" lang="ja-JP" altLang="en-US" sz="600">
              <a:solidFill>
                <a:schemeClr val="accent1"/>
              </a:solidFill>
            </a:endParaRPr>
          </a:p>
        </p:txBody>
      </p:sp>
      <p:sp>
        <p:nvSpPr>
          <p:cNvPr id="30" name="涙形 29"/>
          <p:cNvSpPr/>
          <p:nvPr/>
        </p:nvSpPr>
        <p:spPr>
          <a:xfrm rot="5400000">
            <a:off x="4809916" y="1447664"/>
            <a:ext cx="565917" cy="565966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955431" y="1543893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accent1"/>
                </a:solidFill>
              </a:rPr>
              <a:t>2</a:t>
            </a:r>
            <a:endParaRPr kumimoji="1" lang="ja-JP" altLang="en-US" sz="600">
              <a:solidFill>
                <a:schemeClr val="accent1"/>
              </a:solidFill>
            </a:endParaRPr>
          </a:p>
        </p:txBody>
      </p:sp>
      <p:sp>
        <p:nvSpPr>
          <p:cNvPr id="32" name="涙形 31"/>
          <p:cNvSpPr/>
          <p:nvPr/>
        </p:nvSpPr>
        <p:spPr>
          <a:xfrm rot="5400000">
            <a:off x="8672045" y="1465858"/>
            <a:ext cx="565917" cy="565966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8817560" y="1562087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accent1"/>
                </a:solidFill>
              </a:rPr>
              <a:t>3</a:t>
            </a:r>
            <a:endParaRPr kumimoji="1" lang="ja-JP" altLang="en-US" sz="6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74979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730938" y="1298763"/>
            <a:ext cx="5095008" cy="695796"/>
          </a:xfrm>
        </p:spPr>
        <p:txBody>
          <a:bodyPr anchor="b">
            <a:noAutofit/>
          </a:bodyPr>
          <a:lstStyle>
            <a:lvl1pPr algn="l"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30938" y="2024562"/>
            <a:ext cx="5095008" cy="393043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48" y="1298763"/>
            <a:ext cx="5095008" cy="695796"/>
          </a:xfrm>
        </p:spPr>
        <p:txBody>
          <a:bodyPr anchor="b">
            <a:noAutofit/>
          </a:bodyPr>
          <a:lstStyle>
            <a:lvl1pPr algn="l"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336048" y="2024562"/>
            <a:ext cx="5095008" cy="393043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正方形/長方形 8"/>
          <p:cNvSpPr/>
          <p:nvPr/>
        </p:nvSpPr>
        <p:spPr>
          <a:xfrm>
            <a:off x="604913" y="1562424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" name="正方形/長方形 9"/>
          <p:cNvSpPr/>
          <p:nvPr/>
        </p:nvSpPr>
        <p:spPr>
          <a:xfrm>
            <a:off x="6216023" y="1568793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</p:spTree>
    <p:extLst>
      <p:ext uri="{BB962C8B-B14F-4D97-AF65-F5344CB8AC3E}">
        <p14:creationId xmlns:p14="http://schemas.microsoft.com/office/powerpoint/2010/main" val="1080847539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WO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正方形/長方形 4"/>
          <p:cNvSpPr/>
          <p:nvPr/>
        </p:nvSpPr>
        <p:spPr>
          <a:xfrm>
            <a:off x="7225955" y="3728341"/>
            <a:ext cx="4966045" cy="21002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正方形/長方形 5"/>
          <p:cNvSpPr/>
          <p:nvPr/>
        </p:nvSpPr>
        <p:spPr>
          <a:xfrm>
            <a:off x="0" y="3721847"/>
            <a:ext cx="4966045" cy="21002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" name="正方形/長方形 6"/>
          <p:cNvSpPr/>
          <p:nvPr/>
        </p:nvSpPr>
        <p:spPr>
          <a:xfrm>
            <a:off x="7225955" y="1456049"/>
            <a:ext cx="4966045" cy="21002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" name="正方形/長方形 7"/>
          <p:cNvSpPr/>
          <p:nvPr/>
        </p:nvSpPr>
        <p:spPr>
          <a:xfrm>
            <a:off x="0" y="1456049"/>
            <a:ext cx="4966045" cy="21002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grpSp>
        <p:nvGrpSpPr>
          <p:cNvPr id="9" name="グループ化 8"/>
          <p:cNvGrpSpPr/>
          <p:nvPr/>
        </p:nvGrpSpPr>
        <p:grpSpPr>
          <a:xfrm>
            <a:off x="3909343" y="3721848"/>
            <a:ext cx="2106910" cy="2100233"/>
            <a:chOff x="6037861" y="5413530"/>
            <a:chExt cx="2889225" cy="2880320"/>
          </a:xfrm>
        </p:grpSpPr>
        <p:sp>
          <p:nvSpPr>
            <p:cNvPr id="10" name="涙形 9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1" name="涙形 10"/>
            <p:cNvSpPr/>
            <p:nvPr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2" name="涙形 11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3" name="涙形 12"/>
            <p:cNvSpPr/>
            <p:nvPr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grpSp>
        <p:nvGrpSpPr>
          <p:cNvPr id="14" name="グループ化 13"/>
          <p:cNvGrpSpPr/>
          <p:nvPr/>
        </p:nvGrpSpPr>
        <p:grpSpPr>
          <a:xfrm rot="5400000">
            <a:off x="3912681" y="1459204"/>
            <a:ext cx="2106727" cy="2100416"/>
            <a:chOff x="6037861" y="5413530"/>
            <a:chExt cx="2889225" cy="2880320"/>
          </a:xfrm>
        </p:grpSpPr>
        <p:sp>
          <p:nvSpPr>
            <p:cNvPr id="15" name="涙形 14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6" name="涙形 15"/>
            <p:cNvSpPr/>
            <p:nvPr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7" name="涙形 16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8" name="涙形 17"/>
            <p:cNvSpPr/>
            <p:nvPr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grpSp>
        <p:nvGrpSpPr>
          <p:cNvPr id="19" name="グループ化 18"/>
          <p:cNvGrpSpPr/>
          <p:nvPr/>
        </p:nvGrpSpPr>
        <p:grpSpPr>
          <a:xfrm rot="10800000">
            <a:off x="6186017" y="1462542"/>
            <a:ext cx="2106910" cy="2100233"/>
            <a:chOff x="6037861" y="5413530"/>
            <a:chExt cx="2889225" cy="2880320"/>
          </a:xfrm>
        </p:grpSpPr>
        <p:sp>
          <p:nvSpPr>
            <p:cNvPr id="20" name="涙形 19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1" name="涙形 20"/>
            <p:cNvSpPr/>
            <p:nvPr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2" name="涙形 21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3" name="涙形 22"/>
            <p:cNvSpPr/>
            <p:nvPr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grpSp>
        <p:nvGrpSpPr>
          <p:cNvPr id="24" name="グループ化 23"/>
          <p:cNvGrpSpPr/>
          <p:nvPr/>
        </p:nvGrpSpPr>
        <p:grpSpPr>
          <a:xfrm rot="16200000">
            <a:off x="6182862" y="3725003"/>
            <a:ext cx="2106727" cy="2100416"/>
            <a:chOff x="6037861" y="5413530"/>
            <a:chExt cx="2889225" cy="2880320"/>
          </a:xfrm>
        </p:grpSpPr>
        <p:sp>
          <p:nvSpPr>
            <p:cNvPr id="25" name="涙形 24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6" name="涙形 25"/>
            <p:cNvSpPr/>
            <p:nvPr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7" name="涙形 26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8" name="涙形 27"/>
            <p:cNvSpPr/>
            <p:nvPr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175620" y="2711041"/>
            <a:ext cx="1596470" cy="50793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175620" y="1808820"/>
            <a:ext cx="1596470" cy="108738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A</a:t>
            </a:r>
            <a:endParaRPr lang="en-US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449916" y="2711041"/>
            <a:ext cx="1596470" cy="50793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449916" y="1808820"/>
            <a:ext cx="1596470" cy="108738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A</a:t>
            </a:r>
            <a:endParaRPr 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4163694" y="4901285"/>
            <a:ext cx="1596470" cy="50793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163694" y="3999064"/>
            <a:ext cx="1596470" cy="108738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A</a:t>
            </a:r>
            <a:endParaRPr 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437990" y="4901285"/>
            <a:ext cx="1596470" cy="50793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437990" y="3999064"/>
            <a:ext cx="1596470" cy="108738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A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424878" y="1846093"/>
            <a:ext cx="3360665" cy="1470163"/>
          </a:xfrm>
        </p:spPr>
        <p:txBody>
          <a:bodyPr anchor="ctr">
            <a:noAutofit/>
          </a:bodyPr>
          <a:lstStyle>
            <a:lvl1pPr marL="228611" indent="-240012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424878" y="3976329"/>
            <a:ext cx="3360665" cy="1470163"/>
          </a:xfrm>
        </p:spPr>
        <p:txBody>
          <a:bodyPr anchor="ctr">
            <a:noAutofit/>
          </a:bodyPr>
          <a:lstStyle>
            <a:lvl1pPr marL="228611" indent="-240012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8406457" y="1876096"/>
            <a:ext cx="3360665" cy="1470163"/>
          </a:xfrm>
        </p:spPr>
        <p:txBody>
          <a:bodyPr anchor="ctr">
            <a:noAutofit/>
          </a:bodyPr>
          <a:lstStyle>
            <a:lvl1pPr marL="228611" indent="-240012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8406457" y="4006333"/>
            <a:ext cx="3360665" cy="1470163"/>
          </a:xfrm>
        </p:spPr>
        <p:txBody>
          <a:bodyPr anchor="ctr">
            <a:noAutofit/>
          </a:bodyPr>
          <a:lstStyle>
            <a:lvl1pPr marL="228611" indent="-240012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図プレースホルダー 7"/>
          <p:cNvSpPr>
            <a:spLocks noGrp="1"/>
          </p:cNvSpPr>
          <p:nvPr>
            <p:ph type="pic" sz="quarter" idx="37" hasCustomPrompt="1"/>
          </p:nvPr>
        </p:nvSpPr>
        <p:spPr>
          <a:xfrm>
            <a:off x="424878" y="1030847"/>
            <a:ext cx="815316" cy="81524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42" name="図プレースホルダー 7"/>
          <p:cNvSpPr>
            <a:spLocks noGrp="1"/>
          </p:cNvSpPr>
          <p:nvPr>
            <p:ph type="pic" sz="quarter" idx="38" hasCustomPrompt="1"/>
          </p:nvPr>
        </p:nvSpPr>
        <p:spPr>
          <a:xfrm>
            <a:off x="10956962" y="1048426"/>
            <a:ext cx="815316" cy="81524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43" name="図プレースホルダー 7"/>
          <p:cNvSpPr>
            <a:spLocks noGrp="1"/>
          </p:cNvSpPr>
          <p:nvPr>
            <p:ph type="pic" sz="quarter" idx="39" hasCustomPrompt="1"/>
          </p:nvPr>
        </p:nvSpPr>
        <p:spPr>
          <a:xfrm>
            <a:off x="424878" y="5446492"/>
            <a:ext cx="815316" cy="81524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44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10956962" y="5464072"/>
            <a:ext cx="815316" cy="81524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39887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34B5EFF-238C-40C8-BE5C-108DBD4C97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86612" y="2626427"/>
            <a:ext cx="4618177" cy="2930056"/>
          </a:xfrm>
          <a:custGeom>
            <a:avLst/>
            <a:gdLst>
              <a:gd name="connsiteX0" fmla="*/ 0 w 9237556"/>
              <a:gd name="connsiteY0" fmla="*/ 0 h 5860112"/>
              <a:gd name="connsiteX1" fmla="*/ 9237556 w 9237556"/>
              <a:gd name="connsiteY1" fmla="*/ 0 h 5860112"/>
              <a:gd name="connsiteX2" fmla="*/ 9237556 w 9237556"/>
              <a:gd name="connsiteY2" fmla="*/ 5860112 h 5860112"/>
              <a:gd name="connsiteX3" fmla="*/ 0 w 9237556"/>
              <a:gd name="connsiteY3" fmla="*/ 5860112 h 5860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37556" h="5860112">
                <a:moveTo>
                  <a:pt x="0" y="0"/>
                </a:moveTo>
                <a:lnTo>
                  <a:pt x="9237556" y="0"/>
                </a:lnTo>
                <a:lnTo>
                  <a:pt x="9237556" y="5860112"/>
                </a:lnTo>
                <a:lnTo>
                  <a:pt x="0" y="5860112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ctr"/>
          </a:blip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CB8B193-21A9-4911-ADF6-A6B0D3604DB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921200" y="3758964"/>
            <a:ext cx="989829" cy="2054546"/>
          </a:xfrm>
          <a:custGeom>
            <a:avLst/>
            <a:gdLst>
              <a:gd name="connsiteX0" fmla="*/ 237450 w 1979915"/>
              <a:gd name="connsiteY0" fmla="*/ 0 h 4109092"/>
              <a:gd name="connsiteX1" fmla="*/ 410300 w 1979915"/>
              <a:gd name="connsiteY1" fmla="*/ 0 h 4109092"/>
              <a:gd name="connsiteX2" fmla="*/ 445219 w 1979915"/>
              <a:gd name="connsiteY2" fmla="*/ 34956 h 4109092"/>
              <a:gd name="connsiteX3" fmla="*/ 572674 w 1979915"/>
              <a:gd name="connsiteY3" fmla="*/ 162546 h 4109092"/>
              <a:gd name="connsiteX4" fmla="*/ 1407241 w 1979915"/>
              <a:gd name="connsiteY4" fmla="*/ 162546 h 4109092"/>
              <a:gd name="connsiteX5" fmla="*/ 1534696 w 1979915"/>
              <a:gd name="connsiteY5" fmla="*/ 34956 h 4109092"/>
              <a:gd name="connsiteX6" fmla="*/ 1569615 w 1979915"/>
              <a:gd name="connsiteY6" fmla="*/ 0 h 4109092"/>
              <a:gd name="connsiteX7" fmla="*/ 1742465 w 1979915"/>
              <a:gd name="connsiteY7" fmla="*/ 0 h 4109092"/>
              <a:gd name="connsiteX8" fmla="*/ 1979915 w 1979915"/>
              <a:gd name="connsiteY8" fmla="*/ 239449 h 4109092"/>
              <a:gd name="connsiteX9" fmla="*/ 1979915 w 1979915"/>
              <a:gd name="connsiteY9" fmla="*/ 3869643 h 4109092"/>
              <a:gd name="connsiteX10" fmla="*/ 1742465 w 1979915"/>
              <a:gd name="connsiteY10" fmla="*/ 4109092 h 4109092"/>
              <a:gd name="connsiteX11" fmla="*/ 237450 w 1979915"/>
              <a:gd name="connsiteY11" fmla="*/ 4109092 h 4109092"/>
              <a:gd name="connsiteX12" fmla="*/ 0 w 1979915"/>
              <a:gd name="connsiteY12" fmla="*/ 3869643 h 4109092"/>
              <a:gd name="connsiteX13" fmla="*/ 0 w 1979915"/>
              <a:gd name="connsiteY13" fmla="*/ 239449 h 4109092"/>
              <a:gd name="connsiteX14" fmla="*/ 237450 w 1979915"/>
              <a:gd name="connsiteY14" fmla="*/ 0 h 4109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79915" h="4109092">
                <a:moveTo>
                  <a:pt x="237450" y="0"/>
                </a:moveTo>
                <a:cubicBezTo>
                  <a:pt x="237450" y="0"/>
                  <a:pt x="237450" y="0"/>
                  <a:pt x="410300" y="0"/>
                </a:cubicBezTo>
                <a:cubicBezTo>
                  <a:pt x="429506" y="0"/>
                  <a:pt x="445219" y="15730"/>
                  <a:pt x="445219" y="34956"/>
                </a:cubicBezTo>
                <a:cubicBezTo>
                  <a:pt x="445219" y="106616"/>
                  <a:pt x="501090" y="162546"/>
                  <a:pt x="572674" y="162546"/>
                </a:cubicBezTo>
                <a:cubicBezTo>
                  <a:pt x="572674" y="162546"/>
                  <a:pt x="572674" y="162546"/>
                  <a:pt x="1407241" y="162546"/>
                </a:cubicBezTo>
                <a:cubicBezTo>
                  <a:pt x="1477080" y="162546"/>
                  <a:pt x="1534696" y="106616"/>
                  <a:pt x="1534696" y="34956"/>
                </a:cubicBezTo>
                <a:cubicBezTo>
                  <a:pt x="1534696" y="15730"/>
                  <a:pt x="1550410" y="0"/>
                  <a:pt x="1569615" y="0"/>
                </a:cubicBezTo>
                <a:cubicBezTo>
                  <a:pt x="1569615" y="0"/>
                  <a:pt x="1569615" y="0"/>
                  <a:pt x="1742465" y="0"/>
                </a:cubicBezTo>
                <a:cubicBezTo>
                  <a:pt x="1873412" y="0"/>
                  <a:pt x="1978169" y="106616"/>
                  <a:pt x="1979915" y="239449"/>
                </a:cubicBezTo>
                <a:cubicBezTo>
                  <a:pt x="1979915" y="239449"/>
                  <a:pt x="1979915" y="239449"/>
                  <a:pt x="1979915" y="3869643"/>
                </a:cubicBezTo>
                <a:cubicBezTo>
                  <a:pt x="1978169" y="4002476"/>
                  <a:pt x="1873412" y="4109092"/>
                  <a:pt x="1742465" y="4109092"/>
                </a:cubicBezTo>
                <a:cubicBezTo>
                  <a:pt x="1742465" y="4109092"/>
                  <a:pt x="1742465" y="4109092"/>
                  <a:pt x="237450" y="4109092"/>
                </a:cubicBezTo>
                <a:cubicBezTo>
                  <a:pt x="106503" y="4109092"/>
                  <a:pt x="0" y="4000728"/>
                  <a:pt x="0" y="3869643"/>
                </a:cubicBezTo>
                <a:cubicBezTo>
                  <a:pt x="0" y="3869643"/>
                  <a:pt x="0" y="3869643"/>
                  <a:pt x="0" y="239449"/>
                </a:cubicBezTo>
                <a:cubicBezTo>
                  <a:pt x="0" y="108364"/>
                  <a:pt x="106503" y="0"/>
                  <a:pt x="237450" y="0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ctr"/>
          </a:blip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C12EAB8-FC4C-4BF1-ABD1-C6F7F35FB71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61187" y="3306316"/>
            <a:ext cx="1767618" cy="2381781"/>
          </a:xfrm>
          <a:custGeom>
            <a:avLst/>
            <a:gdLst>
              <a:gd name="connsiteX0" fmla="*/ 0 w 3535696"/>
              <a:gd name="connsiteY0" fmla="*/ 0 h 4763562"/>
              <a:gd name="connsiteX1" fmla="*/ 3535696 w 3535696"/>
              <a:gd name="connsiteY1" fmla="*/ 0 h 4763562"/>
              <a:gd name="connsiteX2" fmla="*/ 3535696 w 3535696"/>
              <a:gd name="connsiteY2" fmla="*/ 4763562 h 4763562"/>
              <a:gd name="connsiteX3" fmla="*/ 0 w 3535696"/>
              <a:gd name="connsiteY3" fmla="*/ 4763562 h 476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5696" h="4763562">
                <a:moveTo>
                  <a:pt x="0" y="0"/>
                </a:moveTo>
                <a:lnTo>
                  <a:pt x="3535696" y="0"/>
                </a:lnTo>
                <a:lnTo>
                  <a:pt x="3535696" y="4763562"/>
                </a:lnTo>
                <a:lnTo>
                  <a:pt x="0" y="4763562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ctr"/>
          </a:blip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105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20000" decel="8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20000" decel="8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12" grpId="0" animBg="1"/>
    </p:bld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5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04913" y="1311060"/>
            <a:ext cx="2400475" cy="515469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" name="正方形/長方形 5"/>
          <p:cNvSpPr/>
          <p:nvPr/>
        </p:nvSpPr>
        <p:spPr>
          <a:xfrm>
            <a:off x="3095406" y="1118743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3215430" y="1118743"/>
            <a:ext cx="7741532" cy="900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04913" y="2353676"/>
            <a:ext cx="2400475" cy="515469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正方形/長方形 8"/>
          <p:cNvSpPr/>
          <p:nvPr/>
        </p:nvSpPr>
        <p:spPr>
          <a:xfrm>
            <a:off x="3095406" y="2161359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3215430" y="2161359"/>
            <a:ext cx="7741532" cy="900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604913" y="3396292"/>
            <a:ext cx="2400475" cy="515469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2" name="正方形/長方形 11"/>
          <p:cNvSpPr/>
          <p:nvPr/>
        </p:nvSpPr>
        <p:spPr>
          <a:xfrm>
            <a:off x="3095406" y="3203975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3215430" y="3203975"/>
            <a:ext cx="7741532" cy="900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604913" y="4438908"/>
            <a:ext cx="2400475" cy="515469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正方形/長方形 14"/>
          <p:cNvSpPr/>
          <p:nvPr/>
        </p:nvSpPr>
        <p:spPr>
          <a:xfrm>
            <a:off x="3095406" y="4246591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3215430" y="4246591"/>
            <a:ext cx="7741532" cy="900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604913" y="5481523"/>
            <a:ext cx="2400475" cy="515469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正方形/長方形 17"/>
          <p:cNvSpPr/>
          <p:nvPr/>
        </p:nvSpPr>
        <p:spPr>
          <a:xfrm>
            <a:off x="3095406" y="5289207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3215430" y="5289207"/>
            <a:ext cx="7741532" cy="900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625881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rc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ドーナツ 4"/>
          <p:cNvSpPr/>
          <p:nvPr/>
        </p:nvSpPr>
        <p:spPr>
          <a:xfrm>
            <a:off x="4175620" y="1719340"/>
            <a:ext cx="3840761" cy="3846189"/>
          </a:xfrm>
          <a:prstGeom prst="donut">
            <a:avLst>
              <a:gd name="adj" fmla="val 8728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6" name="アーチ 6"/>
          <p:cNvSpPr/>
          <p:nvPr/>
        </p:nvSpPr>
        <p:spPr>
          <a:xfrm>
            <a:off x="6119715" y="1719339"/>
            <a:ext cx="1896665" cy="2105995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7" name="アーチ 6"/>
          <p:cNvSpPr/>
          <p:nvPr/>
        </p:nvSpPr>
        <p:spPr>
          <a:xfrm rot="5400000">
            <a:off x="6015041" y="3564189"/>
            <a:ext cx="1896500" cy="2106177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8" name="アーチ 6"/>
          <p:cNvSpPr/>
          <p:nvPr/>
        </p:nvSpPr>
        <p:spPr>
          <a:xfrm rot="10800000">
            <a:off x="4169858" y="3459532"/>
            <a:ext cx="1896665" cy="2105995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9" name="アーチ 6"/>
          <p:cNvSpPr/>
          <p:nvPr/>
        </p:nvSpPr>
        <p:spPr>
          <a:xfrm rot="16200000">
            <a:off x="4274697" y="1613972"/>
            <a:ext cx="1896500" cy="2106177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8106398" y="2265162"/>
            <a:ext cx="3660724" cy="11007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8106398" y="1773922"/>
            <a:ext cx="3660724" cy="51546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8106398" y="4455405"/>
            <a:ext cx="3660724" cy="11007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8106398" y="3964166"/>
            <a:ext cx="3660724" cy="51546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424878" y="2274529"/>
            <a:ext cx="3660724" cy="1100756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424878" y="1783290"/>
            <a:ext cx="3660724" cy="515469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424878" y="4464773"/>
            <a:ext cx="3660724" cy="1100756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424878" y="3973533"/>
            <a:ext cx="3660724" cy="515469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4655715" y="3338990"/>
            <a:ext cx="2850563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7" name="円/楕円 26"/>
          <p:cNvSpPr/>
          <p:nvPr/>
        </p:nvSpPr>
        <p:spPr>
          <a:xfrm>
            <a:off x="6963291" y="2108853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7195999" y="2319301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8" name="円/楕円 27"/>
          <p:cNvSpPr/>
          <p:nvPr/>
        </p:nvSpPr>
        <p:spPr>
          <a:xfrm>
            <a:off x="6966172" y="4352486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9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7198880" y="4562934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0" name="円/楕円 29"/>
          <p:cNvSpPr/>
          <p:nvPr/>
        </p:nvSpPr>
        <p:spPr>
          <a:xfrm>
            <a:off x="4362995" y="4352486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1" name="図プレースホルダー 7"/>
          <p:cNvSpPr>
            <a:spLocks noGrp="1"/>
          </p:cNvSpPr>
          <p:nvPr>
            <p:ph type="pic" sz="quarter" idx="41" hasCustomPrompt="1"/>
          </p:nvPr>
        </p:nvSpPr>
        <p:spPr>
          <a:xfrm>
            <a:off x="4595703" y="4562934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2" name="円/楕円 31"/>
          <p:cNvSpPr/>
          <p:nvPr/>
        </p:nvSpPr>
        <p:spPr>
          <a:xfrm>
            <a:off x="4362995" y="2108853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3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4595703" y="2319301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6354435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六角形 6"/>
          <p:cNvSpPr/>
          <p:nvPr/>
        </p:nvSpPr>
        <p:spPr>
          <a:xfrm rot="5400000">
            <a:off x="5266758" y="1554357"/>
            <a:ext cx="2402259" cy="2071092"/>
          </a:xfrm>
          <a:prstGeom prst="hexagon">
            <a:avLst>
              <a:gd name="adj" fmla="val 29917"/>
              <a:gd name="vf" fmla="val 11547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464092" y="2138858"/>
            <a:ext cx="2007592" cy="91254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六角形 7"/>
          <p:cNvSpPr/>
          <p:nvPr/>
        </p:nvSpPr>
        <p:spPr>
          <a:xfrm rot="5400000">
            <a:off x="6062102" y="3832618"/>
            <a:ext cx="2402259" cy="2071092"/>
          </a:xfrm>
          <a:prstGeom prst="hexagon">
            <a:avLst>
              <a:gd name="adj" fmla="val 29917"/>
              <a:gd name="vf" fmla="val 115470"/>
            </a:avLst>
          </a:pr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259436" y="4417118"/>
            <a:ext cx="2007592" cy="91254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" name="六角形 9"/>
          <p:cNvSpPr/>
          <p:nvPr/>
        </p:nvSpPr>
        <p:spPr>
          <a:xfrm rot="5400000">
            <a:off x="3662311" y="3352565"/>
            <a:ext cx="2402259" cy="2071092"/>
          </a:xfrm>
          <a:prstGeom prst="hexagon">
            <a:avLst>
              <a:gd name="adj" fmla="val 29917"/>
              <a:gd name="vf" fmla="val 115470"/>
            </a:avLst>
          </a:prstGeom>
          <a:solidFill>
            <a:schemeClr val="accent1">
              <a:lumMod val="5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3859645" y="3937065"/>
            <a:ext cx="2007592" cy="91254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7608643" y="1766315"/>
            <a:ext cx="3498349" cy="48005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7618052" y="2199441"/>
            <a:ext cx="3471280" cy="113954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8388797" y="4059068"/>
            <a:ext cx="3498349" cy="48005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8398205" y="4492195"/>
            <a:ext cx="3471280" cy="113954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247779" y="3521948"/>
            <a:ext cx="3498349" cy="480053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257188" y="3955074"/>
            <a:ext cx="3471280" cy="113954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28424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84889" y="818710"/>
            <a:ext cx="11222221" cy="1639492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1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84890" y="2270292"/>
            <a:ext cx="11222221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3429000"/>
            <a:ext cx="12192000" cy="34290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1017668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eric List - 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634919" y="1478754"/>
            <a:ext cx="10759000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ホームベース 10"/>
          <p:cNvSpPr/>
          <p:nvPr/>
        </p:nvSpPr>
        <p:spPr>
          <a:xfrm>
            <a:off x="634919" y="1478754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4856" y="1904242"/>
            <a:ext cx="10752189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235038" y="1418777"/>
            <a:ext cx="1015888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94931" y="1418777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634919" y="3097518"/>
            <a:ext cx="10759000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2" name="ホームベース 21"/>
          <p:cNvSpPr/>
          <p:nvPr/>
        </p:nvSpPr>
        <p:spPr>
          <a:xfrm>
            <a:off x="634919" y="3097518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24856" y="3523006"/>
            <a:ext cx="10752189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235038" y="3037541"/>
            <a:ext cx="1015888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94931" y="3037541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634918" y="4714080"/>
            <a:ext cx="10759001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7" name="ホームベース 26"/>
          <p:cNvSpPr/>
          <p:nvPr/>
        </p:nvSpPr>
        <p:spPr>
          <a:xfrm>
            <a:off x="634918" y="4714080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24854" y="5139568"/>
            <a:ext cx="10752190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235037" y="4654103"/>
            <a:ext cx="1015888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94930" y="4654103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73964649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yra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二等辺三角形 25"/>
          <p:cNvSpPr/>
          <p:nvPr/>
        </p:nvSpPr>
        <p:spPr>
          <a:xfrm>
            <a:off x="970878" y="1448780"/>
            <a:ext cx="5255840" cy="4530503"/>
          </a:xfrm>
          <a:custGeom>
            <a:avLst/>
            <a:gdLst/>
            <a:ahLst/>
            <a:cxnLst/>
            <a:rect l="l" t="t" r="r" b="b"/>
            <a:pathLst>
              <a:path w="7883076" h="6795755">
                <a:moveTo>
                  <a:pt x="1" y="6795754"/>
                </a:moveTo>
                <a:lnTo>
                  <a:pt x="7883075" y="6795754"/>
                </a:lnTo>
                <a:lnTo>
                  <a:pt x="7883076" y="6795755"/>
                </a:lnTo>
                <a:lnTo>
                  <a:pt x="0" y="6795755"/>
                </a:lnTo>
                <a:close/>
                <a:moveTo>
                  <a:pt x="978756" y="5108245"/>
                </a:moveTo>
                <a:lnTo>
                  <a:pt x="6904320" y="5108245"/>
                </a:lnTo>
                <a:lnTo>
                  <a:pt x="7856558" y="6750035"/>
                </a:lnTo>
                <a:lnTo>
                  <a:pt x="26518" y="6750035"/>
                </a:lnTo>
                <a:close/>
                <a:moveTo>
                  <a:pt x="1957511" y="3420736"/>
                </a:moveTo>
                <a:lnTo>
                  <a:pt x="5925565" y="3420736"/>
                </a:lnTo>
                <a:lnTo>
                  <a:pt x="6877803" y="5062526"/>
                </a:lnTo>
                <a:lnTo>
                  <a:pt x="1005273" y="5062526"/>
                </a:lnTo>
                <a:close/>
                <a:moveTo>
                  <a:pt x="2936267" y="1733227"/>
                </a:moveTo>
                <a:lnTo>
                  <a:pt x="4946810" y="1733227"/>
                </a:lnTo>
                <a:lnTo>
                  <a:pt x="5899048" y="3375017"/>
                </a:lnTo>
                <a:lnTo>
                  <a:pt x="1984028" y="3375017"/>
                </a:lnTo>
                <a:close/>
                <a:moveTo>
                  <a:pt x="3941538" y="0"/>
                </a:moveTo>
                <a:lnTo>
                  <a:pt x="4920293" y="1687508"/>
                </a:lnTo>
                <a:lnTo>
                  <a:pt x="2962784" y="1687508"/>
                </a:lnTo>
                <a:close/>
              </a:path>
            </a:pathLst>
          </a:cu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平行四辺形 5"/>
          <p:cNvSpPr/>
          <p:nvPr/>
        </p:nvSpPr>
        <p:spPr>
          <a:xfrm flipH="1">
            <a:off x="3598798" y="1448780"/>
            <a:ext cx="5246900" cy="1122970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7" name="平行四辺形 6"/>
          <p:cNvSpPr/>
          <p:nvPr/>
        </p:nvSpPr>
        <p:spPr>
          <a:xfrm flipH="1">
            <a:off x="4266148" y="2603501"/>
            <a:ext cx="5246900" cy="1091220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8" name="平行四辺形 7"/>
          <p:cNvSpPr/>
          <p:nvPr/>
        </p:nvSpPr>
        <p:spPr>
          <a:xfrm flipH="1">
            <a:off x="4921162" y="3730965"/>
            <a:ext cx="5246900" cy="1091220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9" name="平行四辺形 8"/>
          <p:cNvSpPr/>
          <p:nvPr/>
        </p:nvSpPr>
        <p:spPr>
          <a:xfrm flipH="1">
            <a:off x="5573152" y="4857031"/>
            <a:ext cx="5246900" cy="1091220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760525" y="3191444"/>
            <a:ext cx="1676545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3154259" y="2069154"/>
            <a:ext cx="889077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2008483" y="4310442"/>
            <a:ext cx="3180629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2008483" y="5467708"/>
            <a:ext cx="3180629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385662" y="1538790"/>
            <a:ext cx="3690730" cy="96010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015786" y="2678917"/>
            <a:ext cx="3690730" cy="96010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5699246" y="3789040"/>
            <a:ext cx="3690730" cy="96010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306042" y="4922588"/>
            <a:ext cx="3690730" cy="96010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61173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lo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山形 4"/>
          <p:cNvSpPr/>
          <p:nvPr/>
        </p:nvSpPr>
        <p:spPr>
          <a:xfrm>
            <a:off x="440305" y="2924355"/>
            <a:ext cx="2353938" cy="313267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6" name="山形 5"/>
          <p:cNvSpPr/>
          <p:nvPr/>
        </p:nvSpPr>
        <p:spPr>
          <a:xfrm>
            <a:off x="2690517" y="2924355"/>
            <a:ext cx="2353938" cy="313267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7" name="山形 6"/>
          <p:cNvSpPr/>
          <p:nvPr/>
        </p:nvSpPr>
        <p:spPr>
          <a:xfrm>
            <a:off x="4940729" y="2924355"/>
            <a:ext cx="2353938" cy="313267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8" name="山形 7"/>
          <p:cNvSpPr/>
          <p:nvPr/>
        </p:nvSpPr>
        <p:spPr>
          <a:xfrm>
            <a:off x="7190940" y="2924355"/>
            <a:ext cx="2353938" cy="313267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9" name="山形 8"/>
          <p:cNvSpPr/>
          <p:nvPr/>
        </p:nvSpPr>
        <p:spPr>
          <a:xfrm>
            <a:off x="9441152" y="2924355"/>
            <a:ext cx="2353938" cy="313267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1167185" y="2630939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1399893" y="2841387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3395465" y="2630939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3628174" y="2841387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5645382" y="2630939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44" hasCustomPrompt="1"/>
          </p:nvPr>
        </p:nvSpPr>
        <p:spPr>
          <a:xfrm>
            <a:off x="5878090" y="2841387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6" name="円/楕円 15"/>
          <p:cNvSpPr/>
          <p:nvPr/>
        </p:nvSpPr>
        <p:spPr>
          <a:xfrm>
            <a:off x="7917820" y="2630939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45" hasCustomPrompt="1"/>
          </p:nvPr>
        </p:nvSpPr>
        <p:spPr>
          <a:xfrm>
            <a:off x="8150529" y="2841387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10168032" y="2630939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46" hasCustomPrompt="1"/>
          </p:nvPr>
        </p:nvSpPr>
        <p:spPr>
          <a:xfrm>
            <a:off x="10400741" y="2841387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544902" y="1573428"/>
            <a:ext cx="2160427" cy="102089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2765341" y="1573428"/>
            <a:ext cx="2160427" cy="102089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5015786" y="1573428"/>
            <a:ext cx="2160427" cy="102089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7236226" y="1573428"/>
            <a:ext cx="2160427" cy="102089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9537908" y="1573428"/>
            <a:ext cx="2160427" cy="102089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544901" y="3590720"/>
            <a:ext cx="2145616" cy="193851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2795346" y="3590720"/>
            <a:ext cx="2145616" cy="193851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5045792" y="3590720"/>
            <a:ext cx="2145616" cy="193851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7296237" y="3590720"/>
            <a:ext cx="2145616" cy="193851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9546682" y="3590720"/>
            <a:ext cx="2145616" cy="193851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94990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p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二等辺三角形 4"/>
          <p:cNvSpPr/>
          <p:nvPr/>
        </p:nvSpPr>
        <p:spPr>
          <a:xfrm rot="5400000">
            <a:off x="-260975" y="260976"/>
            <a:ext cx="6857999" cy="6336047"/>
          </a:xfrm>
          <a:custGeom>
            <a:avLst/>
            <a:gdLst/>
            <a:ahLst/>
            <a:cxnLst/>
            <a:rect l="l" t="t" r="r" b="b"/>
            <a:pathLst>
              <a:path w="10286999" h="9503246">
                <a:moveTo>
                  <a:pt x="4934677" y="360040"/>
                </a:moveTo>
                <a:lnTo>
                  <a:pt x="5143500" y="0"/>
                </a:lnTo>
                <a:lnTo>
                  <a:pt x="5352323" y="360040"/>
                </a:lnTo>
                <a:close/>
                <a:moveTo>
                  <a:pt x="0" y="9503246"/>
                </a:moveTo>
                <a:lnTo>
                  <a:pt x="0" y="360833"/>
                </a:lnTo>
                <a:lnTo>
                  <a:pt x="10286999" y="360833"/>
                </a:lnTo>
                <a:lnTo>
                  <a:pt x="10286999" y="950324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304854" y="1358770"/>
            <a:ext cx="5551098" cy="4260473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6400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576094" y="773706"/>
            <a:ext cx="5101010" cy="531059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6376134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6" name="グループ化 25"/>
          <p:cNvGrpSpPr/>
          <p:nvPr/>
        </p:nvGrpSpPr>
        <p:grpSpPr>
          <a:xfrm>
            <a:off x="5302306" y="1524873"/>
            <a:ext cx="2156659" cy="2173246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5" name="ドーナツ 4"/>
            <p:cNvSpPr/>
            <p:nvPr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6" name="台形 5"/>
            <p:cNvSpPr/>
            <p:nvPr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0" name="台形 9"/>
            <p:cNvSpPr/>
            <p:nvPr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grpSp>
          <p:nvGrpSpPr>
            <p:cNvPr id="13" name="グループ化 12"/>
            <p:cNvGrpSpPr/>
            <p:nvPr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11" name="台形 10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12" name="台形 11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16" name="グループ化 15"/>
            <p:cNvGrpSpPr/>
            <p:nvPr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17" name="台形 16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18" name="台形 17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19" name="グループ化 18"/>
            <p:cNvGrpSpPr/>
            <p:nvPr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20" name="台形 19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21" name="台形 20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22" name="グループ化 21"/>
            <p:cNvGrpSpPr/>
            <p:nvPr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23" name="台形 22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24" name="台形 23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</p:grpSp>
      <p:grpSp>
        <p:nvGrpSpPr>
          <p:cNvPr id="27" name="グループ化 26"/>
          <p:cNvGrpSpPr/>
          <p:nvPr/>
        </p:nvGrpSpPr>
        <p:grpSpPr>
          <a:xfrm>
            <a:off x="7214918" y="3241380"/>
            <a:ext cx="1302798" cy="1312817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8" name="ドーナツ 27"/>
            <p:cNvSpPr/>
            <p:nvPr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29" name="台形 28"/>
            <p:cNvSpPr/>
            <p:nvPr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30" name="台形 29"/>
            <p:cNvSpPr/>
            <p:nvPr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grpSp>
          <p:nvGrpSpPr>
            <p:cNvPr id="31" name="グループ化 30"/>
            <p:cNvGrpSpPr/>
            <p:nvPr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41" name="台形 40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42" name="台形 41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32" name="グループ化 31"/>
            <p:cNvGrpSpPr/>
            <p:nvPr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39" name="台形 38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40" name="台形 39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33" name="グループ化 32"/>
            <p:cNvGrpSpPr/>
            <p:nvPr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37" name="台形 36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38" name="台形 37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34" name="グループ化 33"/>
            <p:cNvGrpSpPr/>
            <p:nvPr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35" name="台形 34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36" name="台形 35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</p:grpSp>
      <p:grpSp>
        <p:nvGrpSpPr>
          <p:cNvPr id="43" name="グループ化 42"/>
          <p:cNvGrpSpPr/>
          <p:nvPr/>
        </p:nvGrpSpPr>
        <p:grpSpPr>
          <a:xfrm>
            <a:off x="4480831" y="3485661"/>
            <a:ext cx="1650301" cy="1662993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4" name="ドーナツ 43"/>
            <p:cNvSpPr/>
            <p:nvPr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45" name="台形 44"/>
            <p:cNvSpPr/>
            <p:nvPr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46" name="台形 45"/>
            <p:cNvSpPr/>
            <p:nvPr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grpSp>
          <p:nvGrpSpPr>
            <p:cNvPr id="47" name="グループ化 46"/>
            <p:cNvGrpSpPr/>
            <p:nvPr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7" name="台形 56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58" name="台形 57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48" name="グループ化 47"/>
            <p:cNvGrpSpPr/>
            <p:nvPr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5" name="台形 54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56" name="台形 55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49" name="グループ化 48"/>
            <p:cNvGrpSpPr/>
            <p:nvPr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3" name="台形 52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54" name="台形 53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50" name="グループ化 49"/>
            <p:cNvGrpSpPr/>
            <p:nvPr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1" name="台形 50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52" name="台形 51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</p:grpSp>
      <p:grpSp>
        <p:nvGrpSpPr>
          <p:cNvPr id="59" name="グループ化 58"/>
          <p:cNvGrpSpPr/>
          <p:nvPr/>
        </p:nvGrpSpPr>
        <p:grpSpPr>
          <a:xfrm>
            <a:off x="3233677" y="2364214"/>
            <a:ext cx="1579019" cy="1591163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0" name="ドーナツ 59"/>
            <p:cNvSpPr/>
            <p:nvPr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61" name="台形 60"/>
            <p:cNvSpPr/>
            <p:nvPr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62" name="台形 61"/>
            <p:cNvSpPr/>
            <p:nvPr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grpSp>
          <p:nvGrpSpPr>
            <p:cNvPr id="63" name="グループ化 62"/>
            <p:cNvGrpSpPr/>
            <p:nvPr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73" name="台形 72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74" name="台形 73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64" name="グループ化 63"/>
            <p:cNvGrpSpPr/>
            <p:nvPr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71" name="台形 70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72" name="台形 71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65" name="グループ化 64"/>
            <p:cNvGrpSpPr/>
            <p:nvPr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69" name="台形 68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70" name="台形 69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66" name="グループ化 65"/>
            <p:cNvGrpSpPr/>
            <p:nvPr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67" name="台形 66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68" name="台形 67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</p:grpSp>
      <p:grpSp>
        <p:nvGrpSpPr>
          <p:cNvPr id="75" name="グループ化 74"/>
          <p:cNvGrpSpPr/>
          <p:nvPr/>
        </p:nvGrpSpPr>
        <p:grpSpPr>
          <a:xfrm>
            <a:off x="2045984" y="3176875"/>
            <a:ext cx="1385436" cy="1396091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6" name="ドーナツ 75"/>
            <p:cNvSpPr/>
            <p:nvPr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77" name="台形 76"/>
            <p:cNvSpPr/>
            <p:nvPr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78" name="台形 77"/>
            <p:cNvSpPr/>
            <p:nvPr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grpSp>
          <p:nvGrpSpPr>
            <p:cNvPr id="79" name="グループ化 78"/>
            <p:cNvGrpSpPr/>
            <p:nvPr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9" name="台形 88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90" name="台形 89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80" name="グループ化 79"/>
            <p:cNvGrpSpPr/>
            <p:nvPr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7" name="台形 86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88" name="台形 87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81" name="グループ化 80"/>
            <p:cNvGrpSpPr/>
            <p:nvPr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5" name="台形 84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86" name="台形 85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82" name="グループ化 81"/>
            <p:cNvGrpSpPr/>
            <p:nvPr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3" name="台形 82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84" name="台形 83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</p:grpSp>
      <p:sp>
        <p:nvSpPr>
          <p:cNvPr id="9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705376" y="5185062"/>
            <a:ext cx="2863509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705376" y="4824222"/>
            <a:ext cx="2863509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3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36727" y="1648934"/>
            <a:ext cx="2874933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4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536727" y="1288095"/>
            <a:ext cx="2874933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8736523" y="3561634"/>
            <a:ext cx="3270647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736523" y="3200794"/>
            <a:ext cx="3270647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7778768" y="1670705"/>
            <a:ext cx="3270647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7778768" y="1309865"/>
            <a:ext cx="3270647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228092" y="5210142"/>
            <a:ext cx="3270647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0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228092" y="4849302"/>
            <a:ext cx="3270647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3" name="円/楕円 102"/>
          <p:cNvSpPr/>
          <p:nvPr/>
        </p:nvSpPr>
        <p:spPr>
          <a:xfrm>
            <a:off x="2682269" y="3817388"/>
            <a:ext cx="106695" cy="106685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5" name="円/楕円 104"/>
          <p:cNvSpPr/>
          <p:nvPr/>
        </p:nvSpPr>
        <p:spPr>
          <a:xfrm>
            <a:off x="5248959" y="4256791"/>
            <a:ext cx="106695" cy="106685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6" name="円/楕円 105"/>
          <p:cNvSpPr/>
          <p:nvPr/>
        </p:nvSpPr>
        <p:spPr>
          <a:xfrm>
            <a:off x="6322486" y="2545686"/>
            <a:ext cx="106695" cy="106685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7" name="円/楕円 106"/>
          <p:cNvSpPr/>
          <p:nvPr/>
        </p:nvSpPr>
        <p:spPr>
          <a:xfrm>
            <a:off x="7810068" y="3845219"/>
            <a:ext cx="106695" cy="106685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8" name="円/楕円 107"/>
          <p:cNvSpPr/>
          <p:nvPr/>
        </p:nvSpPr>
        <p:spPr>
          <a:xfrm>
            <a:off x="3966323" y="3086838"/>
            <a:ext cx="106695" cy="106685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17" name="フリーフォーム 116"/>
          <p:cNvSpPr/>
          <p:nvPr/>
        </p:nvSpPr>
        <p:spPr>
          <a:xfrm>
            <a:off x="3476669" y="1977082"/>
            <a:ext cx="568761" cy="1153297"/>
          </a:xfrm>
          <a:custGeom>
            <a:avLst/>
            <a:gdLst>
              <a:gd name="connsiteX0" fmla="*/ 803190 w 853068"/>
              <a:gd name="connsiteY0" fmla="*/ 2384854 h 2384854"/>
              <a:gd name="connsiteX1" fmla="*/ 766119 w 853068"/>
              <a:gd name="connsiteY1" fmla="*/ 877329 h 2384854"/>
              <a:gd name="connsiteX2" fmla="*/ 0 w 853068"/>
              <a:gd name="connsiteY2" fmla="*/ 0 h 2384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3068" h="2384854">
                <a:moveTo>
                  <a:pt x="803190" y="2384854"/>
                </a:moveTo>
                <a:cubicBezTo>
                  <a:pt x="851587" y="1829829"/>
                  <a:pt x="899984" y="1274805"/>
                  <a:pt x="766119" y="877329"/>
                </a:cubicBezTo>
                <a:cubicBezTo>
                  <a:pt x="632254" y="479853"/>
                  <a:pt x="316127" y="239926"/>
                  <a:pt x="0" y="0"/>
                </a:cubicBezTo>
              </a:path>
            </a:pathLst>
          </a:custGeom>
          <a:noFill/>
          <a:ln w="12700" cmpd="thinThick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1" name="フリーフォーム 120"/>
          <p:cNvSpPr/>
          <p:nvPr/>
        </p:nvSpPr>
        <p:spPr>
          <a:xfrm>
            <a:off x="6376640" y="1548714"/>
            <a:ext cx="1301691" cy="1029730"/>
          </a:xfrm>
          <a:custGeom>
            <a:avLst/>
            <a:gdLst>
              <a:gd name="connsiteX0" fmla="*/ 0 w 1952367"/>
              <a:gd name="connsiteY0" fmla="*/ 1544595 h 1544595"/>
              <a:gd name="connsiteX1" fmla="*/ 642551 w 1952367"/>
              <a:gd name="connsiteY1" fmla="*/ 308919 h 1544595"/>
              <a:gd name="connsiteX2" fmla="*/ 1952367 w 1952367"/>
              <a:gd name="connsiteY2" fmla="*/ 0 h 154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2367" h="1544595">
                <a:moveTo>
                  <a:pt x="0" y="1544595"/>
                </a:moveTo>
                <a:cubicBezTo>
                  <a:pt x="158578" y="1055473"/>
                  <a:pt x="317157" y="566351"/>
                  <a:pt x="642551" y="308919"/>
                </a:cubicBezTo>
                <a:cubicBezTo>
                  <a:pt x="967945" y="51487"/>
                  <a:pt x="1460156" y="25743"/>
                  <a:pt x="1952367" y="0"/>
                </a:cubicBezTo>
              </a:path>
            </a:pathLst>
          </a:custGeom>
          <a:noFill/>
          <a:ln w="12700" cmpd="thinThick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2" name="フリーフォーム 121"/>
          <p:cNvSpPr/>
          <p:nvPr/>
        </p:nvSpPr>
        <p:spPr>
          <a:xfrm>
            <a:off x="1318169" y="3871784"/>
            <a:ext cx="1384077" cy="906162"/>
          </a:xfrm>
          <a:custGeom>
            <a:avLst/>
            <a:gdLst>
              <a:gd name="connsiteX0" fmla="*/ 2075935 w 2075935"/>
              <a:gd name="connsiteY0" fmla="*/ 0 h 1359243"/>
              <a:gd name="connsiteX1" fmla="*/ 778476 w 2075935"/>
              <a:gd name="connsiteY1" fmla="*/ 358346 h 1359243"/>
              <a:gd name="connsiteX2" fmla="*/ 0 w 2075935"/>
              <a:gd name="connsiteY2" fmla="*/ 1359243 h 1359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75935" h="1359243">
                <a:moveTo>
                  <a:pt x="2075935" y="0"/>
                </a:moveTo>
                <a:cubicBezTo>
                  <a:pt x="1600200" y="65903"/>
                  <a:pt x="1124465" y="131806"/>
                  <a:pt x="778476" y="358346"/>
                </a:cubicBezTo>
                <a:cubicBezTo>
                  <a:pt x="432487" y="584886"/>
                  <a:pt x="216243" y="972064"/>
                  <a:pt x="0" y="1359243"/>
                </a:cubicBezTo>
              </a:path>
            </a:pathLst>
          </a:custGeom>
          <a:noFill/>
          <a:ln w="12700" cmpd="thinThick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4" name="フリーフォーム 123"/>
          <p:cNvSpPr/>
          <p:nvPr/>
        </p:nvSpPr>
        <p:spPr>
          <a:xfrm>
            <a:off x="5313866" y="4349579"/>
            <a:ext cx="889764" cy="716691"/>
          </a:xfrm>
          <a:custGeom>
            <a:avLst/>
            <a:gdLst>
              <a:gd name="connsiteX0" fmla="*/ 0 w 1334530"/>
              <a:gd name="connsiteY0" fmla="*/ 0 h 1075037"/>
              <a:gd name="connsiteX1" fmla="*/ 494270 w 1334530"/>
              <a:gd name="connsiteY1" fmla="*/ 790832 h 1075037"/>
              <a:gd name="connsiteX2" fmla="*/ 1334530 w 1334530"/>
              <a:gd name="connsiteY2" fmla="*/ 1075037 h 1075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4530" h="1075037">
                <a:moveTo>
                  <a:pt x="0" y="0"/>
                </a:moveTo>
                <a:cubicBezTo>
                  <a:pt x="135924" y="305829"/>
                  <a:pt x="271848" y="611659"/>
                  <a:pt x="494270" y="790832"/>
                </a:cubicBezTo>
                <a:cubicBezTo>
                  <a:pt x="716692" y="970005"/>
                  <a:pt x="1025611" y="1022521"/>
                  <a:pt x="1334530" y="1075037"/>
                </a:cubicBezTo>
              </a:path>
            </a:pathLst>
          </a:custGeom>
          <a:noFill/>
          <a:ln w="12700" cmpd="thinThick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5" name="フリーフォーム 124"/>
          <p:cNvSpPr/>
          <p:nvPr/>
        </p:nvSpPr>
        <p:spPr>
          <a:xfrm>
            <a:off x="7876056" y="3383513"/>
            <a:ext cx="815617" cy="504747"/>
          </a:xfrm>
          <a:custGeom>
            <a:avLst/>
            <a:gdLst>
              <a:gd name="connsiteX0" fmla="*/ 0 w 1223319"/>
              <a:gd name="connsiteY0" fmla="*/ 757120 h 757120"/>
              <a:gd name="connsiteX1" fmla="*/ 593125 w 1223319"/>
              <a:gd name="connsiteY1" fmla="*/ 114569 h 757120"/>
              <a:gd name="connsiteX2" fmla="*/ 1223319 w 1223319"/>
              <a:gd name="connsiteY2" fmla="*/ 3358 h 75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3319" h="757120">
                <a:moveTo>
                  <a:pt x="0" y="757120"/>
                </a:moveTo>
                <a:cubicBezTo>
                  <a:pt x="194619" y="498658"/>
                  <a:pt x="389239" y="240196"/>
                  <a:pt x="593125" y="114569"/>
                </a:cubicBezTo>
                <a:cubicBezTo>
                  <a:pt x="797011" y="-11058"/>
                  <a:pt x="1010165" y="-3850"/>
                  <a:pt x="1223319" y="3358"/>
                </a:cubicBezTo>
              </a:path>
            </a:pathLst>
          </a:custGeom>
          <a:noFill/>
          <a:ln w="12700" cmpd="thinThick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</p:spTree>
    <p:extLst>
      <p:ext uri="{BB962C8B-B14F-4D97-AF65-F5344CB8AC3E}">
        <p14:creationId xmlns:p14="http://schemas.microsoft.com/office/powerpoint/2010/main" val="1690770960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rc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図プレースホルダー 46"/>
          <p:cNvSpPr>
            <a:spLocks noGrp="1"/>
          </p:cNvSpPr>
          <p:nvPr>
            <p:ph type="pic" sz="quarter" idx="42" hasCustomPrompt="1"/>
          </p:nvPr>
        </p:nvSpPr>
        <p:spPr>
          <a:xfrm>
            <a:off x="4572236" y="3656147"/>
            <a:ext cx="1497295" cy="1502464"/>
          </a:xfrm>
          <a:custGeom>
            <a:avLst/>
            <a:gdLst/>
            <a:ahLst/>
            <a:cxnLst/>
            <a:rect l="l" t="t" r="r" b="b"/>
            <a:pathLst>
              <a:path w="2153093" h="2160713">
                <a:moveTo>
                  <a:pt x="2151584" y="0"/>
                </a:moveTo>
                <a:lnTo>
                  <a:pt x="2153093" y="0"/>
                </a:lnTo>
                <a:lnTo>
                  <a:pt x="2153093" y="2160637"/>
                </a:lnTo>
                <a:cubicBezTo>
                  <a:pt x="2152590" y="2160713"/>
                  <a:pt x="2152087" y="2160713"/>
                  <a:pt x="2151584" y="2160713"/>
                </a:cubicBezTo>
                <a:cubicBezTo>
                  <a:pt x="963297" y="2160713"/>
                  <a:pt x="0" y="1197416"/>
                  <a:pt x="0" y="9129"/>
                </a:cubicBezTo>
                <a:lnTo>
                  <a:pt x="2151584" y="9129"/>
                </a:ln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45" name="図プレースホルダー 44"/>
          <p:cNvSpPr>
            <a:spLocks noGrp="1"/>
          </p:cNvSpPr>
          <p:nvPr>
            <p:ph type="pic" sz="quarter" idx="41" hasCustomPrompt="1"/>
          </p:nvPr>
        </p:nvSpPr>
        <p:spPr>
          <a:xfrm>
            <a:off x="6108526" y="3656366"/>
            <a:ext cx="1502594" cy="1497165"/>
          </a:xfrm>
          <a:custGeom>
            <a:avLst/>
            <a:gdLst/>
            <a:ahLst/>
            <a:cxnLst/>
            <a:rect l="l" t="t" r="r" b="b"/>
            <a:pathLst>
              <a:path w="2160713" h="2153093">
                <a:moveTo>
                  <a:pt x="0" y="0"/>
                </a:moveTo>
                <a:lnTo>
                  <a:pt x="2160637" y="0"/>
                </a:lnTo>
                <a:cubicBezTo>
                  <a:pt x="2160713" y="503"/>
                  <a:pt x="2160713" y="1006"/>
                  <a:pt x="2160713" y="1509"/>
                </a:cubicBezTo>
                <a:cubicBezTo>
                  <a:pt x="2160713" y="1189796"/>
                  <a:pt x="1197416" y="2153093"/>
                  <a:pt x="9129" y="2153093"/>
                </a:cubicBezTo>
                <a:lnTo>
                  <a:pt x="9129" y="1509"/>
                </a:lnTo>
                <a:lnTo>
                  <a:pt x="0" y="1509"/>
                </a:ln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43" name="図プレースホルダー 42"/>
          <p:cNvSpPr>
            <a:spLocks noGrp="1"/>
          </p:cNvSpPr>
          <p:nvPr>
            <p:ph type="pic" sz="quarter" idx="40" hasCustomPrompt="1"/>
          </p:nvPr>
        </p:nvSpPr>
        <p:spPr>
          <a:xfrm>
            <a:off x="6108745" y="2120789"/>
            <a:ext cx="1497295" cy="1502464"/>
          </a:xfrm>
          <a:custGeom>
            <a:avLst/>
            <a:gdLst/>
            <a:ahLst/>
            <a:cxnLst/>
            <a:rect l="l" t="t" r="r" b="b"/>
            <a:pathLst>
              <a:path w="2153093" h="2160713">
                <a:moveTo>
                  <a:pt x="1509" y="0"/>
                </a:moveTo>
                <a:cubicBezTo>
                  <a:pt x="1189796" y="0"/>
                  <a:pt x="2153093" y="963297"/>
                  <a:pt x="2153093" y="2151584"/>
                </a:cubicBezTo>
                <a:lnTo>
                  <a:pt x="1509" y="2151584"/>
                </a:lnTo>
                <a:lnTo>
                  <a:pt x="1509" y="2160713"/>
                </a:lnTo>
                <a:lnTo>
                  <a:pt x="0" y="2160713"/>
                </a:lnTo>
                <a:lnTo>
                  <a:pt x="0" y="76"/>
                </a:lnTo>
                <a:cubicBezTo>
                  <a:pt x="503" y="0"/>
                  <a:pt x="1006" y="0"/>
                  <a:pt x="1509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41" name="図プレースホルダー 40"/>
          <p:cNvSpPr>
            <a:spLocks noGrp="1"/>
          </p:cNvSpPr>
          <p:nvPr>
            <p:ph type="pic" sz="quarter" idx="39" hasCustomPrompt="1"/>
          </p:nvPr>
        </p:nvSpPr>
        <p:spPr>
          <a:xfrm>
            <a:off x="4572398" y="2126088"/>
            <a:ext cx="1502594" cy="1497165"/>
          </a:xfrm>
          <a:custGeom>
            <a:avLst/>
            <a:gdLst/>
            <a:ahLst/>
            <a:cxnLst/>
            <a:rect l="l" t="t" r="r" b="b"/>
            <a:pathLst>
              <a:path w="2160713" h="2153093">
                <a:moveTo>
                  <a:pt x="2151584" y="0"/>
                </a:moveTo>
                <a:lnTo>
                  <a:pt x="2151584" y="2151584"/>
                </a:lnTo>
                <a:lnTo>
                  <a:pt x="2160713" y="2151584"/>
                </a:lnTo>
                <a:lnTo>
                  <a:pt x="2160713" y="2153093"/>
                </a:lnTo>
                <a:lnTo>
                  <a:pt x="76" y="2153093"/>
                </a:lnTo>
                <a:cubicBezTo>
                  <a:pt x="0" y="2152590"/>
                  <a:pt x="0" y="2152087"/>
                  <a:pt x="0" y="2151584"/>
                </a:cubicBezTo>
                <a:cubicBezTo>
                  <a:pt x="0" y="963297"/>
                  <a:pt x="963297" y="0"/>
                  <a:pt x="2151584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ドーナツ 4"/>
          <p:cNvSpPr/>
          <p:nvPr/>
        </p:nvSpPr>
        <p:spPr>
          <a:xfrm>
            <a:off x="4176047" y="1719339"/>
            <a:ext cx="3840333" cy="3840000"/>
          </a:xfrm>
          <a:prstGeom prst="donut">
            <a:avLst>
              <a:gd name="adj" fmla="val 8728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6" name="アーチ 6"/>
          <p:cNvSpPr/>
          <p:nvPr/>
        </p:nvSpPr>
        <p:spPr>
          <a:xfrm>
            <a:off x="6119715" y="1719339"/>
            <a:ext cx="1896665" cy="2105995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7" name="アーチ 6"/>
          <p:cNvSpPr/>
          <p:nvPr/>
        </p:nvSpPr>
        <p:spPr>
          <a:xfrm rot="5400000">
            <a:off x="6015041" y="3564189"/>
            <a:ext cx="1896500" cy="2106177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8" name="アーチ 6"/>
          <p:cNvSpPr/>
          <p:nvPr/>
        </p:nvSpPr>
        <p:spPr>
          <a:xfrm rot="10800000">
            <a:off x="4169858" y="3459532"/>
            <a:ext cx="1896665" cy="2105995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9" name="アーチ 6"/>
          <p:cNvSpPr/>
          <p:nvPr/>
        </p:nvSpPr>
        <p:spPr>
          <a:xfrm rot="16200000">
            <a:off x="4274697" y="1613972"/>
            <a:ext cx="1896500" cy="2106177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8106398" y="2265162"/>
            <a:ext cx="3660724" cy="128385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8106398" y="1589903"/>
            <a:ext cx="3660724" cy="740678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8106398" y="4455405"/>
            <a:ext cx="3660724" cy="128385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8106398" y="3780146"/>
            <a:ext cx="3660724" cy="740678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424878" y="2274529"/>
            <a:ext cx="3660724" cy="1283851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424878" y="1599270"/>
            <a:ext cx="3660724" cy="740678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424878" y="4464773"/>
            <a:ext cx="3660724" cy="1283851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424878" y="3789514"/>
            <a:ext cx="3660724" cy="740678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951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CBF66C0-0EAC-492F-A28F-DB86D5A3AC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05267" y="1529578"/>
            <a:ext cx="3417157" cy="7092850"/>
          </a:xfrm>
          <a:custGeom>
            <a:avLst/>
            <a:gdLst>
              <a:gd name="connsiteX0" fmla="*/ 819742 w 6835203"/>
              <a:gd name="connsiteY0" fmla="*/ 0 h 14185700"/>
              <a:gd name="connsiteX1" fmla="*/ 1416466 w 6835203"/>
              <a:gd name="connsiteY1" fmla="*/ 0 h 14185700"/>
              <a:gd name="connsiteX2" fmla="*/ 1537016 w 6835203"/>
              <a:gd name="connsiteY2" fmla="*/ 120678 h 14185700"/>
              <a:gd name="connsiteX3" fmla="*/ 1977025 w 6835203"/>
              <a:gd name="connsiteY3" fmla="*/ 561153 h 14185700"/>
              <a:gd name="connsiteX4" fmla="*/ 4858178 w 6835203"/>
              <a:gd name="connsiteY4" fmla="*/ 561153 h 14185700"/>
              <a:gd name="connsiteX5" fmla="*/ 5298186 w 6835203"/>
              <a:gd name="connsiteY5" fmla="*/ 120678 h 14185700"/>
              <a:gd name="connsiteX6" fmla="*/ 5418737 w 6835203"/>
              <a:gd name="connsiteY6" fmla="*/ 0 h 14185700"/>
              <a:gd name="connsiteX7" fmla="*/ 6015461 w 6835203"/>
              <a:gd name="connsiteY7" fmla="*/ 0 h 14185700"/>
              <a:gd name="connsiteX8" fmla="*/ 6835203 w 6835203"/>
              <a:gd name="connsiteY8" fmla="*/ 826644 h 14185700"/>
              <a:gd name="connsiteX9" fmla="*/ 6835203 w 6835203"/>
              <a:gd name="connsiteY9" fmla="*/ 13359055 h 14185700"/>
              <a:gd name="connsiteX10" fmla="*/ 6015461 w 6835203"/>
              <a:gd name="connsiteY10" fmla="*/ 14185700 h 14185700"/>
              <a:gd name="connsiteX11" fmla="*/ 819742 w 6835203"/>
              <a:gd name="connsiteY11" fmla="*/ 14185700 h 14185700"/>
              <a:gd name="connsiteX12" fmla="*/ 0 w 6835203"/>
              <a:gd name="connsiteY12" fmla="*/ 13359055 h 14185700"/>
              <a:gd name="connsiteX13" fmla="*/ 0 w 6835203"/>
              <a:gd name="connsiteY13" fmla="*/ 826644 h 14185700"/>
              <a:gd name="connsiteX14" fmla="*/ 819742 w 6835203"/>
              <a:gd name="connsiteY14" fmla="*/ 0 h 1418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35203" h="14185700">
                <a:moveTo>
                  <a:pt x="819742" y="0"/>
                </a:moveTo>
                <a:cubicBezTo>
                  <a:pt x="819742" y="0"/>
                  <a:pt x="819742" y="0"/>
                  <a:pt x="1416466" y="0"/>
                </a:cubicBezTo>
                <a:cubicBezTo>
                  <a:pt x="1482769" y="0"/>
                  <a:pt x="1537016" y="54305"/>
                  <a:pt x="1537016" y="120678"/>
                </a:cubicBezTo>
                <a:cubicBezTo>
                  <a:pt x="1537016" y="368068"/>
                  <a:pt x="1729897" y="561153"/>
                  <a:pt x="1977025" y="561153"/>
                </a:cubicBezTo>
                <a:cubicBezTo>
                  <a:pt x="1977025" y="561153"/>
                  <a:pt x="1977025" y="561153"/>
                  <a:pt x="4858178" y="561153"/>
                </a:cubicBezTo>
                <a:cubicBezTo>
                  <a:pt x="5099278" y="561153"/>
                  <a:pt x="5298186" y="368068"/>
                  <a:pt x="5298186" y="120678"/>
                </a:cubicBezTo>
                <a:cubicBezTo>
                  <a:pt x="5298186" y="54305"/>
                  <a:pt x="5352434" y="0"/>
                  <a:pt x="5418737" y="0"/>
                </a:cubicBezTo>
                <a:cubicBezTo>
                  <a:pt x="5418737" y="0"/>
                  <a:pt x="5418737" y="0"/>
                  <a:pt x="6015461" y="0"/>
                </a:cubicBezTo>
                <a:cubicBezTo>
                  <a:pt x="6467524" y="0"/>
                  <a:pt x="6829176" y="368068"/>
                  <a:pt x="6835203" y="826644"/>
                </a:cubicBezTo>
                <a:cubicBezTo>
                  <a:pt x="6835203" y="826644"/>
                  <a:pt x="6835203" y="826644"/>
                  <a:pt x="6835203" y="13359055"/>
                </a:cubicBezTo>
                <a:cubicBezTo>
                  <a:pt x="6829176" y="13817632"/>
                  <a:pt x="6467524" y="14185700"/>
                  <a:pt x="6015461" y="14185700"/>
                </a:cubicBezTo>
                <a:cubicBezTo>
                  <a:pt x="6015461" y="14185700"/>
                  <a:pt x="6015461" y="14185700"/>
                  <a:pt x="819742" y="14185700"/>
                </a:cubicBezTo>
                <a:cubicBezTo>
                  <a:pt x="367678" y="14185700"/>
                  <a:pt x="0" y="13811596"/>
                  <a:pt x="0" y="13359055"/>
                </a:cubicBezTo>
                <a:cubicBezTo>
                  <a:pt x="0" y="13359055"/>
                  <a:pt x="0" y="13359055"/>
                  <a:pt x="0" y="826644"/>
                </a:cubicBezTo>
                <a:cubicBezTo>
                  <a:pt x="0" y="374102"/>
                  <a:pt x="367678" y="0"/>
                  <a:pt x="819742" y="0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ctr"/>
          </a:blip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1894423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rcle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/>
          <p:nvPr/>
        </p:nvSpPr>
        <p:spPr>
          <a:xfrm>
            <a:off x="3995584" y="1628800"/>
            <a:ext cx="4200831" cy="4200467"/>
          </a:xfrm>
          <a:prstGeom prst="ellips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1" name="円/楕円 10"/>
          <p:cNvSpPr>
            <a:spLocks noChangeAspect="1"/>
          </p:cNvSpPr>
          <p:nvPr/>
        </p:nvSpPr>
        <p:spPr>
          <a:xfrm>
            <a:off x="3995584" y="1628800"/>
            <a:ext cx="4200831" cy="4200467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円/楕円 9"/>
          <p:cNvSpPr>
            <a:spLocks noChangeAspect="1"/>
          </p:cNvSpPr>
          <p:nvPr/>
        </p:nvSpPr>
        <p:spPr>
          <a:xfrm>
            <a:off x="4266606" y="2170796"/>
            <a:ext cx="3658788" cy="3658471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9" name="円/楕円 8"/>
          <p:cNvSpPr>
            <a:spLocks noChangeAspect="1"/>
          </p:cNvSpPr>
          <p:nvPr/>
        </p:nvSpPr>
        <p:spPr>
          <a:xfrm>
            <a:off x="4537627" y="2712792"/>
            <a:ext cx="3116746" cy="3116475"/>
          </a:xfrm>
          <a:prstGeom prst="ellips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8" name="円/楕円 7"/>
          <p:cNvSpPr>
            <a:spLocks noChangeAspect="1"/>
          </p:cNvSpPr>
          <p:nvPr/>
        </p:nvSpPr>
        <p:spPr>
          <a:xfrm>
            <a:off x="4808649" y="3254788"/>
            <a:ext cx="2574703" cy="257447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7" name="円/楕円 6"/>
          <p:cNvSpPr/>
          <p:nvPr/>
        </p:nvSpPr>
        <p:spPr>
          <a:xfrm>
            <a:off x="5079670" y="3796783"/>
            <a:ext cx="2032660" cy="203248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6" name="円/楕円 5"/>
          <p:cNvSpPr/>
          <p:nvPr/>
        </p:nvSpPr>
        <p:spPr>
          <a:xfrm>
            <a:off x="5350691" y="4338779"/>
            <a:ext cx="1490617" cy="149048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342982" y="4891421"/>
            <a:ext cx="1506037" cy="39004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5342982" y="3880986"/>
            <a:ext cx="1506037" cy="39004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5342982" y="3338991"/>
            <a:ext cx="1506037" cy="39004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342982" y="2761185"/>
            <a:ext cx="1506037" cy="39004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5342982" y="2221125"/>
            <a:ext cx="1506037" cy="39004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5342982" y="1681065"/>
            <a:ext cx="1506037" cy="39004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19" name="直線コネクタ 18"/>
          <p:cNvCxnSpPr/>
          <p:nvPr/>
        </p:nvCxnSpPr>
        <p:spPr>
          <a:xfrm flipH="1">
            <a:off x="6846149" y="1891087"/>
            <a:ext cx="1745183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flipH="1">
            <a:off x="3660679" y="2461151"/>
            <a:ext cx="1685172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flipH="1">
            <a:off x="6906160" y="3001211"/>
            <a:ext cx="1685172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flipH="1">
            <a:off x="3665519" y="3571274"/>
            <a:ext cx="1685172" cy="0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H="1">
            <a:off x="6811304" y="4111334"/>
            <a:ext cx="1780028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flipH="1">
            <a:off x="3665519" y="4651394"/>
            <a:ext cx="1950386" cy="0"/>
          </a:xfrm>
          <a:prstGeom prst="line">
            <a:avLst/>
          </a:prstGeom>
          <a:ln w="12700">
            <a:solidFill>
              <a:schemeClr val="accent1">
                <a:lumMod val="20000"/>
                <a:lumOff val="8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8676510" y="2011901"/>
            <a:ext cx="3240641" cy="59926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8676510" y="1651061"/>
            <a:ext cx="3240641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8676510" y="3122025"/>
            <a:ext cx="3240641" cy="59926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8676510" y="2761185"/>
            <a:ext cx="3240641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8676510" y="4232147"/>
            <a:ext cx="3240641" cy="59926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8676510" y="3871307"/>
            <a:ext cx="3240641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424878" y="2590275"/>
            <a:ext cx="3240641" cy="59926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424878" y="2229435"/>
            <a:ext cx="3240641" cy="430015"/>
          </a:xfrm>
        </p:spPr>
        <p:txBody>
          <a:bodyPr anchor="b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424878" y="3700398"/>
            <a:ext cx="3240641" cy="59926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424878" y="3339558"/>
            <a:ext cx="3240641" cy="430015"/>
          </a:xfrm>
        </p:spPr>
        <p:txBody>
          <a:bodyPr anchor="b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424878" y="4810521"/>
            <a:ext cx="3240641" cy="59926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424878" y="4449681"/>
            <a:ext cx="3240641" cy="430015"/>
          </a:xfrm>
        </p:spPr>
        <p:txBody>
          <a:bodyPr anchor="b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81071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-529" y="1268760"/>
            <a:ext cx="12192000" cy="3030337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5471" y="1268942"/>
            <a:ext cx="6096529" cy="3030008"/>
          </a:xfrm>
          <a:solidFill>
            <a:schemeClr val="tx2">
              <a:alpha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105211" y="5045424"/>
            <a:ext cx="7951573" cy="108387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2105211" y="4599130"/>
            <a:ext cx="7951573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216023" y="1388774"/>
            <a:ext cx="600119" cy="73508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933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0</a:t>
            </a:r>
            <a:endParaRPr lang="en-US"/>
          </a:p>
        </p:txBody>
      </p:sp>
      <p:sp>
        <p:nvSpPr>
          <p:cNvPr id="14" name="テキスト プレースホルダー 9"/>
          <p:cNvSpPr>
            <a:spLocks noGrp="1"/>
          </p:cNvSpPr>
          <p:nvPr>
            <p:ph type="body" sz="quarter" idx="19" hasCustomPrompt="1"/>
          </p:nvPr>
        </p:nvSpPr>
        <p:spPr>
          <a:xfrm>
            <a:off x="6846148" y="1466488"/>
            <a:ext cx="60012" cy="600067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936166" y="1448780"/>
            <a:ext cx="4860962" cy="6300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216023" y="2061142"/>
            <a:ext cx="600119" cy="73508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933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0</a:t>
            </a:r>
            <a:endParaRPr lang="en-US"/>
          </a:p>
        </p:txBody>
      </p:sp>
      <p:sp>
        <p:nvSpPr>
          <p:cNvPr id="17" name="テキスト プレースホルダー 9"/>
          <p:cNvSpPr>
            <a:spLocks noGrp="1"/>
          </p:cNvSpPr>
          <p:nvPr>
            <p:ph type="body" sz="quarter" idx="22" hasCustomPrompt="1"/>
          </p:nvPr>
        </p:nvSpPr>
        <p:spPr>
          <a:xfrm>
            <a:off x="6846148" y="2138857"/>
            <a:ext cx="60012" cy="600067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936166" y="2121149"/>
            <a:ext cx="4860962" cy="6300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216023" y="2738924"/>
            <a:ext cx="600119" cy="73508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933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0</a:t>
            </a:r>
            <a:endParaRPr lang="en-US"/>
          </a:p>
        </p:txBody>
      </p:sp>
      <p:sp>
        <p:nvSpPr>
          <p:cNvPr id="20" name="テキスト プレースホルダー 9"/>
          <p:cNvSpPr>
            <a:spLocks noGrp="1"/>
          </p:cNvSpPr>
          <p:nvPr>
            <p:ph type="body" sz="quarter" idx="25" hasCustomPrompt="1"/>
          </p:nvPr>
        </p:nvSpPr>
        <p:spPr>
          <a:xfrm>
            <a:off x="6846148" y="2816638"/>
            <a:ext cx="60012" cy="600067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6936166" y="2798930"/>
            <a:ext cx="4860962" cy="6300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216023" y="3398997"/>
            <a:ext cx="600119" cy="73508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933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0</a:t>
            </a:r>
            <a:endParaRPr lang="en-US"/>
          </a:p>
        </p:txBody>
      </p:sp>
      <p:sp>
        <p:nvSpPr>
          <p:cNvPr id="23" name="テキスト プレースホルダー 9"/>
          <p:cNvSpPr>
            <a:spLocks noGrp="1"/>
          </p:cNvSpPr>
          <p:nvPr>
            <p:ph type="body" sz="quarter" idx="28" hasCustomPrompt="1"/>
          </p:nvPr>
        </p:nvSpPr>
        <p:spPr>
          <a:xfrm>
            <a:off x="6846148" y="3476711"/>
            <a:ext cx="60012" cy="600067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6936166" y="3459004"/>
            <a:ext cx="4860962" cy="6300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032253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角丸四角形 4"/>
          <p:cNvSpPr/>
          <p:nvPr/>
        </p:nvSpPr>
        <p:spPr>
          <a:xfrm>
            <a:off x="626588" y="2413000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6" name="角丸四角形 5"/>
          <p:cNvSpPr/>
          <p:nvPr/>
        </p:nvSpPr>
        <p:spPr>
          <a:xfrm>
            <a:off x="3463167" y="2413000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7" name="角丸四角形 6"/>
          <p:cNvSpPr/>
          <p:nvPr/>
        </p:nvSpPr>
        <p:spPr>
          <a:xfrm>
            <a:off x="6299747" y="2413000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8" name="角丸四角形 7"/>
          <p:cNvSpPr/>
          <p:nvPr/>
        </p:nvSpPr>
        <p:spPr>
          <a:xfrm>
            <a:off x="9136326" y="2413000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1406067" y="2540479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4242647" y="2540479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2" name="図プレースホルダー 7"/>
          <p:cNvSpPr>
            <a:spLocks noGrp="1"/>
          </p:cNvSpPr>
          <p:nvPr>
            <p:ph type="pic" sz="quarter" idx="44" hasCustomPrompt="1"/>
          </p:nvPr>
        </p:nvSpPr>
        <p:spPr>
          <a:xfrm>
            <a:off x="7079226" y="2540479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45" hasCustomPrompt="1"/>
          </p:nvPr>
        </p:nvSpPr>
        <p:spPr>
          <a:xfrm>
            <a:off x="9915806" y="2540479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9323" y="3576220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3269879" y="3576220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6100436" y="3576220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8930991" y="3576220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48733" y="4009347"/>
            <a:ext cx="2709608" cy="201045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3269879" y="4009347"/>
            <a:ext cx="2709608" cy="201045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100436" y="4009347"/>
            <a:ext cx="2709608" cy="201045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8930991" y="4009347"/>
            <a:ext cx="2709608" cy="201045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1281733" y="1189947"/>
            <a:ext cx="9627475" cy="92672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21981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角丸四角形 4"/>
          <p:cNvSpPr/>
          <p:nvPr/>
        </p:nvSpPr>
        <p:spPr>
          <a:xfrm>
            <a:off x="626588" y="3248980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6" name="角丸四角形 5"/>
          <p:cNvSpPr/>
          <p:nvPr/>
        </p:nvSpPr>
        <p:spPr>
          <a:xfrm>
            <a:off x="3463167" y="3248980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7" name="角丸四角形 6"/>
          <p:cNvSpPr/>
          <p:nvPr/>
        </p:nvSpPr>
        <p:spPr>
          <a:xfrm>
            <a:off x="6299747" y="3248980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8" name="角丸四角形 7"/>
          <p:cNvSpPr/>
          <p:nvPr/>
        </p:nvSpPr>
        <p:spPr>
          <a:xfrm>
            <a:off x="9136326" y="3248980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1406067" y="3376459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4242647" y="3376459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2" name="図プレースホルダー 7"/>
          <p:cNvSpPr>
            <a:spLocks noGrp="1"/>
          </p:cNvSpPr>
          <p:nvPr>
            <p:ph type="pic" sz="quarter" idx="44" hasCustomPrompt="1"/>
          </p:nvPr>
        </p:nvSpPr>
        <p:spPr>
          <a:xfrm>
            <a:off x="7079226" y="3376459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45" hasCustomPrompt="1"/>
          </p:nvPr>
        </p:nvSpPr>
        <p:spPr>
          <a:xfrm>
            <a:off x="9915806" y="3376459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9323" y="4412200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3269879" y="4412200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6100436" y="4412200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8930991" y="4412200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48733" y="4845327"/>
            <a:ext cx="2709608" cy="124985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3269879" y="4845327"/>
            <a:ext cx="2709608" cy="124985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100436" y="4845327"/>
            <a:ext cx="2709608" cy="124985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8930991" y="4845327"/>
            <a:ext cx="2709608" cy="124985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角丸四角形 22"/>
          <p:cNvSpPr/>
          <p:nvPr/>
        </p:nvSpPr>
        <p:spPr>
          <a:xfrm>
            <a:off x="4935437" y="1328767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49" hasCustomPrompt="1"/>
          </p:nvPr>
        </p:nvSpPr>
        <p:spPr>
          <a:xfrm>
            <a:off x="5714916" y="1456245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cxnSp>
        <p:nvCxnSpPr>
          <p:cNvPr id="25" name="直線コネクタ 24"/>
          <p:cNvCxnSpPr>
            <a:stCxn id="23" idx="2"/>
            <a:endCxn id="5" idx="0"/>
          </p:cNvCxnSpPr>
          <p:nvPr/>
        </p:nvCxnSpPr>
        <p:spPr>
          <a:xfrm flipH="1">
            <a:off x="1786622" y="2344767"/>
            <a:ext cx="4308849" cy="904213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>
            <a:stCxn id="23" idx="2"/>
            <a:endCxn id="6" idx="0"/>
          </p:cNvCxnSpPr>
          <p:nvPr/>
        </p:nvCxnSpPr>
        <p:spPr>
          <a:xfrm flipH="1">
            <a:off x="4623201" y="2344767"/>
            <a:ext cx="1472270" cy="904213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>
            <a:stCxn id="7" idx="0"/>
            <a:endCxn id="23" idx="2"/>
          </p:cNvCxnSpPr>
          <p:nvPr/>
        </p:nvCxnSpPr>
        <p:spPr>
          <a:xfrm flipH="1" flipV="1">
            <a:off x="6095471" y="2344767"/>
            <a:ext cx="1364310" cy="904213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>
            <a:stCxn id="8" idx="0"/>
            <a:endCxn id="23" idx="2"/>
          </p:cNvCxnSpPr>
          <p:nvPr/>
        </p:nvCxnSpPr>
        <p:spPr>
          <a:xfrm flipH="1" flipV="1">
            <a:off x="6095471" y="2344767"/>
            <a:ext cx="4200889" cy="904213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1125546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Contents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65717" y="5199197"/>
            <a:ext cx="5175418" cy="9001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65717" y="4778070"/>
            <a:ext cx="5175418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328349" y="5193705"/>
            <a:ext cx="5175418" cy="9001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328349" y="4772578"/>
            <a:ext cx="5175418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480568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Contents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662577" y="5229200"/>
            <a:ext cx="8866289" cy="90010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1662577" y="4778070"/>
            <a:ext cx="8866289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161421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94867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Contents - 2 Column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328349" y="4360184"/>
            <a:ext cx="5175418" cy="137907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328349" y="3939058"/>
            <a:ext cx="5175418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328349" y="2139937"/>
            <a:ext cx="5175418" cy="137907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328349" y="1718810"/>
            <a:ext cx="5175418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743539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71" y="1691917"/>
            <a:ext cx="1180582" cy="341313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673" y="1627017"/>
            <a:ext cx="974940" cy="3478031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844961" y="1246007"/>
            <a:ext cx="3195632" cy="1290143"/>
            <a:chOff x="792895" y="118306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8" name="正方形/長方形 7"/>
            <p:cNvSpPr/>
            <p:nvPr/>
          </p:nvSpPr>
          <p:spPr>
            <a:xfrm>
              <a:off x="792895" y="118306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9" name="二等辺三角形 8"/>
            <p:cNvSpPr/>
            <p:nvPr/>
          </p:nvSpPr>
          <p:spPr>
            <a:xfrm rot="5400000">
              <a:off x="5124176" y="2488148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844961" y="3286233"/>
            <a:ext cx="3195632" cy="1290143"/>
            <a:chOff x="792895" y="424340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正方形/長方形 10"/>
            <p:cNvSpPr/>
            <p:nvPr/>
          </p:nvSpPr>
          <p:spPr>
            <a:xfrm>
              <a:off x="792895" y="424340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2" name="二等辺三角形 11"/>
            <p:cNvSpPr/>
            <p:nvPr/>
          </p:nvSpPr>
          <p:spPr>
            <a:xfrm rot="5400000">
              <a:off x="5124176" y="4459564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grpSp>
        <p:nvGrpSpPr>
          <p:cNvPr id="13" name="グループ化 12"/>
          <p:cNvGrpSpPr/>
          <p:nvPr/>
        </p:nvGrpSpPr>
        <p:grpSpPr>
          <a:xfrm rot="10800000">
            <a:off x="7986374" y="3286233"/>
            <a:ext cx="3195632" cy="1290143"/>
            <a:chOff x="792895" y="118306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4" name="正方形/長方形 13"/>
            <p:cNvSpPr/>
            <p:nvPr/>
          </p:nvSpPr>
          <p:spPr>
            <a:xfrm>
              <a:off x="792895" y="118306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5" name="二等辺三角形 14"/>
            <p:cNvSpPr/>
            <p:nvPr/>
          </p:nvSpPr>
          <p:spPr>
            <a:xfrm rot="5400000">
              <a:off x="5124176" y="2488148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grpSp>
        <p:nvGrpSpPr>
          <p:cNvPr id="16" name="グループ化 15"/>
          <p:cNvGrpSpPr/>
          <p:nvPr/>
        </p:nvGrpSpPr>
        <p:grpSpPr>
          <a:xfrm rot="10800000">
            <a:off x="7987568" y="1245770"/>
            <a:ext cx="3195632" cy="1290143"/>
            <a:chOff x="792895" y="424340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7" name="正方形/長方形 16"/>
            <p:cNvSpPr/>
            <p:nvPr/>
          </p:nvSpPr>
          <p:spPr>
            <a:xfrm>
              <a:off x="792895" y="424340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8" name="二等辺三角形 17"/>
            <p:cNvSpPr/>
            <p:nvPr/>
          </p:nvSpPr>
          <p:spPr>
            <a:xfrm rot="5400000">
              <a:off x="5124176" y="4459564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07791" y="1330730"/>
            <a:ext cx="2874933" cy="10838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907791" y="3389366"/>
            <a:ext cx="2874933" cy="10838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8226421" y="1335779"/>
            <a:ext cx="2874933" cy="10838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262064" y="3389366"/>
            <a:ext cx="2874933" cy="10838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662577" y="5229200"/>
            <a:ext cx="8866289" cy="90010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8202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n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グループ化 12"/>
          <p:cNvGrpSpPr/>
          <p:nvPr/>
        </p:nvGrpSpPr>
        <p:grpSpPr>
          <a:xfrm>
            <a:off x="1055002" y="1217522"/>
            <a:ext cx="3030600" cy="3747539"/>
            <a:chOff x="1582365" y="2308464"/>
            <a:chExt cx="4545506" cy="5621309"/>
          </a:xfrm>
        </p:grpSpPr>
        <p:sp>
          <p:nvSpPr>
            <p:cNvPr id="5" name="角丸四角形 4"/>
            <p:cNvSpPr/>
            <p:nvPr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055002" y="1211924"/>
            <a:ext cx="3030600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1055001" y="4605021"/>
            <a:ext cx="3030600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055002" y="1727392"/>
            <a:ext cx="3030600" cy="96010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17" name="ホームベース 16"/>
          <p:cNvSpPr/>
          <p:nvPr/>
        </p:nvSpPr>
        <p:spPr>
          <a:xfrm>
            <a:off x="1205032" y="2852518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445080" y="2777509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ホームベース 18"/>
          <p:cNvSpPr/>
          <p:nvPr/>
        </p:nvSpPr>
        <p:spPr>
          <a:xfrm>
            <a:off x="1199354" y="3315493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439402" y="3240483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ホームベース 20"/>
          <p:cNvSpPr/>
          <p:nvPr/>
        </p:nvSpPr>
        <p:spPr>
          <a:xfrm>
            <a:off x="1205032" y="3766041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445080" y="3691032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ホームベース 22"/>
          <p:cNvSpPr/>
          <p:nvPr/>
        </p:nvSpPr>
        <p:spPr>
          <a:xfrm>
            <a:off x="1205032" y="4217669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1445080" y="4142660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25" name="グループ化 24"/>
          <p:cNvGrpSpPr/>
          <p:nvPr/>
        </p:nvGrpSpPr>
        <p:grpSpPr>
          <a:xfrm>
            <a:off x="4580171" y="1220213"/>
            <a:ext cx="3030600" cy="3747539"/>
            <a:chOff x="1582365" y="2308464"/>
            <a:chExt cx="4545506" cy="5621309"/>
          </a:xfrm>
        </p:grpSpPr>
        <p:sp>
          <p:nvSpPr>
            <p:cNvPr id="26" name="角丸四角形 25"/>
            <p:cNvSpPr/>
            <p:nvPr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>
                <a:lumMod val="75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4580171" y="1214615"/>
            <a:ext cx="3030600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4580170" y="4607712"/>
            <a:ext cx="3030600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4580172" y="1730083"/>
            <a:ext cx="3030600" cy="96010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32" name="ホームベース 31"/>
          <p:cNvSpPr/>
          <p:nvPr/>
        </p:nvSpPr>
        <p:spPr>
          <a:xfrm>
            <a:off x="4730202" y="2855209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4970250" y="2780200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ホームベース 33"/>
          <p:cNvSpPr/>
          <p:nvPr/>
        </p:nvSpPr>
        <p:spPr>
          <a:xfrm>
            <a:off x="4724523" y="3318184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964571" y="3243175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ホームベース 35"/>
          <p:cNvSpPr/>
          <p:nvPr/>
        </p:nvSpPr>
        <p:spPr>
          <a:xfrm>
            <a:off x="4730202" y="3768733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4970250" y="3693723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ホームベース 37"/>
          <p:cNvSpPr/>
          <p:nvPr/>
        </p:nvSpPr>
        <p:spPr>
          <a:xfrm>
            <a:off x="4730202" y="4220361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4970250" y="4145351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40" name="グループ化 39"/>
          <p:cNvGrpSpPr/>
          <p:nvPr/>
        </p:nvGrpSpPr>
        <p:grpSpPr>
          <a:xfrm>
            <a:off x="8106398" y="1208121"/>
            <a:ext cx="3030600" cy="3747539"/>
            <a:chOff x="1582365" y="2308464"/>
            <a:chExt cx="4545506" cy="5621309"/>
          </a:xfrm>
        </p:grpSpPr>
        <p:sp>
          <p:nvSpPr>
            <p:cNvPr id="41" name="角丸四角形 40"/>
            <p:cNvSpPr/>
            <p:nvPr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42" name="正方形/長方形 41"/>
            <p:cNvSpPr/>
            <p:nvPr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44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8106398" y="1202523"/>
            <a:ext cx="3030600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8106398" y="4595620"/>
            <a:ext cx="3030600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8106399" y="1717991"/>
            <a:ext cx="3030600" cy="96010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47" name="ホームベース 46"/>
          <p:cNvSpPr/>
          <p:nvPr/>
        </p:nvSpPr>
        <p:spPr>
          <a:xfrm>
            <a:off x="8256429" y="2843117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8496477" y="2768108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9" name="ホームベース 48"/>
          <p:cNvSpPr/>
          <p:nvPr/>
        </p:nvSpPr>
        <p:spPr>
          <a:xfrm>
            <a:off x="8250751" y="3306092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8490799" y="3231083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1" name="ホームベース 50"/>
          <p:cNvSpPr/>
          <p:nvPr/>
        </p:nvSpPr>
        <p:spPr>
          <a:xfrm>
            <a:off x="8256429" y="3756641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52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8496477" y="3681631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3" name="ホームベース 52"/>
          <p:cNvSpPr/>
          <p:nvPr/>
        </p:nvSpPr>
        <p:spPr>
          <a:xfrm>
            <a:off x="8256429" y="4208269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8496477" y="4133259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55" name="直線コネクタ 54"/>
          <p:cNvCxnSpPr/>
          <p:nvPr/>
        </p:nvCxnSpPr>
        <p:spPr>
          <a:xfrm flipH="1" flipV="1">
            <a:off x="2222164" y="5169193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167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AB259CB-2195-4F6E-9097-B58EE3CF04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91869" y="2226758"/>
            <a:ext cx="8822445" cy="5270646"/>
          </a:xfrm>
          <a:custGeom>
            <a:avLst/>
            <a:gdLst>
              <a:gd name="connsiteX0" fmla="*/ 0 w 17647188"/>
              <a:gd name="connsiteY0" fmla="*/ 0 h 10541292"/>
              <a:gd name="connsiteX1" fmla="*/ 17647188 w 17647188"/>
              <a:gd name="connsiteY1" fmla="*/ 0 h 10541292"/>
              <a:gd name="connsiteX2" fmla="*/ 17647188 w 17647188"/>
              <a:gd name="connsiteY2" fmla="*/ 10541292 h 10541292"/>
              <a:gd name="connsiteX3" fmla="*/ 0 w 17647188"/>
              <a:gd name="connsiteY3" fmla="*/ 10541292 h 10541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7188" h="10541292">
                <a:moveTo>
                  <a:pt x="0" y="0"/>
                </a:moveTo>
                <a:lnTo>
                  <a:pt x="17647188" y="0"/>
                </a:lnTo>
                <a:lnTo>
                  <a:pt x="17647188" y="10541292"/>
                </a:lnTo>
                <a:lnTo>
                  <a:pt x="0" y="10541292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ctr"/>
          </a:blip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CEADC5E-6949-4E34-8F9C-B5ED064D95E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38835" y="2783712"/>
            <a:ext cx="2048311" cy="4252614"/>
          </a:xfrm>
          <a:custGeom>
            <a:avLst/>
            <a:gdLst>
              <a:gd name="connsiteX0" fmla="*/ 491457 w 4097155"/>
              <a:gd name="connsiteY0" fmla="*/ 0 h 8505228"/>
              <a:gd name="connsiteX1" fmla="*/ 847688 w 4097155"/>
              <a:gd name="connsiteY1" fmla="*/ 0 h 8505228"/>
              <a:gd name="connsiteX2" fmla="*/ 920346 w 4097155"/>
              <a:gd name="connsiteY2" fmla="*/ 73444 h 8505228"/>
              <a:gd name="connsiteX3" fmla="*/ 1182725 w 4097155"/>
              <a:gd name="connsiteY3" fmla="*/ 338658 h 8505228"/>
              <a:gd name="connsiteX4" fmla="*/ 2912412 w 4097155"/>
              <a:gd name="connsiteY4" fmla="*/ 338658 h 8505228"/>
              <a:gd name="connsiteX5" fmla="*/ 3174791 w 4097155"/>
              <a:gd name="connsiteY5" fmla="*/ 73444 h 8505228"/>
              <a:gd name="connsiteX6" fmla="*/ 3247449 w 4097155"/>
              <a:gd name="connsiteY6" fmla="*/ 0 h 8505228"/>
              <a:gd name="connsiteX7" fmla="*/ 3604689 w 4097155"/>
              <a:gd name="connsiteY7" fmla="*/ 0 h 8505228"/>
              <a:gd name="connsiteX8" fmla="*/ 4097155 w 4097155"/>
              <a:gd name="connsiteY8" fmla="*/ 494727 h 8505228"/>
              <a:gd name="connsiteX9" fmla="*/ 4097155 w 4097155"/>
              <a:gd name="connsiteY9" fmla="*/ 8010502 h 8505228"/>
              <a:gd name="connsiteX10" fmla="*/ 3604689 w 4097155"/>
              <a:gd name="connsiteY10" fmla="*/ 8505228 h 8505228"/>
              <a:gd name="connsiteX11" fmla="*/ 491457 w 4097155"/>
              <a:gd name="connsiteY11" fmla="*/ 8505228 h 8505228"/>
              <a:gd name="connsiteX12" fmla="*/ 0 w 4097155"/>
              <a:gd name="connsiteY12" fmla="*/ 8008462 h 8505228"/>
              <a:gd name="connsiteX13" fmla="*/ 0 w 4097155"/>
              <a:gd name="connsiteY13" fmla="*/ 497788 h 8505228"/>
              <a:gd name="connsiteX14" fmla="*/ 491457 w 4097155"/>
              <a:gd name="connsiteY14" fmla="*/ 0 h 8505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97155" h="8505228">
                <a:moveTo>
                  <a:pt x="491457" y="0"/>
                </a:moveTo>
                <a:cubicBezTo>
                  <a:pt x="491457" y="0"/>
                  <a:pt x="491457" y="0"/>
                  <a:pt x="847688" y="0"/>
                </a:cubicBezTo>
                <a:cubicBezTo>
                  <a:pt x="888053" y="0"/>
                  <a:pt x="920346" y="33662"/>
                  <a:pt x="920346" y="73444"/>
                </a:cubicBezTo>
                <a:cubicBezTo>
                  <a:pt x="920346" y="220332"/>
                  <a:pt x="1037407" y="338658"/>
                  <a:pt x="1182725" y="338658"/>
                </a:cubicBezTo>
                <a:cubicBezTo>
                  <a:pt x="1182725" y="338658"/>
                  <a:pt x="1182725" y="338658"/>
                  <a:pt x="2912412" y="338658"/>
                </a:cubicBezTo>
                <a:cubicBezTo>
                  <a:pt x="3057728" y="338658"/>
                  <a:pt x="3174791" y="220332"/>
                  <a:pt x="3174791" y="73444"/>
                </a:cubicBezTo>
                <a:cubicBezTo>
                  <a:pt x="3174791" y="33662"/>
                  <a:pt x="3208093" y="0"/>
                  <a:pt x="3247449" y="0"/>
                </a:cubicBezTo>
                <a:cubicBezTo>
                  <a:pt x="3247449" y="0"/>
                  <a:pt x="3247449" y="0"/>
                  <a:pt x="3604689" y="0"/>
                </a:cubicBezTo>
                <a:cubicBezTo>
                  <a:pt x="3875141" y="0"/>
                  <a:pt x="4095137" y="221352"/>
                  <a:pt x="4097155" y="494727"/>
                </a:cubicBezTo>
                <a:cubicBezTo>
                  <a:pt x="4097155" y="494727"/>
                  <a:pt x="4097155" y="494727"/>
                  <a:pt x="4097155" y="8010502"/>
                </a:cubicBezTo>
                <a:cubicBezTo>
                  <a:pt x="4095137" y="8283876"/>
                  <a:pt x="3875141" y="8505228"/>
                  <a:pt x="3604689" y="8505228"/>
                </a:cubicBezTo>
                <a:cubicBezTo>
                  <a:pt x="3604689" y="8505228"/>
                  <a:pt x="3604689" y="8505228"/>
                  <a:pt x="491457" y="8505228"/>
                </a:cubicBezTo>
                <a:cubicBezTo>
                  <a:pt x="219995" y="8505228"/>
                  <a:pt x="0" y="8282856"/>
                  <a:pt x="0" y="8008462"/>
                </a:cubicBezTo>
                <a:cubicBezTo>
                  <a:pt x="0" y="8008462"/>
                  <a:pt x="0" y="8008462"/>
                  <a:pt x="0" y="497788"/>
                </a:cubicBezTo>
                <a:cubicBezTo>
                  <a:pt x="0" y="223391"/>
                  <a:pt x="219995" y="0"/>
                  <a:pt x="491457" y="0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ctr"/>
          </a:blip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6307494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lan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グループ化 12"/>
          <p:cNvGrpSpPr/>
          <p:nvPr/>
        </p:nvGrpSpPr>
        <p:grpSpPr>
          <a:xfrm>
            <a:off x="544902" y="1217522"/>
            <a:ext cx="2520499" cy="3747539"/>
            <a:chOff x="1582365" y="2308464"/>
            <a:chExt cx="4545506" cy="5621309"/>
          </a:xfrm>
        </p:grpSpPr>
        <p:sp>
          <p:nvSpPr>
            <p:cNvPr id="5" name="角丸四角形 4"/>
            <p:cNvSpPr/>
            <p:nvPr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544902" y="1211924"/>
            <a:ext cx="2520498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544902" y="4605021"/>
            <a:ext cx="2520498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544903" y="1727392"/>
            <a:ext cx="2520498" cy="96010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17" name="ホームベース 16"/>
          <p:cNvSpPr/>
          <p:nvPr/>
        </p:nvSpPr>
        <p:spPr>
          <a:xfrm>
            <a:off x="694931" y="2852518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910652" y="2777509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ホームベース 18"/>
          <p:cNvSpPr/>
          <p:nvPr/>
        </p:nvSpPr>
        <p:spPr>
          <a:xfrm>
            <a:off x="689252" y="3315493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904974" y="3240483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ホームベース 20"/>
          <p:cNvSpPr/>
          <p:nvPr/>
        </p:nvSpPr>
        <p:spPr>
          <a:xfrm>
            <a:off x="694931" y="3766041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910652" y="3691032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ホームベース 22"/>
          <p:cNvSpPr/>
          <p:nvPr/>
        </p:nvSpPr>
        <p:spPr>
          <a:xfrm>
            <a:off x="694931" y="4217669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910652" y="4142660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25" name="グループ化 24"/>
          <p:cNvGrpSpPr/>
          <p:nvPr/>
        </p:nvGrpSpPr>
        <p:grpSpPr>
          <a:xfrm>
            <a:off x="3401146" y="1220213"/>
            <a:ext cx="2520499" cy="3747539"/>
            <a:chOff x="1582365" y="2308464"/>
            <a:chExt cx="4545506" cy="5621309"/>
          </a:xfrm>
        </p:grpSpPr>
        <p:sp>
          <p:nvSpPr>
            <p:cNvPr id="26" name="角丸四角形 25"/>
            <p:cNvSpPr/>
            <p:nvPr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>
                <a:lumMod val="75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3401146" y="1214615"/>
            <a:ext cx="2520498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3401146" y="4607712"/>
            <a:ext cx="2520498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3401147" y="1730083"/>
            <a:ext cx="2520498" cy="96010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32" name="ホームベース 31"/>
          <p:cNvSpPr/>
          <p:nvPr/>
        </p:nvSpPr>
        <p:spPr>
          <a:xfrm>
            <a:off x="3551175" y="2855209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3766896" y="2780200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ホームベース 33"/>
          <p:cNvSpPr/>
          <p:nvPr/>
        </p:nvSpPr>
        <p:spPr>
          <a:xfrm>
            <a:off x="3545496" y="3318184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3761218" y="3243175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ホームベース 35"/>
          <p:cNvSpPr/>
          <p:nvPr/>
        </p:nvSpPr>
        <p:spPr>
          <a:xfrm>
            <a:off x="3551175" y="3768733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3766896" y="3693723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ホームベース 37"/>
          <p:cNvSpPr/>
          <p:nvPr/>
        </p:nvSpPr>
        <p:spPr>
          <a:xfrm>
            <a:off x="3551175" y="4220361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3766896" y="4145351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55" name="直線コネクタ 54"/>
          <p:cNvCxnSpPr/>
          <p:nvPr/>
        </p:nvCxnSpPr>
        <p:spPr>
          <a:xfrm flipH="1" flipV="1">
            <a:off x="2317862" y="5169193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72" name="グループ化 71"/>
          <p:cNvGrpSpPr/>
          <p:nvPr/>
        </p:nvGrpSpPr>
        <p:grpSpPr>
          <a:xfrm>
            <a:off x="6246030" y="1221697"/>
            <a:ext cx="2520499" cy="3747539"/>
            <a:chOff x="1582365" y="2308464"/>
            <a:chExt cx="4545506" cy="5621309"/>
          </a:xfrm>
        </p:grpSpPr>
        <p:sp>
          <p:nvSpPr>
            <p:cNvPr id="73" name="角丸四角形 72"/>
            <p:cNvSpPr/>
            <p:nvPr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74" name="正方形/長方形 73"/>
            <p:cNvSpPr/>
            <p:nvPr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75" name="正方形/長方形 74"/>
            <p:cNvSpPr/>
            <p:nvPr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76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6246030" y="1216098"/>
            <a:ext cx="2520498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7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6246030" y="4609195"/>
            <a:ext cx="2520498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8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6246031" y="1731567"/>
            <a:ext cx="2520498" cy="96010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79" name="ホームベース 78"/>
          <p:cNvSpPr/>
          <p:nvPr/>
        </p:nvSpPr>
        <p:spPr>
          <a:xfrm>
            <a:off x="6396059" y="2856693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0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6611780" y="2781683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1" name="ホームベース 80"/>
          <p:cNvSpPr/>
          <p:nvPr/>
        </p:nvSpPr>
        <p:spPr>
          <a:xfrm>
            <a:off x="6390380" y="3319667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2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6606102" y="3244658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3" name="ホームベース 82"/>
          <p:cNvSpPr/>
          <p:nvPr/>
        </p:nvSpPr>
        <p:spPr>
          <a:xfrm>
            <a:off x="6396059" y="3770216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4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6611780" y="3695207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5" name="ホームベース 84"/>
          <p:cNvSpPr/>
          <p:nvPr/>
        </p:nvSpPr>
        <p:spPr>
          <a:xfrm>
            <a:off x="6396059" y="4221844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6" name="テキスト プレースホルダー 11"/>
          <p:cNvSpPr>
            <a:spLocks noGrp="1"/>
          </p:cNvSpPr>
          <p:nvPr>
            <p:ph type="body" sz="quarter" idx="64" hasCustomPrompt="1"/>
          </p:nvPr>
        </p:nvSpPr>
        <p:spPr>
          <a:xfrm>
            <a:off x="6611780" y="4146835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87" name="グループ化 86"/>
          <p:cNvGrpSpPr/>
          <p:nvPr/>
        </p:nvGrpSpPr>
        <p:grpSpPr>
          <a:xfrm>
            <a:off x="9102274" y="1224388"/>
            <a:ext cx="2520499" cy="3747539"/>
            <a:chOff x="1582365" y="2308464"/>
            <a:chExt cx="4545506" cy="5621309"/>
          </a:xfrm>
        </p:grpSpPr>
        <p:sp>
          <p:nvSpPr>
            <p:cNvPr id="88" name="角丸四角形 87"/>
            <p:cNvSpPr/>
            <p:nvPr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>
                <a:lumMod val="75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89" name="正方形/長方形 88"/>
            <p:cNvSpPr/>
            <p:nvPr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90" name="正方形/長方形 89"/>
            <p:cNvSpPr/>
            <p:nvPr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91" name="テキスト プレースホルダー 11"/>
          <p:cNvSpPr>
            <a:spLocks noGrp="1"/>
          </p:cNvSpPr>
          <p:nvPr>
            <p:ph type="body" sz="quarter" idx="65" hasCustomPrompt="1"/>
          </p:nvPr>
        </p:nvSpPr>
        <p:spPr>
          <a:xfrm>
            <a:off x="9102274" y="1218790"/>
            <a:ext cx="2520498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2" name="テキスト プレースホルダー 11"/>
          <p:cNvSpPr>
            <a:spLocks noGrp="1"/>
          </p:cNvSpPr>
          <p:nvPr>
            <p:ph type="body" sz="quarter" idx="66" hasCustomPrompt="1"/>
          </p:nvPr>
        </p:nvSpPr>
        <p:spPr>
          <a:xfrm>
            <a:off x="9102274" y="4611887"/>
            <a:ext cx="2520498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3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9102275" y="1734258"/>
            <a:ext cx="2520498" cy="96010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94" name="ホームベース 93"/>
          <p:cNvSpPr/>
          <p:nvPr/>
        </p:nvSpPr>
        <p:spPr>
          <a:xfrm>
            <a:off x="9252303" y="2859384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95" name="テキスト プレースホルダー 11"/>
          <p:cNvSpPr>
            <a:spLocks noGrp="1"/>
          </p:cNvSpPr>
          <p:nvPr>
            <p:ph type="body" sz="quarter" idx="68" hasCustomPrompt="1"/>
          </p:nvPr>
        </p:nvSpPr>
        <p:spPr>
          <a:xfrm>
            <a:off x="9468024" y="2784375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6" name="ホームベース 95"/>
          <p:cNvSpPr/>
          <p:nvPr/>
        </p:nvSpPr>
        <p:spPr>
          <a:xfrm>
            <a:off x="9246624" y="3322359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97" name="テキスト プレースホルダー 11"/>
          <p:cNvSpPr>
            <a:spLocks noGrp="1"/>
          </p:cNvSpPr>
          <p:nvPr>
            <p:ph type="body" sz="quarter" idx="69" hasCustomPrompt="1"/>
          </p:nvPr>
        </p:nvSpPr>
        <p:spPr>
          <a:xfrm>
            <a:off x="9462346" y="3247349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8" name="ホームベース 97"/>
          <p:cNvSpPr/>
          <p:nvPr/>
        </p:nvSpPr>
        <p:spPr>
          <a:xfrm>
            <a:off x="9252303" y="3772907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99" name="テキスト プレースホルダー 11"/>
          <p:cNvSpPr>
            <a:spLocks noGrp="1"/>
          </p:cNvSpPr>
          <p:nvPr>
            <p:ph type="body" sz="quarter" idx="70" hasCustomPrompt="1"/>
          </p:nvPr>
        </p:nvSpPr>
        <p:spPr>
          <a:xfrm>
            <a:off x="9468024" y="3697898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0" name="ホームベース 99"/>
          <p:cNvSpPr/>
          <p:nvPr/>
        </p:nvSpPr>
        <p:spPr>
          <a:xfrm>
            <a:off x="9252303" y="4224535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01" name="テキスト プレースホルダー 11"/>
          <p:cNvSpPr>
            <a:spLocks noGrp="1"/>
          </p:cNvSpPr>
          <p:nvPr>
            <p:ph type="body" sz="quarter" idx="71" hasCustomPrompt="1"/>
          </p:nvPr>
        </p:nvSpPr>
        <p:spPr>
          <a:xfrm>
            <a:off x="9468024" y="4149526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88635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rmal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1 つの角を丸めた四角形 4"/>
          <p:cNvSpPr/>
          <p:nvPr/>
        </p:nvSpPr>
        <p:spPr>
          <a:xfrm flipH="1">
            <a:off x="689805" y="1260385"/>
            <a:ext cx="2520499" cy="698995"/>
          </a:xfrm>
          <a:prstGeom prst="round1Rect">
            <a:avLst/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正方形/長方形 5"/>
          <p:cNvSpPr/>
          <p:nvPr/>
        </p:nvSpPr>
        <p:spPr>
          <a:xfrm>
            <a:off x="3252862" y="1260385"/>
            <a:ext cx="2694954" cy="698995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" name="正方形/長方形 6"/>
          <p:cNvSpPr/>
          <p:nvPr/>
        </p:nvSpPr>
        <p:spPr>
          <a:xfrm>
            <a:off x="5993667" y="1260385"/>
            <a:ext cx="2694954" cy="698995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" name="1 つの角を丸めた四角形 7"/>
          <p:cNvSpPr/>
          <p:nvPr/>
        </p:nvSpPr>
        <p:spPr>
          <a:xfrm>
            <a:off x="8734472" y="1260385"/>
            <a:ext cx="2694954" cy="698995"/>
          </a:xfrm>
          <a:prstGeom prst="round1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9" name="正方形/長方形 8"/>
          <p:cNvSpPr/>
          <p:nvPr/>
        </p:nvSpPr>
        <p:spPr>
          <a:xfrm>
            <a:off x="692033" y="2006441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0" name="正方形/長方形 9"/>
          <p:cNvSpPr/>
          <p:nvPr/>
        </p:nvSpPr>
        <p:spPr>
          <a:xfrm>
            <a:off x="692033" y="2504237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1" name="正方形/長方形 10"/>
          <p:cNvSpPr/>
          <p:nvPr/>
        </p:nvSpPr>
        <p:spPr>
          <a:xfrm>
            <a:off x="692033" y="3002033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2" name="正方形/長方形 11"/>
          <p:cNvSpPr/>
          <p:nvPr/>
        </p:nvSpPr>
        <p:spPr>
          <a:xfrm>
            <a:off x="692033" y="3499829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3" name="正方形/長方形 12"/>
          <p:cNvSpPr/>
          <p:nvPr/>
        </p:nvSpPr>
        <p:spPr>
          <a:xfrm>
            <a:off x="692033" y="3997625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4" name="1 つの角を丸めた四角形 13"/>
          <p:cNvSpPr/>
          <p:nvPr/>
        </p:nvSpPr>
        <p:spPr>
          <a:xfrm flipH="1" flipV="1">
            <a:off x="692033" y="4495422"/>
            <a:ext cx="2518271" cy="440193"/>
          </a:xfrm>
          <a:prstGeom prst="round1Rect">
            <a:avLst>
              <a:gd name="adj" fmla="val 31639"/>
            </a:avLst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7" name="正方形/長方形 16"/>
          <p:cNvSpPr/>
          <p:nvPr/>
        </p:nvSpPr>
        <p:spPr>
          <a:xfrm>
            <a:off x="3252862" y="2006441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8" name="正方形/長方形 17"/>
          <p:cNvSpPr/>
          <p:nvPr/>
        </p:nvSpPr>
        <p:spPr>
          <a:xfrm>
            <a:off x="3252862" y="2504237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9" name="正方形/長方形 18"/>
          <p:cNvSpPr/>
          <p:nvPr/>
        </p:nvSpPr>
        <p:spPr>
          <a:xfrm>
            <a:off x="3252862" y="3002033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0" name="正方形/長方形 19"/>
          <p:cNvSpPr/>
          <p:nvPr/>
        </p:nvSpPr>
        <p:spPr>
          <a:xfrm>
            <a:off x="3252862" y="3499829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1" name="正方形/長方形 20"/>
          <p:cNvSpPr/>
          <p:nvPr/>
        </p:nvSpPr>
        <p:spPr>
          <a:xfrm>
            <a:off x="3252862" y="3997625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2" name="正方形/長方形 21"/>
          <p:cNvSpPr/>
          <p:nvPr/>
        </p:nvSpPr>
        <p:spPr>
          <a:xfrm>
            <a:off x="3252862" y="4495422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3" name="正方形/長方形 22"/>
          <p:cNvSpPr/>
          <p:nvPr/>
        </p:nvSpPr>
        <p:spPr>
          <a:xfrm>
            <a:off x="5993667" y="2006441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4" name="正方形/長方形 23"/>
          <p:cNvSpPr/>
          <p:nvPr/>
        </p:nvSpPr>
        <p:spPr>
          <a:xfrm>
            <a:off x="5993667" y="2504237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5" name="正方形/長方形 24"/>
          <p:cNvSpPr/>
          <p:nvPr/>
        </p:nvSpPr>
        <p:spPr>
          <a:xfrm>
            <a:off x="5993667" y="3002033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6" name="正方形/長方形 25"/>
          <p:cNvSpPr/>
          <p:nvPr/>
        </p:nvSpPr>
        <p:spPr>
          <a:xfrm>
            <a:off x="5993667" y="3499829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7" name="正方形/長方形 26"/>
          <p:cNvSpPr/>
          <p:nvPr/>
        </p:nvSpPr>
        <p:spPr>
          <a:xfrm>
            <a:off x="5993667" y="3997625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8" name="正方形/長方形 27"/>
          <p:cNvSpPr/>
          <p:nvPr/>
        </p:nvSpPr>
        <p:spPr>
          <a:xfrm>
            <a:off x="5993667" y="4495422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9" name="正方形/長方形 28"/>
          <p:cNvSpPr/>
          <p:nvPr/>
        </p:nvSpPr>
        <p:spPr>
          <a:xfrm>
            <a:off x="8734472" y="2006441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0" name="正方形/長方形 29"/>
          <p:cNvSpPr/>
          <p:nvPr/>
        </p:nvSpPr>
        <p:spPr>
          <a:xfrm>
            <a:off x="8734472" y="2504237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1" name="正方形/長方形 30"/>
          <p:cNvSpPr/>
          <p:nvPr/>
        </p:nvSpPr>
        <p:spPr>
          <a:xfrm>
            <a:off x="8734472" y="3002033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2" name="正方形/長方形 31"/>
          <p:cNvSpPr/>
          <p:nvPr/>
        </p:nvSpPr>
        <p:spPr>
          <a:xfrm>
            <a:off x="8734472" y="3499829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3" name="正方形/長方形 32"/>
          <p:cNvSpPr/>
          <p:nvPr/>
        </p:nvSpPr>
        <p:spPr>
          <a:xfrm>
            <a:off x="8734472" y="3997625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4" name="1 つの角を丸めた四角形 33"/>
          <p:cNvSpPr/>
          <p:nvPr/>
        </p:nvSpPr>
        <p:spPr>
          <a:xfrm flipV="1">
            <a:off x="8734472" y="4495422"/>
            <a:ext cx="2694954" cy="440193"/>
          </a:xfrm>
          <a:prstGeom prst="round1Rect">
            <a:avLst>
              <a:gd name="adj" fmla="val 33510"/>
            </a:avLst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3252863" y="1352148"/>
            <a:ext cx="2694954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6000847" y="1352148"/>
            <a:ext cx="2694954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8725175" y="1352148"/>
            <a:ext cx="2694954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692033" y="2018266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692033" y="2504237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692033" y="3002033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692033" y="3499829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692033" y="4009432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692033" y="4503660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3252862" y="2030056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3250634" y="2516028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3250634" y="3013824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3252862" y="3511620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3256154" y="4021223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3247916" y="4515451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6005793" y="2030056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6003565" y="2516028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6003565" y="3013824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5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6005793" y="3511620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6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6009085" y="4021223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6000847" y="4515451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8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8734472" y="2030056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9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8732244" y="2516028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0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8732244" y="3013824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1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8734472" y="3511620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2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8737764" y="4021223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3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8729526" y="4515451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74" name="直線コネクタ 73"/>
          <p:cNvCxnSpPr/>
          <p:nvPr/>
        </p:nvCxnSpPr>
        <p:spPr>
          <a:xfrm flipH="1" flipV="1">
            <a:off x="2222164" y="5169193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09703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1 つの角を丸めた四角形 4"/>
          <p:cNvSpPr/>
          <p:nvPr/>
        </p:nvSpPr>
        <p:spPr>
          <a:xfrm flipH="1">
            <a:off x="689805" y="1260385"/>
            <a:ext cx="2520499" cy="1680000"/>
          </a:xfrm>
          <a:prstGeom prst="round1Rect">
            <a:avLst>
              <a:gd name="adj" fmla="val 6860"/>
            </a:avLst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1" name="正方形/長方形 10"/>
          <p:cNvSpPr/>
          <p:nvPr/>
        </p:nvSpPr>
        <p:spPr>
          <a:xfrm>
            <a:off x="692033" y="3002033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2" name="正方形/長方形 11"/>
          <p:cNvSpPr/>
          <p:nvPr/>
        </p:nvSpPr>
        <p:spPr>
          <a:xfrm>
            <a:off x="692033" y="3499829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kumimoji="1" lang="ja-JP" altLang="en-US" sz="600"/>
          </a:p>
        </p:txBody>
      </p:sp>
      <p:sp>
        <p:nvSpPr>
          <p:cNvPr id="13" name="正方形/長方形 12"/>
          <p:cNvSpPr/>
          <p:nvPr/>
        </p:nvSpPr>
        <p:spPr>
          <a:xfrm>
            <a:off x="692033" y="3997625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4" name="1 つの角を丸めた四角形 13"/>
          <p:cNvSpPr/>
          <p:nvPr/>
        </p:nvSpPr>
        <p:spPr>
          <a:xfrm flipH="1" flipV="1">
            <a:off x="692033" y="4495422"/>
            <a:ext cx="2518271" cy="440193"/>
          </a:xfrm>
          <a:prstGeom prst="round1Rect">
            <a:avLst>
              <a:gd name="adj" fmla="val 29767"/>
            </a:avLst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kumimoji="1" lang="ja-JP" altLang="en-US" sz="600"/>
          </a:p>
        </p:txBody>
      </p:sp>
      <p:sp>
        <p:nvSpPr>
          <p:cNvPr id="19" name="正方形/長方形 18"/>
          <p:cNvSpPr/>
          <p:nvPr/>
        </p:nvSpPr>
        <p:spPr>
          <a:xfrm>
            <a:off x="3252862" y="3002033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0" name="正方形/長方形 19"/>
          <p:cNvSpPr/>
          <p:nvPr/>
        </p:nvSpPr>
        <p:spPr>
          <a:xfrm>
            <a:off x="3252862" y="3499829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1" name="正方形/長方形 20"/>
          <p:cNvSpPr/>
          <p:nvPr/>
        </p:nvSpPr>
        <p:spPr>
          <a:xfrm>
            <a:off x="3252862" y="3997625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2" name="正方形/長方形 21"/>
          <p:cNvSpPr/>
          <p:nvPr/>
        </p:nvSpPr>
        <p:spPr>
          <a:xfrm>
            <a:off x="3252862" y="4495422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5" name="正方形/長方形 24"/>
          <p:cNvSpPr/>
          <p:nvPr/>
        </p:nvSpPr>
        <p:spPr>
          <a:xfrm>
            <a:off x="5993667" y="3002033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6" name="正方形/長方形 25"/>
          <p:cNvSpPr/>
          <p:nvPr/>
        </p:nvSpPr>
        <p:spPr>
          <a:xfrm>
            <a:off x="5993667" y="3499829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7" name="正方形/長方形 26"/>
          <p:cNvSpPr/>
          <p:nvPr/>
        </p:nvSpPr>
        <p:spPr>
          <a:xfrm>
            <a:off x="5993667" y="3997625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8" name="正方形/長方形 27"/>
          <p:cNvSpPr/>
          <p:nvPr/>
        </p:nvSpPr>
        <p:spPr>
          <a:xfrm>
            <a:off x="5993667" y="4495422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1" name="正方形/長方形 30"/>
          <p:cNvSpPr/>
          <p:nvPr/>
        </p:nvSpPr>
        <p:spPr>
          <a:xfrm>
            <a:off x="8734472" y="3002033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2" name="正方形/長方形 31"/>
          <p:cNvSpPr/>
          <p:nvPr/>
        </p:nvSpPr>
        <p:spPr>
          <a:xfrm>
            <a:off x="8734472" y="3499829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3" name="正方形/長方形 32"/>
          <p:cNvSpPr/>
          <p:nvPr/>
        </p:nvSpPr>
        <p:spPr>
          <a:xfrm>
            <a:off x="8734472" y="3997625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4" name="1 つの角を丸めた四角形 33"/>
          <p:cNvSpPr/>
          <p:nvPr/>
        </p:nvSpPr>
        <p:spPr>
          <a:xfrm flipV="1">
            <a:off x="8734472" y="4495422"/>
            <a:ext cx="2694954" cy="440193"/>
          </a:xfrm>
          <a:prstGeom prst="round1Rect">
            <a:avLst>
              <a:gd name="adj" fmla="val 27896"/>
            </a:avLst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692033" y="3002033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692033" y="3499829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692033" y="4009432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692033" y="4503660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3250634" y="3013824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3252862" y="3511620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3256154" y="4021223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3247916" y="4515451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6003565" y="3013824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5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6005793" y="3511620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6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6009085" y="4021223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6000847" y="4515451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0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8732244" y="3013824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1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8734472" y="3511620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2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8737764" y="4021223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3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8729526" y="4515451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74" name="直線コネクタ 73"/>
          <p:cNvCxnSpPr/>
          <p:nvPr/>
        </p:nvCxnSpPr>
        <p:spPr>
          <a:xfrm flipH="1" flipV="1">
            <a:off x="2222164" y="5169193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図プレースホルダー 15"/>
          <p:cNvSpPr>
            <a:spLocks noGrp="1"/>
          </p:cNvSpPr>
          <p:nvPr>
            <p:ph type="pic" sz="quarter" idx="64" hasCustomPrompt="1"/>
          </p:nvPr>
        </p:nvSpPr>
        <p:spPr>
          <a:xfrm>
            <a:off x="3252862" y="1260475"/>
            <a:ext cx="2694954" cy="167957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76" name="図プレースホルダー 15"/>
          <p:cNvSpPr>
            <a:spLocks noGrp="1"/>
          </p:cNvSpPr>
          <p:nvPr>
            <p:ph type="pic" sz="quarter" idx="65" hasCustomPrompt="1"/>
          </p:nvPr>
        </p:nvSpPr>
        <p:spPr>
          <a:xfrm>
            <a:off x="5993667" y="1260385"/>
            <a:ext cx="2694954" cy="1679575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77" name="図プレースホルダー 15"/>
          <p:cNvSpPr>
            <a:spLocks noGrp="1"/>
          </p:cNvSpPr>
          <p:nvPr>
            <p:ph type="pic" sz="quarter" idx="66" hasCustomPrompt="1"/>
          </p:nvPr>
        </p:nvSpPr>
        <p:spPr>
          <a:xfrm>
            <a:off x="8734472" y="1260810"/>
            <a:ext cx="2694954" cy="1679575"/>
          </a:xfrm>
          <a:prstGeom prst="round1Rect">
            <a:avLst>
              <a:gd name="adj" fmla="val 9800"/>
            </a:avLst>
          </a:pr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78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3252862" y="2523807"/>
            <a:ext cx="2694954" cy="416578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9" name="テキスト プレースホルダー 11"/>
          <p:cNvSpPr>
            <a:spLocks noGrp="1"/>
          </p:cNvSpPr>
          <p:nvPr>
            <p:ph type="body" sz="quarter" idx="68" hasCustomPrompt="1"/>
          </p:nvPr>
        </p:nvSpPr>
        <p:spPr>
          <a:xfrm>
            <a:off x="5993667" y="2523807"/>
            <a:ext cx="2694954" cy="416578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0" name="テキスト プレースホルダー 11"/>
          <p:cNvSpPr>
            <a:spLocks noGrp="1"/>
          </p:cNvSpPr>
          <p:nvPr>
            <p:ph type="body" sz="quarter" idx="69" hasCustomPrompt="1"/>
          </p:nvPr>
        </p:nvSpPr>
        <p:spPr>
          <a:xfrm>
            <a:off x="8734472" y="2523807"/>
            <a:ext cx="2694954" cy="416578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3" name="テキスト プレースホルダー 11"/>
          <p:cNvSpPr>
            <a:spLocks noGrp="1"/>
          </p:cNvSpPr>
          <p:nvPr>
            <p:ph type="body" sz="quarter" idx="70" hasCustomPrompt="1"/>
          </p:nvPr>
        </p:nvSpPr>
        <p:spPr>
          <a:xfrm>
            <a:off x="1038051" y="2316434"/>
            <a:ext cx="1855889" cy="37841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4" name="テキスト プレースホルダー 11"/>
          <p:cNvSpPr>
            <a:spLocks noGrp="1"/>
          </p:cNvSpPr>
          <p:nvPr>
            <p:ph type="body" sz="quarter" idx="71" hasCustomPrompt="1"/>
          </p:nvPr>
        </p:nvSpPr>
        <p:spPr>
          <a:xfrm>
            <a:off x="1130774" y="1812098"/>
            <a:ext cx="1807909" cy="35644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333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pic>
        <p:nvPicPr>
          <p:cNvPr id="44" name="図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840" y="1803400"/>
            <a:ext cx="390152" cy="390118"/>
          </a:xfrm>
          <a:prstGeom prst="rect">
            <a:avLst/>
          </a:prstGeom>
        </p:spPr>
      </p:pic>
      <p:pic>
        <p:nvPicPr>
          <p:cNvPr id="85" name="図 8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1512" y="2565605"/>
            <a:ext cx="390118" cy="39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138645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x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514895" y="1058737"/>
            <a:ext cx="5341057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14895" y="2858937"/>
            <a:ext cx="5341057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6306041" y="1058737"/>
            <a:ext cx="5341057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306041" y="2858937"/>
            <a:ext cx="5341057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図プレースホルダー 9"/>
          <p:cNvSpPr>
            <a:spLocks noGrp="1"/>
          </p:cNvSpPr>
          <p:nvPr>
            <p:ph type="pic" sz="quarter" idx="18" hasCustomPrompt="1"/>
          </p:nvPr>
        </p:nvSpPr>
        <p:spPr>
          <a:xfrm>
            <a:off x="514895" y="3699030"/>
            <a:ext cx="5341057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514895" y="5499230"/>
            <a:ext cx="5341057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図プレースホルダー 9"/>
          <p:cNvSpPr>
            <a:spLocks noGrp="1"/>
          </p:cNvSpPr>
          <p:nvPr>
            <p:ph type="pic" sz="quarter" idx="20" hasCustomPrompt="1"/>
          </p:nvPr>
        </p:nvSpPr>
        <p:spPr>
          <a:xfrm>
            <a:off x="6306041" y="3699030"/>
            <a:ext cx="5341057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306041" y="5499230"/>
            <a:ext cx="5341057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4743927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x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514895" y="1058737"/>
            <a:ext cx="3540701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14895" y="2858937"/>
            <a:ext cx="3540701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4325649" y="1058737"/>
            <a:ext cx="3540701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325649" y="2858937"/>
            <a:ext cx="3540701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図プレースホルダー 9"/>
          <p:cNvSpPr>
            <a:spLocks noGrp="1"/>
          </p:cNvSpPr>
          <p:nvPr>
            <p:ph type="pic" sz="quarter" idx="18" hasCustomPrompt="1"/>
          </p:nvPr>
        </p:nvSpPr>
        <p:spPr>
          <a:xfrm>
            <a:off x="8136403" y="1058737"/>
            <a:ext cx="3540701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8136403" y="2858937"/>
            <a:ext cx="3540701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図プレースホルダー 9"/>
          <p:cNvSpPr>
            <a:spLocks noGrp="1"/>
          </p:cNvSpPr>
          <p:nvPr>
            <p:ph type="pic" sz="quarter" idx="20" hasCustomPrompt="1"/>
          </p:nvPr>
        </p:nvSpPr>
        <p:spPr>
          <a:xfrm>
            <a:off x="514895" y="3729033"/>
            <a:ext cx="3540701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14895" y="5529233"/>
            <a:ext cx="3540701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図プレースホルダー 9"/>
          <p:cNvSpPr>
            <a:spLocks noGrp="1"/>
          </p:cNvSpPr>
          <p:nvPr>
            <p:ph type="pic" sz="quarter" idx="22" hasCustomPrompt="1"/>
          </p:nvPr>
        </p:nvSpPr>
        <p:spPr>
          <a:xfrm>
            <a:off x="4325649" y="3729033"/>
            <a:ext cx="3540701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4325649" y="5529233"/>
            <a:ext cx="3540701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図プレースホルダー 9"/>
          <p:cNvSpPr>
            <a:spLocks noGrp="1"/>
          </p:cNvSpPr>
          <p:nvPr>
            <p:ph type="pic" sz="quarter" idx="24" hasCustomPrompt="1"/>
          </p:nvPr>
        </p:nvSpPr>
        <p:spPr>
          <a:xfrm>
            <a:off x="8136403" y="3729033"/>
            <a:ext cx="3540701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8136403" y="5529233"/>
            <a:ext cx="3540701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9786202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18" name="図プレースホルダー 17"/>
          <p:cNvSpPr>
            <a:spLocks noGrp="1"/>
          </p:cNvSpPr>
          <p:nvPr>
            <p:ph type="pic" sz="quarter" idx="11" hasCustomPrompt="1"/>
          </p:nvPr>
        </p:nvSpPr>
        <p:spPr>
          <a:xfrm>
            <a:off x="6238121" y="3886199"/>
            <a:ext cx="5953878" cy="2190511"/>
          </a:xfrm>
          <a:custGeom>
            <a:avLst/>
            <a:gdLst/>
            <a:ahLst/>
            <a:cxnLst/>
            <a:rect l="l" t="t" r="r" b="b"/>
            <a:pathLst>
              <a:path w="8930042" h="3285766">
                <a:moveTo>
                  <a:pt x="1032594" y="0"/>
                </a:moveTo>
                <a:lnTo>
                  <a:pt x="8930042" y="0"/>
                </a:lnTo>
                <a:lnTo>
                  <a:pt x="8930042" y="3278042"/>
                </a:lnTo>
                <a:lnTo>
                  <a:pt x="1035115" y="3278042"/>
                </a:lnTo>
                <a:lnTo>
                  <a:pt x="1035115" y="3285766"/>
                </a:lnTo>
                <a:lnTo>
                  <a:pt x="1032681" y="3278042"/>
                </a:lnTo>
                <a:lnTo>
                  <a:pt x="1032594" y="3278042"/>
                </a:lnTo>
                <a:lnTo>
                  <a:pt x="1032594" y="3277764"/>
                </a:lnTo>
                <a:lnTo>
                  <a:pt x="0" y="401"/>
                </a:lnTo>
                <a:lnTo>
                  <a:pt x="1032594" y="401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  Add an image</a:t>
            </a:r>
            <a:endParaRPr kumimoji="1" lang="ja-JP" altLang="en-US"/>
          </a:p>
        </p:txBody>
      </p:sp>
      <p:grpSp>
        <p:nvGrpSpPr>
          <p:cNvPr id="9" name="グループ化 8"/>
          <p:cNvGrpSpPr/>
          <p:nvPr/>
        </p:nvGrpSpPr>
        <p:grpSpPr>
          <a:xfrm>
            <a:off x="0" y="0"/>
            <a:ext cx="7176213" cy="6856414"/>
            <a:chOff x="0" y="0"/>
            <a:chExt cx="10763386" cy="10284621"/>
          </a:xfrm>
        </p:grpSpPr>
        <p:sp>
          <p:nvSpPr>
            <p:cNvPr id="6" name="直角三角形 5"/>
            <p:cNvSpPr/>
            <p:nvPr/>
          </p:nvSpPr>
          <p:spPr>
            <a:xfrm>
              <a:off x="7523026" y="0"/>
              <a:ext cx="3240360" cy="10284621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0" y="0"/>
              <a:ext cx="7523026" cy="102780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</p:grpSp>
      <p:sp>
        <p:nvSpPr>
          <p:cNvPr id="14" name="図プレースホルダー 13"/>
          <p:cNvSpPr>
            <a:spLocks noGrp="1"/>
          </p:cNvSpPr>
          <p:nvPr>
            <p:ph type="pic" sz="quarter" idx="10" hasCustomPrompt="1"/>
          </p:nvPr>
        </p:nvSpPr>
        <p:spPr>
          <a:xfrm>
            <a:off x="1681" y="788708"/>
            <a:ext cx="5952833" cy="2186926"/>
          </a:xfrm>
          <a:custGeom>
            <a:avLst/>
            <a:gdLst/>
            <a:ahLst/>
            <a:cxnLst/>
            <a:rect l="l" t="t" r="r" b="b"/>
            <a:pathLst>
              <a:path w="8928474" h="3280389">
                <a:moveTo>
                  <a:pt x="7894927" y="0"/>
                </a:moveTo>
                <a:lnTo>
                  <a:pt x="7897361" y="7724"/>
                </a:lnTo>
                <a:lnTo>
                  <a:pt x="7897448" y="7724"/>
                </a:lnTo>
                <a:lnTo>
                  <a:pt x="7897448" y="8002"/>
                </a:lnTo>
                <a:lnTo>
                  <a:pt x="8928474" y="3280389"/>
                </a:lnTo>
                <a:lnTo>
                  <a:pt x="0" y="3280389"/>
                </a:lnTo>
                <a:lnTo>
                  <a:pt x="0" y="7724"/>
                </a:lnTo>
                <a:lnTo>
                  <a:pt x="7894927" y="7724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33345" y="3748029"/>
            <a:ext cx="5282151" cy="119650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24878" y="3066143"/>
            <a:ext cx="5282151" cy="69374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2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529874" y="2452629"/>
            <a:ext cx="5282151" cy="119650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521407" y="1770743"/>
            <a:ext cx="5282151" cy="69374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200" spc="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45070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eric List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634919" y="1478754"/>
            <a:ext cx="5159920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ホームベース 10"/>
          <p:cNvSpPr/>
          <p:nvPr/>
        </p:nvSpPr>
        <p:spPr>
          <a:xfrm>
            <a:off x="634919" y="1478754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4855" y="1904242"/>
            <a:ext cx="5171085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235038" y="1418777"/>
            <a:ext cx="455980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94931" y="1418777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634919" y="3097518"/>
            <a:ext cx="5159920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2" name="ホームベース 21"/>
          <p:cNvSpPr/>
          <p:nvPr/>
        </p:nvSpPr>
        <p:spPr>
          <a:xfrm>
            <a:off x="634919" y="3097518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24855" y="3523006"/>
            <a:ext cx="5171085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235038" y="3037541"/>
            <a:ext cx="455980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94931" y="3037541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634918" y="4714080"/>
            <a:ext cx="5159920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7" name="ホームベース 26"/>
          <p:cNvSpPr/>
          <p:nvPr/>
        </p:nvSpPr>
        <p:spPr>
          <a:xfrm>
            <a:off x="634918" y="4714080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24855" y="5139568"/>
            <a:ext cx="5171085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235037" y="4654103"/>
            <a:ext cx="455980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94930" y="4654103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46" name="正方形/長方形 45"/>
          <p:cNvSpPr/>
          <p:nvPr/>
        </p:nvSpPr>
        <p:spPr>
          <a:xfrm>
            <a:off x="6336047" y="1478754"/>
            <a:ext cx="5159920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7" name="ホームベース 46"/>
          <p:cNvSpPr/>
          <p:nvPr/>
        </p:nvSpPr>
        <p:spPr>
          <a:xfrm>
            <a:off x="6336047" y="1478754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6325983" y="1904242"/>
            <a:ext cx="5171085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6936166" y="1418777"/>
            <a:ext cx="455980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6396059" y="1418777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51" name="正方形/長方形 50"/>
          <p:cNvSpPr/>
          <p:nvPr/>
        </p:nvSpPr>
        <p:spPr>
          <a:xfrm>
            <a:off x="6336047" y="3097518"/>
            <a:ext cx="5159920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2" name="ホームベース 51"/>
          <p:cNvSpPr/>
          <p:nvPr/>
        </p:nvSpPr>
        <p:spPr>
          <a:xfrm>
            <a:off x="6336047" y="3097518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6325983" y="3523006"/>
            <a:ext cx="5171085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6936166" y="3037541"/>
            <a:ext cx="455980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6396059" y="3037541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56" name="正方形/長方形 55"/>
          <p:cNvSpPr/>
          <p:nvPr/>
        </p:nvSpPr>
        <p:spPr>
          <a:xfrm>
            <a:off x="6336046" y="4714080"/>
            <a:ext cx="5159920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7" name="ホームベース 56"/>
          <p:cNvSpPr/>
          <p:nvPr/>
        </p:nvSpPr>
        <p:spPr>
          <a:xfrm>
            <a:off x="6336046" y="4714080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6325983" y="5139568"/>
            <a:ext cx="5171085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936165" y="4654103"/>
            <a:ext cx="455980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6396058" y="4654103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777192477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478867"/>
            <a:ext cx="12192000" cy="660400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defRPr sz="2667" spc="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2" hasCustomPrompt="1"/>
          </p:nvPr>
        </p:nvSpPr>
        <p:spPr>
          <a:xfrm>
            <a:off x="-529" y="5139190"/>
            <a:ext cx="12192000" cy="1718810"/>
          </a:xfrm>
          <a:solidFill>
            <a:schemeClr val="tx2">
              <a:alpha val="69000"/>
            </a:schemeClr>
          </a:solidFill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821995773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178387" y="1718810"/>
            <a:ext cx="5341057" cy="825092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4800" spc="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928535" y="2648913"/>
            <a:ext cx="4590380" cy="72008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25" hasCustomPrompt="1"/>
          </p:nvPr>
        </p:nvSpPr>
        <p:spPr>
          <a:xfrm>
            <a:off x="6177859" y="2648913"/>
            <a:ext cx="720787" cy="71966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>
            <a:off x="6178387" y="4449662"/>
            <a:ext cx="480095" cy="47934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658482" y="4449663"/>
            <a:ext cx="2310457" cy="48005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28" hasCustomPrompt="1"/>
          </p:nvPr>
        </p:nvSpPr>
        <p:spPr>
          <a:xfrm>
            <a:off x="6178387" y="5008539"/>
            <a:ext cx="480095" cy="47934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6658482" y="5008540"/>
            <a:ext cx="2310457" cy="48005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30" hasCustomPrompt="1"/>
          </p:nvPr>
        </p:nvSpPr>
        <p:spPr>
          <a:xfrm>
            <a:off x="9058957" y="4449662"/>
            <a:ext cx="480095" cy="47934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9539052" y="4449662"/>
            <a:ext cx="2310457" cy="48005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32" hasCustomPrompt="1"/>
          </p:nvPr>
        </p:nvSpPr>
        <p:spPr>
          <a:xfrm>
            <a:off x="9058957" y="5008538"/>
            <a:ext cx="480095" cy="47934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9539052" y="5008539"/>
            <a:ext cx="2310457" cy="48005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cxnSp>
        <p:nvCxnSpPr>
          <p:cNvPr id="31" name="直線コネクタ 30"/>
          <p:cNvCxnSpPr/>
          <p:nvPr/>
        </p:nvCxnSpPr>
        <p:spPr>
          <a:xfrm>
            <a:off x="0" y="428477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正方形/長方形 32"/>
          <p:cNvSpPr/>
          <p:nvPr/>
        </p:nvSpPr>
        <p:spPr>
          <a:xfrm>
            <a:off x="453123" y="1276865"/>
            <a:ext cx="5429206" cy="435781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24" hasCustomPrompt="1"/>
          </p:nvPr>
        </p:nvSpPr>
        <p:spPr>
          <a:xfrm>
            <a:off x="542325" y="1370328"/>
            <a:ext cx="5250800" cy="4170891"/>
          </a:xfrm>
        </p:spPr>
        <p:txBody>
          <a:bodyPr>
            <a:normAutofit/>
          </a:bodyPr>
          <a:lstStyle>
            <a:lvl1pPr>
              <a:defRPr sz="1333" baseline="0"/>
            </a:lvl1pPr>
          </a:lstStyle>
          <a:p>
            <a:r>
              <a:rPr kumimoji="1" lang="en-US" altLang="ja-JP"/>
              <a:t>Add a map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3217885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445080" y="2258869"/>
            <a:ext cx="9271835" cy="111012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64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459553" y="3398997"/>
            <a:ext cx="9271835" cy="1290143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2133" spc="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2570303" y="4509121"/>
            <a:ext cx="7051395" cy="2115235"/>
          </a:xfrm>
        </p:spPr>
        <p:txBody>
          <a:bodyPr anchor="b">
            <a:noAutofit/>
          </a:bodyPr>
          <a:lstStyle>
            <a:lvl1pPr algn="ctr">
              <a:lnSpc>
                <a:spcPct val="120000"/>
              </a:lnSpc>
              <a:spcBef>
                <a:spcPts val="80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9475754" y="-914"/>
            <a:ext cx="2730540" cy="1566927"/>
            <a:chOff x="14212397" y="-1371"/>
            <a:chExt cx="4095455" cy="2350390"/>
          </a:xfrm>
        </p:grpSpPr>
        <p:sp>
          <p:nvSpPr>
            <p:cNvPr id="5" name="直角三角形 4"/>
            <p:cNvSpPr/>
            <p:nvPr/>
          </p:nvSpPr>
          <p:spPr>
            <a:xfrm rot="10800000">
              <a:off x="16421955" y="-1370"/>
              <a:ext cx="1864458" cy="2350389"/>
            </a:xfrm>
            <a:prstGeom prst="rtTriangl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  <a:alpha val="44000"/>
                    <a:lumMod val="93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7200000" scaled="0"/>
            </a:gra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7" name="直角三角形 6"/>
            <p:cNvSpPr/>
            <p:nvPr/>
          </p:nvSpPr>
          <p:spPr>
            <a:xfrm rot="10800000">
              <a:off x="14212397" y="-1371"/>
              <a:ext cx="4095455" cy="1949515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  <a:alpha val="44000"/>
                    <a:lumMod val="93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7200000" scaled="0"/>
              <a:tileRect/>
            </a:gra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10" name="直角三角形 9"/>
          <p:cNvSpPr/>
          <p:nvPr/>
        </p:nvSpPr>
        <p:spPr>
          <a:xfrm>
            <a:off x="-8179" y="5288331"/>
            <a:ext cx="1243080" cy="1566926"/>
          </a:xfrm>
          <a:prstGeom prst="rtTriangl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1" name="直角三角形 10"/>
          <p:cNvSpPr/>
          <p:nvPr/>
        </p:nvSpPr>
        <p:spPr>
          <a:xfrm>
            <a:off x="-8178" y="5555580"/>
            <a:ext cx="2730540" cy="1299677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  <a:tileRect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</p:spTree>
    <p:extLst>
      <p:ext uri="{BB962C8B-B14F-4D97-AF65-F5344CB8AC3E}">
        <p14:creationId xmlns:p14="http://schemas.microsoft.com/office/powerpoint/2010/main" val="26654318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8036E25-B8DE-4A4F-92C9-8B174C40951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 rot="18000000">
            <a:off x="1294199" y="2808507"/>
            <a:ext cx="5456300" cy="7350189"/>
          </a:xfrm>
          <a:custGeom>
            <a:avLst/>
            <a:gdLst>
              <a:gd name="connsiteX0" fmla="*/ 10912598 w 10912599"/>
              <a:gd name="connsiteY0" fmla="*/ 0 h 14702293"/>
              <a:gd name="connsiteX1" fmla="*/ 10912599 w 10912599"/>
              <a:gd name="connsiteY1" fmla="*/ 14702293 h 14702293"/>
              <a:gd name="connsiteX2" fmla="*/ 0 w 10912599"/>
              <a:gd name="connsiteY2" fmla="*/ 14702292 h 14702293"/>
              <a:gd name="connsiteX3" fmla="*/ 0 w 10912599"/>
              <a:gd name="connsiteY3" fmla="*/ 1 h 1470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12599" h="14702293">
                <a:moveTo>
                  <a:pt x="10912598" y="0"/>
                </a:moveTo>
                <a:lnTo>
                  <a:pt x="10912599" y="14702293"/>
                </a:lnTo>
                <a:lnTo>
                  <a:pt x="0" y="14702292"/>
                </a:lnTo>
                <a:lnTo>
                  <a:pt x="0" y="1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ctr"/>
          </a:blip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F6CDAD3-6FA8-4842-8F92-9C214B8F2C5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18000000">
            <a:off x="6227506" y="-2030194"/>
            <a:ext cx="5456300" cy="7350189"/>
          </a:xfrm>
          <a:custGeom>
            <a:avLst/>
            <a:gdLst>
              <a:gd name="connsiteX0" fmla="*/ 10912599 w 10912599"/>
              <a:gd name="connsiteY0" fmla="*/ 0 h 14702293"/>
              <a:gd name="connsiteX1" fmla="*/ 10912599 w 10912599"/>
              <a:gd name="connsiteY1" fmla="*/ 14702293 h 14702293"/>
              <a:gd name="connsiteX2" fmla="*/ 0 w 10912599"/>
              <a:gd name="connsiteY2" fmla="*/ 14702292 h 14702293"/>
              <a:gd name="connsiteX3" fmla="*/ 0 w 10912599"/>
              <a:gd name="connsiteY3" fmla="*/ 1 h 1470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12599" h="14702293">
                <a:moveTo>
                  <a:pt x="10912599" y="0"/>
                </a:moveTo>
                <a:lnTo>
                  <a:pt x="10912599" y="14702293"/>
                </a:lnTo>
                <a:lnTo>
                  <a:pt x="0" y="14702292"/>
                </a:lnTo>
                <a:lnTo>
                  <a:pt x="0" y="1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ctr"/>
          </a:blip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768423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角丸四角形 13"/>
          <p:cNvSpPr/>
          <p:nvPr/>
        </p:nvSpPr>
        <p:spPr>
          <a:xfrm>
            <a:off x="1175026" y="1553922"/>
            <a:ext cx="4710932" cy="1124995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  <a:prstGeom prst="rect">
            <a:avLst/>
          </a:prstGeo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円/楕円 6"/>
          <p:cNvSpPr/>
          <p:nvPr/>
        </p:nvSpPr>
        <p:spPr>
          <a:xfrm>
            <a:off x="544901" y="1268760"/>
            <a:ext cx="1020202" cy="102011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73927" y="1403776"/>
            <a:ext cx="762151" cy="750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781672" y="1988840"/>
            <a:ext cx="3750742" cy="60006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781672" y="1553923"/>
            <a:ext cx="3750742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角丸四角形 33"/>
          <p:cNvSpPr/>
          <p:nvPr/>
        </p:nvSpPr>
        <p:spPr>
          <a:xfrm>
            <a:off x="1175026" y="3190148"/>
            <a:ext cx="4710932" cy="1124995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5" name="円/楕円 34"/>
          <p:cNvSpPr/>
          <p:nvPr/>
        </p:nvSpPr>
        <p:spPr>
          <a:xfrm>
            <a:off x="544901" y="2904986"/>
            <a:ext cx="1020202" cy="102011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73927" y="3040002"/>
            <a:ext cx="762151" cy="750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781672" y="3625066"/>
            <a:ext cx="3750742" cy="60006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781672" y="3190149"/>
            <a:ext cx="3750742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角丸四角形 40"/>
          <p:cNvSpPr/>
          <p:nvPr/>
        </p:nvSpPr>
        <p:spPr>
          <a:xfrm>
            <a:off x="1175026" y="4824285"/>
            <a:ext cx="4710932" cy="1124995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2" name="円/楕円 41"/>
          <p:cNvSpPr/>
          <p:nvPr/>
        </p:nvSpPr>
        <p:spPr>
          <a:xfrm>
            <a:off x="544901" y="4539124"/>
            <a:ext cx="1020202" cy="102011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673927" y="4674139"/>
            <a:ext cx="762151" cy="750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781672" y="5259204"/>
            <a:ext cx="3750742" cy="60006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781672" y="4824286"/>
            <a:ext cx="3750742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6" name="角丸四角形 45"/>
          <p:cNvSpPr/>
          <p:nvPr/>
        </p:nvSpPr>
        <p:spPr>
          <a:xfrm>
            <a:off x="6876154" y="1553922"/>
            <a:ext cx="4710932" cy="1124995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7" name="円/楕円 46"/>
          <p:cNvSpPr/>
          <p:nvPr/>
        </p:nvSpPr>
        <p:spPr>
          <a:xfrm>
            <a:off x="6246029" y="1268760"/>
            <a:ext cx="1020202" cy="102011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6375055" y="1403776"/>
            <a:ext cx="762151" cy="750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7482800" y="1988840"/>
            <a:ext cx="3750742" cy="60006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482800" y="1553923"/>
            <a:ext cx="3750742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1" name="角丸四角形 50"/>
          <p:cNvSpPr/>
          <p:nvPr/>
        </p:nvSpPr>
        <p:spPr>
          <a:xfrm>
            <a:off x="6876154" y="3190148"/>
            <a:ext cx="4710932" cy="1124995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2" name="円/楕円 51"/>
          <p:cNvSpPr/>
          <p:nvPr/>
        </p:nvSpPr>
        <p:spPr>
          <a:xfrm>
            <a:off x="6246029" y="2904986"/>
            <a:ext cx="1020202" cy="102011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6375055" y="3040002"/>
            <a:ext cx="762151" cy="750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7482800" y="3625066"/>
            <a:ext cx="3750742" cy="60006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7482800" y="3190149"/>
            <a:ext cx="3750742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6" name="角丸四角形 55"/>
          <p:cNvSpPr/>
          <p:nvPr/>
        </p:nvSpPr>
        <p:spPr>
          <a:xfrm>
            <a:off x="6876154" y="4824285"/>
            <a:ext cx="4710932" cy="1124995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7" name="円/楕円 56"/>
          <p:cNvSpPr/>
          <p:nvPr/>
        </p:nvSpPr>
        <p:spPr>
          <a:xfrm>
            <a:off x="6246029" y="4539124"/>
            <a:ext cx="1020202" cy="102011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375055" y="4674139"/>
            <a:ext cx="762151" cy="750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7482800" y="5259204"/>
            <a:ext cx="3750742" cy="60006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7482800" y="4824286"/>
            <a:ext cx="3750742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815549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  <a:prstGeom prst="rect">
            <a:avLst/>
          </a:prstGeo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54423" y="2168860"/>
            <a:ext cx="1720841" cy="825093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正方形/長方形 8"/>
          <p:cNvSpPr/>
          <p:nvPr/>
        </p:nvSpPr>
        <p:spPr>
          <a:xfrm>
            <a:off x="0" y="3368994"/>
            <a:ext cx="12192000" cy="90010"/>
          </a:xfrm>
          <a:prstGeom prst="rect">
            <a:avLst/>
          </a:prstGeom>
          <a:solidFill>
            <a:schemeClr val="accent1">
              <a:alpha val="2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" name="円/楕円 9"/>
          <p:cNvSpPr/>
          <p:nvPr/>
        </p:nvSpPr>
        <p:spPr>
          <a:xfrm>
            <a:off x="1235038" y="3068960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1" name="円/楕円 10"/>
          <p:cNvSpPr/>
          <p:nvPr/>
        </p:nvSpPr>
        <p:spPr>
          <a:xfrm>
            <a:off x="3023392" y="3068960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" name="円/楕円 11"/>
          <p:cNvSpPr/>
          <p:nvPr/>
        </p:nvSpPr>
        <p:spPr>
          <a:xfrm>
            <a:off x="4811746" y="3059678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3" name="円/楕円 12"/>
          <p:cNvSpPr/>
          <p:nvPr/>
        </p:nvSpPr>
        <p:spPr>
          <a:xfrm>
            <a:off x="6600100" y="3068960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4" name="円/楕円 13"/>
          <p:cNvSpPr/>
          <p:nvPr/>
        </p:nvSpPr>
        <p:spPr>
          <a:xfrm>
            <a:off x="8388453" y="3068960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5" name="円/楕円 14"/>
          <p:cNvSpPr/>
          <p:nvPr/>
        </p:nvSpPr>
        <p:spPr>
          <a:xfrm>
            <a:off x="10176807" y="3068960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1374717" y="3208626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3163071" y="3208626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4951424" y="3199345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5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6739778" y="3208626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6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8528132" y="3208626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7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0316486" y="3208626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7864249" y="2168860"/>
            <a:ext cx="1720841" cy="825093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2456879" y="2168860"/>
            <a:ext cx="1720841" cy="825093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061792" y="2168860"/>
            <a:ext cx="1720841" cy="825093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4259336" y="2168860"/>
            <a:ext cx="1720841" cy="825093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9666706" y="2168860"/>
            <a:ext cx="1720841" cy="825093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94931" y="3924054"/>
            <a:ext cx="1720841" cy="211523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883752" y="3924054"/>
            <a:ext cx="1720841" cy="211523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2497388" y="3924054"/>
            <a:ext cx="1720841" cy="211523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6085497" y="3924054"/>
            <a:ext cx="1720841" cy="211523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4299844" y="3924054"/>
            <a:ext cx="1720841" cy="211523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9686209" y="3924054"/>
            <a:ext cx="1720841" cy="211523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79137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me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  <a:prstGeom prst="rect">
            <a:avLst/>
          </a:prstGeo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94932" y="1058737"/>
            <a:ext cx="2190433" cy="43052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正方形/長方形 8"/>
          <p:cNvSpPr/>
          <p:nvPr/>
        </p:nvSpPr>
        <p:spPr>
          <a:xfrm>
            <a:off x="-1" y="1868827"/>
            <a:ext cx="12187204" cy="3266219"/>
          </a:xfrm>
          <a:custGeom>
            <a:avLst/>
            <a:gdLst/>
            <a:ahLst/>
            <a:cxnLst/>
            <a:rect l="l" t="t" r="r" b="b"/>
            <a:pathLst>
              <a:path w="18279220" h="4899329">
                <a:moveTo>
                  <a:pt x="5814596" y="4758098"/>
                </a:moveTo>
                <a:lnTo>
                  <a:pt x="18279220" y="4758098"/>
                </a:lnTo>
                <a:lnTo>
                  <a:pt x="18279220" y="4899329"/>
                </a:lnTo>
                <a:lnTo>
                  <a:pt x="5814596" y="4899329"/>
                </a:lnTo>
                <a:close/>
                <a:moveTo>
                  <a:pt x="12878622" y="0"/>
                </a:moveTo>
                <a:cubicBezTo>
                  <a:pt x="13571433" y="0"/>
                  <a:pt x="14134305" y="559284"/>
                  <a:pt x="14138736" y="1252080"/>
                </a:cubicBezTo>
                <a:cubicBezTo>
                  <a:pt x="14143162" y="1944076"/>
                  <a:pt x="13588778" y="2510006"/>
                  <a:pt x="12897140" y="2520026"/>
                </a:cubicBezTo>
                <a:lnTo>
                  <a:pt x="12897140" y="2520280"/>
                </a:lnTo>
                <a:lnTo>
                  <a:pt x="5798523" y="2520280"/>
                </a:lnTo>
                <a:lnTo>
                  <a:pt x="5798551" y="2522469"/>
                </a:lnTo>
                <a:cubicBezTo>
                  <a:pt x="5184591" y="2530323"/>
                  <a:pt x="4692121" y="3032335"/>
                  <a:pt x="4696048" y="3646333"/>
                </a:cubicBezTo>
                <a:cubicBezTo>
                  <a:pt x="4699975" y="4260331"/>
                  <a:pt x="5198827" y="4756002"/>
                  <a:pt x="5812837" y="4756002"/>
                </a:cubicBezTo>
                <a:lnTo>
                  <a:pt x="5812837" y="4899329"/>
                </a:lnTo>
                <a:cubicBezTo>
                  <a:pt x="5120026" y="4899329"/>
                  <a:pt x="4557154" y="4340045"/>
                  <a:pt x="4552723" y="3647249"/>
                </a:cubicBezTo>
                <a:cubicBezTo>
                  <a:pt x="4548296" y="2955081"/>
                  <a:pt x="5102957" y="2389041"/>
                  <a:pt x="5794836" y="2379271"/>
                </a:cubicBezTo>
                <a:lnTo>
                  <a:pt x="5794836" y="2379049"/>
                </a:lnTo>
                <a:lnTo>
                  <a:pt x="12892936" y="2379049"/>
                </a:lnTo>
                <a:lnTo>
                  <a:pt x="12892908" y="2376860"/>
                </a:lnTo>
                <a:cubicBezTo>
                  <a:pt x="13506868" y="2369006"/>
                  <a:pt x="13999338" y="1866994"/>
                  <a:pt x="13995411" y="1252996"/>
                </a:cubicBezTo>
                <a:cubicBezTo>
                  <a:pt x="13991484" y="638998"/>
                  <a:pt x="13492632" y="143327"/>
                  <a:pt x="12878622" y="143327"/>
                </a:cubicBezTo>
                <a:close/>
                <a:moveTo>
                  <a:pt x="0" y="0"/>
                </a:moveTo>
                <a:lnTo>
                  <a:pt x="12878621" y="0"/>
                </a:lnTo>
                <a:lnTo>
                  <a:pt x="12878621" y="135015"/>
                </a:lnTo>
                <a:lnTo>
                  <a:pt x="0" y="135015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" name="円/楕円 9"/>
          <p:cNvSpPr/>
          <p:nvPr/>
        </p:nvSpPr>
        <p:spPr>
          <a:xfrm>
            <a:off x="1445080" y="1564271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1584758" y="1703937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94931" y="2344736"/>
            <a:ext cx="2190433" cy="90424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3155418" y="1058737"/>
            <a:ext cx="2190433" cy="43052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4" name="円/楕円 43"/>
          <p:cNvSpPr/>
          <p:nvPr/>
        </p:nvSpPr>
        <p:spPr>
          <a:xfrm>
            <a:off x="3905566" y="1564271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5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>
            <a:off x="4045245" y="1703937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3155418" y="2344736"/>
            <a:ext cx="2190433" cy="90424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5645911" y="1058737"/>
            <a:ext cx="2190433" cy="43052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8" name="円/楕円 47"/>
          <p:cNvSpPr/>
          <p:nvPr/>
        </p:nvSpPr>
        <p:spPr>
          <a:xfrm>
            <a:off x="6396059" y="1564271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9" name="図プレースホルダー 7"/>
          <p:cNvSpPr>
            <a:spLocks noGrp="1"/>
          </p:cNvSpPr>
          <p:nvPr>
            <p:ph type="pic" sz="quarter" idx="32" hasCustomPrompt="1"/>
          </p:nvPr>
        </p:nvSpPr>
        <p:spPr>
          <a:xfrm>
            <a:off x="6535738" y="1703937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5645910" y="2344736"/>
            <a:ext cx="2190433" cy="90424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1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4415668" y="4179083"/>
            <a:ext cx="2190433" cy="44540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2" name="円/楕円 51"/>
          <p:cNvSpPr/>
          <p:nvPr/>
        </p:nvSpPr>
        <p:spPr>
          <a:xfrm>
            <a:off x="5165816" y="4699490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3" name="図プレースホルダー 7"/>
          <p:cNvSpPr>
            <a:spLocks noGrp="1"/>
          </p:cNvSpPr>
          <p:nvPr>
            <p:ph type="pic" sz="quarter" idx="35" hasCustomPrompt="1"/>
          </p:nvPr>
        </p:nvSpPr>
        <p:spPr>
          <a:xfrm>
            <a:off x="5305495" y="4839157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4415668" y="5479955"/>
            <a:ext cx="2190433" cy="90424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6876155" y="4179083"/>
            <a:ext cx="2190433" cy="44540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6" name="円/楕円 55"/>
          <p:cNvSpPr/>
          <p:nvPr/>
        </p:nvSpPr>
        <p:spPr>
          <a:xfrm>
            <a:off x="7626303" y="4699490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7" name="図プレースホルダー 7"/>
          <p:cNvSpPr>
            <a:spLocks noGrp="1"/>
          </p:cNvSpPr>
          <p:nvPr>
            <p:ph type="pic" sz="quarter" idx="38" hasCustomPrompt="1"/>
          </p:nvPr>
        </p:nvSpPr>
        <p:spPr>
          <a:xfrm>
            <a:off x="7765982" y="4839157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6876155" y="5479955"/>
            <a:ext cx="2190433" cy="90424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9366648" y="4179083"/>
            <a:ext cx="2190433" cy="44540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0" name="円/楕円 59"/>
          <p:cNvSpPr/>
          <p:nvPr/>
        </p:nvSpPr>
        <p:spPr>
          <a:xfrm>
            <a:off x="10116796" y="4699490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61" name="図プレースホルダー 7"/>
          <p:cNvSpPr>
            <a:spLocks noGrp="1"/>
          </p:cNvSpPr>
          <p:nvPr>
            <p:ph type="pic" sz="quarter" idx="41" hasCustomPrompt="1"/>
          </p:nvPr>
        </p:nvSpPr>
        <p:spPr>
          <a:xfrm>
            <a:off x="10256475" y="4839157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9366647" y="5479955"/>
            <a:ext cx="2190433" cy="90424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19846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  <a:prstGeom prst="rect">
            <a:avLst/>
          </a:prstGeo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730938" y="1298763"/>
            <a:ext cx="3448211" cy="695796"/>
          </a:xfrm>
        </p:spPr>
        <p:txBody>
          <a:bodyPr anchor="b">
            <a:noAutofit/>
          </a:bodyPr>
          <a:lstStyle>
            <a:lvl1pPr algn="l"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30938" y="2024562"/>
            <a:ext cx="3448211" cy="393043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55655" y="1323048"/>
            <a:ext cx="3448211" cy="695796"/>
          </a:xfrm>
        </p:spPr>
        <p:txBody>
          <a:bodyPr anchor="b">
            <a:noAutofit/>
          </a:bodyPr>
          <a:lstStyle>
            <a:lvl1pPr algn="l"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355655" y="2048847"/>
            <a:ext cx="3448211" cy="393043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7986374" y="1323048"/>
            <a:ext cx="3448211" cy="695796"/>
          </a:xfrm>
        </p:spPr>
        <p:txBody>
          <a:bodyPr anchor="b">
            <a:noAutofit/>
          </a:bodyPr>
          <a:lstStyle>
            <a:lvl1pPr algn="l"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7986374" y="2048847"/>
            <a:ext cx="3448211" cy="393043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正方形/長方形 12"/>
          <p:cNvSpPr/>
          <p:nvPr/>
        </p:nvSpPr>
        <p:spPr>
          <a:xfrm>
            <a:off x="604913" y="1571268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4" name="正方形/長方形 13"/>
          <p:cNvSpPr/>
          <p:nvPr/>
        </p:nvSpPr>
        <p:spPr>
          <a:xfrm>
            <a:off x="4235632" y="1571268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5" name="正方形/長方形 14"/>
          <p:cNvSpPr/>
          <p:nvPr/>
        </p:nvSpPr>
        <p:spPr>
          <a:xfrm>
            <a:off x="7866350" y="1571268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</p:spTree>
    <p:extLst>
      <p:ext uri="{BB962C8B-B14F-4D97-AF65-F5344CB8AC3E}">
        <p14:creationId xmlns:p14="http://schemas.microsoft.com/office/powerpoint/2010/main" val="2885089080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Servic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/>
        </p:nvSpPr>
        <p:spPr>
          <a:xfrm>
            <a:off x="0" y="1418777"/>
            <a:ext cx="12192000" cy="3510390"/>
          </a:xfrm>
          <a:prstGeom prst="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  <a:prstGeom prst="rect">
            <a:avLst/>
          </a:prstGeo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1535097" y="1838823"/>
            <a:ext cx="900178" cy="900100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4275640" y="1838823"/>
            <a:ext cx="900178" cy="900100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7016182" y="1838823"/>
            <a:ext cx="900178" cy="900100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0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9756724" y="1838823"/>
            <a:ext cx="900178" cy="900100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34919" y="2845000"/>
            <a:ext cx="2610517" cy="48005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8886552" y="2845000"/>
            <a:ext cx="2610517" cy="48005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3385463" y="2845000"/>
            <a:ext cx="2610517" cy="48005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136007" y="2845000"/>
            <a:ext cx="2610517" cy="48005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34919" y="3355057"/>
            <a:ext cx="2610517" cy="117013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8886552" y="3355057"/>
            <a:ext cx="2610517" cy="117013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136007" y="3355057"/>
            <a:ext cx="2610517" cy="117013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3385463" y="3355057"/>
            <a:ext cx="2610517" cy="117013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30938" y="5229200"/>
            <a:ext cx="10706118" cy="84009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65890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conic List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  <a:prstGeom prst="rect">
            <a:avLst/>
          </a:prstGeo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55003" y="1904242"/>
            <a:ext cx="4740937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056103" y="1418777"/>
            <a:ext cx="4739837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055003" y="3523006"/>
            <a:ext cx="4740937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056103" y="3037541"/>
            <a:ext cx="4739837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055003" y="5139568"/>
            <a:ext cx="4740937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056103" y="4654103"/>
            <a:ext cx="4739837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6756130" y="1904242"/>
            <a:ext cx="4740938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6757232" y="1418777"/>
            <a:ext cx="4739837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6756130" y="3523006"/>
            <a:ext cx="4740938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6757232" y="3037541"/>
            <a:ext cx="4739837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6756130" y="5139568"/>
            <a:ext cx="4740938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757231" y="4654103"/>
            <a:ext cx="4739837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5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634919" y="1418777"/>
            <a:ext cx="480095" cy="48005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6" name="図プレースホルダー 7"/>
          <p:cNvSpPr>
            <a:spLocks noGrp="1"/>
          </p:cNvSpPr>
          <p:nvPr>
            <p:ph type="pic" sz="quarter" idx="36" hasCustomPrompt="1"/>
          </p:nvPr>
        </p:nvSpPr>
        <p:spPr>
          <a:xfrm>
            <a:off x="634919" y="3038957"/>
            <a:ext cx="480095" cy="48005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7" name="図プレースホルダー 7"/>
          <p:cNvSpPr>
            <a:spLocks noGrp="1"/>
          </p:cNvSpPr>
          <p:nvPr>
            <p:ph type="pic" sz="quarter" idx="37" hasCustomPrompt="1"/>
          </p:nvPr>
        </p:nvSpPr>
        <p:spPr>
          <a:xfrm>
            <a:off x="634919" y="4659137"/>
            <a:ext cx="480095" cy="48005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38" hasCustomPrompt="1"/>
          </p:nvPr>
        </p:nvSpPr>
        <p:spPr>
          <a:xfrm>
            <a:off x="6336047" y="1418777"/>
            <a:ext cx="480095" cy="48005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9" name="図プレースホルダー 7"/>
          <p:cNvSpPr>
            <a:spLocks noGrp="1"/>
          </p:cNvSpPr>
          <p:nvPr>
            <p:ph type="pic" sz="quarter" idx="39" hasCustomPrompt="1"/>
          </p:nvPr>
        </p:nvSpPr>
        <p:spPr>
          <a:xfrm>
            <a:off x="6336047" y="3038957"/>
            <a:ext cx="480095" cy="48005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40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6336047" y="4659137"/>
            <a:ext cx="480095" cy="48005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5381950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Imag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484889" y="1939354"/>
            <a:ext cx="4740938" cy="3379856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590174" y="2042584"/>
            <a:ext cx="4530368" cy="317339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  <a:prstGeom prst="rect">
            <a:avLst/>
          </a:prstGeo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ホームベース 10"/>
          <p:cNvSpPr/>
          <p:nvPr/>
        </p:nvSpPr>
        <p:spPr>
          <a:xfrm>
            <a:off x="5596139" y="1819530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915964" y="2075094"/>
            <a:ext cx="5881164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5915964" y="1688807"/>
            <a:ext cx="5881164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ホームベース 13"/>
          <p:cNvSpPr/>
          <p:nvPr/>
        </p:nvSpPr>
        <p:spPr>
          <a:xfrm>
            <a:off x="5596139" y="3144597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5915964" y="3400160"/>
            <a:ext cx="5881164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915964" y="3013874"/>
            <a:ext cx="5881164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ホームベース 16"/>
          <p:cNvSpPr/>
          <p:nvPr/>
        </p:nvSpPr>
        <p:spPr>
          <a:xfrm>
            <a:off x="5596137" y="4493584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5915963" y="4749147"/>
            <a:ext cx="5881164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5915963" y="4362860"/>
            <a:ext cx="5881164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97530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円/楕円 4"/>
          <p:cNvSpPr/>
          <p:nvPr/>
        </p:nvSpPr>
        <p:spPr>
          <a:xfrm>
            <a:off x="482600" y="1660207"/>
            <a:ext cx="2514600" cy="25146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595237" y="1772843"/>
            <a:ext cx="2289327" cy="228932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3378200" y="1660207"/>
            <a:ext cx="2514600" cy="25146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図プレースホルダー 9"/>
          <p:cNvSpPr>
            <a:spLocks noGrp="1"/>
          </p:cNvSpPr>
          <p:nvPr>
            <p:ph type="pic" sz="quarter" idx="13" hasCustomPrompt="1"/>
          </p:nvPr>
        </p:nvSpPr>
        <p:spPr>
          <a:xfrm>
            <a:off x="3490837" y="1772843"/>
            <a:ext cx="2289327" cy="228932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6273800" y="1634807"/>
            <a:ext cx="2514600" cy="25146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6386437" y="1747443"/>
            <a:ext cx="2289327" cy="228932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9169400" y="1634807"/>
            <a:ext cx="2514600" cy="25146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9282037" y="1747443"/>
            <a:ext cx="2289327" cy="228932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322604"/>
            <a:ext cx="2590800" cy="4625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3352800" y="4322604"/>
            <a:ext cx="2590800" cy="4625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6299200" y="4322604"/>
            <a:ext cx="2590800" cy="4625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194800" y="4322604"/>
            <a:ext cx="2590800" cy="4625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4695147"/>
            <a:ext cx="2617056" cy="124845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3352800" y="4695147"/>
            <a:ext cx="2617056" cy="124845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299200" y="4695147"/>
            <a:ext cx="2617056" cy="124845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194800" y="4695147"/>
            <a:ext cx="2617056" cy="124845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426705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x4 Imag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円/楕円 4"/>
          <p:cNvSpPr/>
          <p:nvPr/>
        </p:nvSpPr>
        <p:spPr>
          <a:xfrm>
            <a:off x="998991" y="1089588"/>
            <a:ext cx="2042693" cy="204269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1096182" y="1186779"/>
            <a:ext cx="1848312" cy="184831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724937" y="3189821"/>
            <a:ext cx="2590800" cy="4492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67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3699525" y="1089587"/>
            <a:ext cx="2042693" cy="204269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図プレースホルダー 9"/>
          <p:cNvSpPr>
            <a:spLocks noGrp="1"/>
          </p:cNvSpPr>
          <p:nvPr>
            <p:ph type="pic" sz="quarter" idx="17" hasCustomPrompt="1"/>
          </p:nvPr>
        </p:nvSpPr>
        <p:spPr>
          <a:xfrm>
            <a:off x="3796716" y="1186779"/>
            <a:ext cx="1848312" cy="184831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3425472" y="3189820"/>
            <a:ext cx="2590800" cy="4492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67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6409124" y="1089588"/>
            <a:ext cx="2042693" cy="204269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9" hasCustomPrompt="1"/>
          </p:nvPr>
        </p:nvSpPr>
        <p:spPr>
          <a:xfrm>
            <a:off x="6506315" y="1186779"/>
            <a:ext cx="1848312" cy="184831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6135071" y="3189821"/>
            <a:ext cx="2590800" cy="4492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67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9109659" y="1089587"/>
            <a:ext cx="2042693" cy="204269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図プレースホルダー 9"/>
          <p:cNvSpPr>
            <a:spLocks noGrp="1"/>
          </p:cNvSpPr>
          <p:nvPr>
            <p:ph type="pic" sz="quarter" idx="21" hasCustomPrompt="1"/>
          </p:nvPr>
        </p:nvSpPr>
        <p:spPr>
          <a:xfrm>
            <a:off x="9206850" y="1186779"/>
            <a:ext cx="1848312" cy="184831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8835605" y="3189820"/>
            <a:ext cx="2590800" cy="4492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67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998991" y="3807580"/>
            <a:ext cx="2042693" cy="204269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図プレースホルダー 9"/>
          <p:cNvSpPr>
            <a:spLocks noGrp="1"/>
          </p:cNvSpPr>
          <p:nvPr>
            <p:ph type="pic" sz="quarter" idx="23" hasCustomPrompt="1"/>
          </p:nvPr>
        </p:nvSpPr>
        <p:spPr>
          <a:xfrm>
            <a:off x="1096182" y="3904772"/>
            <a:ext cx="1848312" cy="184831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724937" y="5890121"/>
            <a:ext cx="2590800" cy="4492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67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3699525" y="3807580"/>
            <a:ext cx="2042693" cy="204269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図プレースホルダー 9"/>
          <p:cNvSpPr>
            <a:spLocks noGrp="1"/>
          </p:cNvSpPr>
          <p:nvPr>
            <p:ph type="pic" sz="quarter" idx="25" hasCustomPrompt="1"/>
          </p:nvPr>
        </p:nvSpPr>
        <p:spPr>
          <a:xfrm>
            <a:off x="3796716" y="3904771"/>
            <a:ext cx="1848312" cy="184831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3425472" y="5890120"/>
            <a:ext cx="2590800" cy="4492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67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23" name="円/楕円 22"/>
          <p:cNvSpPr/>
          <p:nvPr/>
        </p:nvSpPr>
        <p:spPr>
          <a:xfrm>
            <a:off x="6409124" y="3807580"/>
            <a:ext cx="2042693" cy="204269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図プレースホルダー 9"/>
          <p:cNvSpPr>
            <a:spLocks noGrp="1"/>
          </p:cNvSpPr>
          <p:nvPr>
            <p:ph type="pic" sz="quarter" idx="27" hasCustomPrompt="1"/>
          </p:nvPr>
        </p:nvSpPr>
        <p:spPr>
          <a:xfrm>
            <a:off x="6506315" y="3904772"/>
            <a:ext cx="1848312" cy="184831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6135071" y="5890121"/>
            <a:ext cx="2590800" cy="4492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67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9109659" y="3807580"/>
            <a:ext cx="2042693" cy="204269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7" name="図プレースホルダー 9"/>
          <p:cNvSpPr>
            <a:spLocks noGrp="1"/>
          </p:cNvSpPr>
          <p:nvPr>
            <p:ph type="pic" sz="quarter" idx="29" hasCustomPrompt="1"/>
          </p:nvPr>
        </p:nvSpPr>
        <p:spPr>
          <a:xfrm>
            <a:off x="9206850" y="3904771"/>
            <a:ext cx="1848312" cy="184831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835605" y="5890120"/>
            <a:ext cx="2590800" cy="4492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67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0871115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x4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円/楕円 19"/>
          <p:cNvSpPr/>
          <p:nvPr/>
        </p:nvSpPr>
        <p:spPr>
          <a:xfrm>
            <a:off x="682761" y="1232847"/>
            <a:ext cx="2243861" cy="1738953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9323" y="3008954"/>
            <a:ext cx="2730738" cy="48005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図プレースホルダー 18"/>
          <p:cNvSpPr>
            <a:spLocks noGrp="1"/>
          </p:cNvSpPr>
          <p:nvPr>
            <p:ph type="pic" sz="quarter" idx="17" hasCustomPrompt="1"/>
          </p:nvPr>
        </p:nvSpPr>
        <p:spPr>
          <a:xfrm>
            <a:off x="809772" y="1353497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cxnSp>
        <p:nvCxnSpPr>
          <p:cNvPr id="23" name="直線コネクタ 22"/>
          <p:cNvCxnSpPr/>
          <p:nvPr/>
        </p:nvCxnSpPr>
        <p:spPr>
          <a:xfrm>
            <a:off x="604262" y="2974447"/>
            <a:ext cx="240020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円/楕円 19"/>
          <p:cNvSpPr/>
          <p:nvPr/>
        </p:nvSpPr>
        <p:spPr>
          <a:xfrm>
            <a:off x="3523892" y="1232847"/>
            <a:ext cx="2243861" cy="1738953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3280454" y="3008954"/>
            <a:ext cx="2730738" cy="48005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9" name="図プレースホルダー 18"/>
          <p:cNvSpPr>
            <a:spLocks noGrp="1"/>
          </p:cNvSpPr>
          <p:nvPr>
            <p:ph type="pic" sz="quarter" idx="19" hasCustomPrompt="1"/>
          </p:nvPr>
        </p:nvSpPr>
        <p:spPr>
          <a:xfrm>
            <a:off x="3650903" y="1353497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cxnSp>
        <p:nvCxnSpPr>
          <p:cNvPr id="30" name="直線コネクタ 29"/>
          <p:cNvCxnSpPr/>
          <p:nvPr/>
        </p:nvCxnSpPr>
        <p:spPr>
          <a:xfrm>
            <a:off x="3445393" y="2974447"/>
            <a:ext cx="240020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円/楕円 19"/>
          <p:cNvSpPr/>
          <p:nvPr/>
        </p:nvSpPr>
        <p:spPr>
          <a:xfrm>
            <a:off x="6378679" y="1234017"/>
            <a:ext cx="2243861" cy="1738953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135241" y="3010124"/>
            <a:ext cx="2730738" cy="48005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3" name="図プレースホルダー 18"/>
          <p:cNvSpPr>
            <a:spLocks noGrp="1"/>
          </p:cNvSpPr>
          <p:nvPr>
            <p:ph type="pic" sz="quarter" idx="21" hasCustomPrompt="1"/>
          </p:nvPr>
        </p:nvSpPr>
        <p:spPr>
          <a:xfrm>
            <a:off x="6505690" y="1354667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cxnSp>
        <p:nvCxnSpPr>
          <p:cNvPr id="34" name="直線コネクタ 33"/>
          <p:cNvCxnSpPr/>
          <p:nvPr/>
        </p:nvCxnSpPr>
        <p:spPr>
          <a:xfrm>
            <a:off x="6300180" y="2975617"/>
            <a:ext cx="240020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円/楕円 19"/>
          <p:cNvSpPr/>
          <p:nvPr/>
        </p:nvSpPr>
        <p:spPr>
          <a:xfrm>
            <a:off x="9219810" y="1234017"/>
            <a:ext cx="2243861" cy="1738953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976372" y="3010124"/>
            <a:ext cx="2730738" cy="48005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7" name="図プレースホルダー 18"/>
          <p:cNvSpPr>
            <a:spLocks noGrp="1"/>
          </p:cNvSpPr>
          <p:nvPr>
            <p:ph type="pic" sz="quarter" idx="23" hasCustomPrompt="1"/>
          </p:nvPr>
        </p:nvSpPr>
        <p:spPr>
          <a:xfrm>
            <a:off x="9346821" y="1354667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cxnSp>
        <p:nvCxnSpPr>
          <p:cNvPr id="38" name="直線コネクタ 37"/>
          <p:cNvCxnSpPr/>
          <p:nvPr/>
        </p:nvCxnSpPr>
        <p:spPr>
          <a:xfrm>
            <a:off x="9141311" y="2975617"/>
            <a:ext cx="240020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円/楕円 19"/>
          <p:cNvSpPr/>
          <p:nvPr/>
        </p:nvSpPr>
        <p:spPr>
          <a:xfrm>
            <a:off x="698321" y="3751957"/>
            <a:ext cx="2243861" cy="1738953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454884" y="5528064"/>
            <a:ext cx="2730738" cy="48005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図プレースホルダー 18"/>
          <p:cNvSpPr>
            <a:spLocks noGrp="1"/>
          </p:cNvSpPr>
          <p:nvPr>
            <p:ph type="pic" sz="quarter" idx="25" hasCustomPrompt="1"/>
          </p:nvPr>
        </p:nvSpPr>
        <p:spPr>
          <a:xfrm>
            <a:off x="825332" y="3872607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cxnSp>
        <p:nvCxnSpPr>
          <p:cNvPr id="42" name="直線コネクタ 41"/>
          <p:cNvCxnSpPr/>
          <p:nvPr/>
        </p:nvCxnSpPr>
        <p:spPr>
          <a:xfrm>
            <a:off x="619823" y="5493557"/>
            <a:ext cx="240020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円/楕円 19"/>
          <p:cNvSpPr/>
          <p:nvPr/>
        </p:nvSpPr>
        <p:spPr>
          <a:xfrm>
            <a:off x="3539453" y="3751957"/>
            <a:ext cx="2243861" cy="1738953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3296015" y="5528064"/>
            <a:ext cx="2730738" cy="48005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5" name="図プレースホルダー 18"/>
          <p:cNvSpPr>
            <a:spLocks noGrp="1"/>
          </p:cNvSpPr>
          <p:nvPr>
            <p:ph type="pic" sz="quarter" idx="27" hasCustomPrompt="1"/>
          </p:nvPr>
        </p:nvSpPr>
        <p:spPr>
          <a:xfrm>
            <a:off x="3666464" y="3872607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cxnSp>
        <p:nvCxnSpPr>
          <p:cNvPr id="46" name="直線コネクタ 45"/>
          <p:cNvCxnSpPr/>
          <p:nvPr/>
        </p:nvCxnSpPr>
        <p:spPr>
          <a:xfrm>
            <a:off x="3460954" y="5493557"/>
            <a:ext cx="240020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円/楕円 19"/>
          <p:cNvSpPr/>
          <p:nvPr/>
        </p:nvSpPr>
        <p:spPr>
          <a:xfrm>
            <a:off x="6394240" y="3753127"/>
            <a:ext cx="2243861" cy="1738953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6150802" y="5529234"/>
            <a:ext cx="2730738" cy="48005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9" name="図プレースホルダー 18"/>
          <p:cNvSpPr>
            <a:spLocks noGrp="1"/>
          </p:cNvSpPr>
          <p:nvPr>
            <p:ph type="pic" sz="quarter" idx="29" hasCustomPrompt="1"/>
          </p:nvPr>
        </p:nvSpPr>
        <p:spPr>
          <a:xfrm>
            <a:off x="6521251" y="3873777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cxnSp>
        <p:nvCxnSpPr>
          <p:cNvPr id="50" name="直線コネクタ 49"/>
          <p:cNvCxnSpPr/>
          <p:nvPr/>
        </p:nvCxnSpPr>
        <p:spPr>
          <a:xfrm>
            <a:off x="6315741" y="5494727"/>
            <a:ext cx="240020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円/楕円 19"/>
          <p:cNvSpPr/>
          <p:nvPr/>
        </p:nvSpPr>
        <p:spPr>
          <a:xfrm>
            <a:off x="9235371" y="3753127"/>
            <a:ext cx="2243861" cy="1738953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8991933" y="5529234"/>
            <a:ext cx="2730738" cy="48005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3" name="図プレースホルダー 18"/>
          <p:cNvSpPr>
            <a:spLocks noGrp="1"/>
          </p:cNvSpPr>
          <p:nvPr>
            <p:ph type="pic" sz="quarter" idx="31" hasCustomPrompt="1"/>
          </p:nvPr>
        </p:nvSpPr>
        <p:spPr>
          <a:xfrm>
            <a:off x="9362382" y="3873777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cxnSp>
        <p:nvCxnSpPr>
          <p:cNvPr id="54" name="直線コネクタ 53"/>
          <p:cNvCxnSpPr/>
          <p:nvPr/>
        </p:nvCxnSpPr>
        <p:spPr>
          <a:xfrm>
            <a:off x="9156872" y="5494727"/>
            <a:ext cx="240020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3655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54007A4B-E846-4041-B98F-32177C9A5EF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592833" y="3841994"/>
            <a:ext cx="6988114" cy="5161705"/>
          </a:xfrm>
          <a:custGeom>
            <a:avLst/>
            <a:gdLst>
              <a:gd name="connsiteX0" fmla="*/ 95034 w 12295188"/>
              <a:gd name="connsiteY0" fmla="*/ 0 h 7808913"/>
              <a:gd name="connsiteX1" fmla="*/ 12200154 w 12295188"/>
              <a:gd name="connsiteY1" fmla="*/ 0 h 7808913"/>
              <a:gd name="connsiteX2" fmla="*/ 12295188 w 12295188"/>
              <a:gd name="connsiteY2" fmla="*/ 95034 h 7808913"/>
              <a:gd name="connsiteX3" fmla="*/ 12295188 w 12295188"/>
              <a:gd name="connsiteY3" fmla="*/ 7713879 h 7808913"/>
              <a:gd name="connsiteX4" fmla="*/ 12200154 w 12295188"/>
              <a:gd name="connsiteY4" fmla="*/ 7808913 h 7808913"/>
              <a:gd name="connsiteX5" fmla="*/ 95034 w 12295188"/>
              <a:gd name="connsiteY5" fmla="*/ 7808913 h 7808913"/>
              <a:gd name="connsiteX6" fmla="*/ 0 w 12295188"/>
              <a:gd name="connsiteY6" fmla="*/ 7713879 h 7808913"/>
              <a:gd name="connsiteX7" fmla="*/ 0 w 12295188"/>
              <a:gd name="connsiteY7" fmla="*/ 95034 h 7808913"/>
              <a:gd name="connsiteX8" fmla="*/ 95034 w 12295188"/>
              <a:gd name="connsiteY8" fmla="*/ 0 h 7808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95188" h="7808913">
                <a:moveTo>
                  <a:pt x="95034" y="0"/>
                </a:moveTo>
                <a:lnTo>
                  <a:pt x="12200154" y="0"/>
                </a:lnTo>
                <a:cubicBezTo>
                  <a:pt x="12252640" y="0"/>
                  <a:pt x="12295188" y="42548"/>
                  <a:pt x="12295188" y="95034"/>
                </a:cubicBezTo>
                <a:lnTo>
                  <a:pt x="12295188" y="7713879"/>
                </a:lnTo>
                <a:cubicBezTo>
                  <a:pt x="12295188" y="7766365"/>
                  <a:pt x="12252640" y="7808913"/>
                  <a:pt x="12200154" y="7808913"/>
                </a:cubicBezTo>
                <a:lnTo>
                  <a:pt x="95034" y="7808913"/>
                </a:lnTo>
                <a:cubicBezTo>
                  <a:pt x="42548" y="7808913"/>
                  <a:pt x="0" y="7766365"/>
                  <a:pt x="0" y="7713879"/>
                </a:cubicBezTo>
                <a:lnTo>
                  <a:pt x="0" y="95034"/>
                </a:lnTo>
                <a:cubicBezTo>
                  <a:pt x="0" y="42548"/>
                  <a:pt x="42548" y="0"/>
                  <a:pt x="95034" y="0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ctr"/>
          </a:blip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7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o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ドーナツ 7"/>
          <p:cNvSpPr/>
          <p:nvPr/>
        </p:nvSpPr>
        <p:spPr>
          <a:xfrm>
            <a:off x="4266306" y="1899820"/>
            <a:ext cx="3641440" cy="3641124"/>
          </a:xfrm>
          <a:prstGeom prst="donut">
            <a:avLst>
              <a:gd name="adj" fmla="val 7805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  <a:prstGeom prst="rect">
            <a:avLst/>
          </a:prstGeo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環状矢印 8"/>
          <p:cNvSpPr/>
          <p:nvPr/>
        </p:nvSpPr>
        <p:spPr>
          <a:xfrm>
            <a:off x="6081161" y="1889101"/>
            <a:ext cx="2016432" cy="1838760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12" name="環状矢印 8"/>
          <p:cNvSpPr/>
          <p:nvPr/>
        </p:nvSpPr>
        <p:spPr>
          <a:xfrm rot="5400000">
            <a:off x="5984048" y="3811550"/>
            <a:ext cx="2016257" cy="1838920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13" name="環状矢印 8"/>
          <p:cNvSpPr/>
          <p:nvPr/>
        </p:nvSpPr>
        <p:spPr>
          <a:xfrm rot="10800000">
            <a:off x="4075336" y="3721511"/>
            <a:ext cx="2016432" cy="1838760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14" name="環状矢印 8"/>
          <p:cNvSpPr/>
          <p:nvPr/>
        </p:nvSpPr>
        <p:spPr>
          <a:xfrm rot="16200000">
            <a:off x="4170530" y="1786443"/>
            <a:ext cx="2016257" cy="1838920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6788569" y="2046043"/>
            <a:ext cx="955672" cy="955589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7" name="円/楕円 16"/>
          <p:cNvSpPr/>
          <p:nvPr/>
        </p:nvSpPr>
        <p:spPr>
          <a:xfrm>
            <a:off x="6788569" y="4253216"/>
            <a:ext cx="955672" cy="955589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8" name="円/楕円 17"/>
          <p:cNvSpPr/>
          <p:nvPr/>
        </p:nvSpPr>
        <p:spPr>
          <a:xfrm>
            <a:off x="4377419" y="2046043"/>
            <a:ext cx="955672" cy="955589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9" name="円/楕円 18"/>
          <p:cNvSpPr/>
          <p:nvPr/>
        </p:nvSpPr>
        <p:spPr>
          <a:xfrm>
            <a:off x="4377419" y="4253216"/>
            <a:ext cx="955672" cy="955589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7061016" y="2323367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1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7061016" y="4525639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4649866" y="2318466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4649866" y="4520737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391635" y="2077303"/>
            <a:ext cx="3206188" cy="116274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8391635" y="1691016"/>
            <a:ext cx="3206188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391635" y="4670185"/>
            <a:ext cx="3206188" cy="116274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391635" y="4283898"/>
            <a:ext cx="3206188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25427" y="2078759"/>
            <a:ext cx="3206188" cy="116274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25427" y="1692472"/>
            <a:ext cx="3206188" cy="515469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25427" y="4671641"/>
            <a:ext cx="3206188" cy="116274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625427" y="4285354"/>
            <a:ext cx="3206188" cy="515469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5" name="グループ化 4"/>
          <p:cNvGrpSpPr/>
          <p:nvPr/>
        </p:nvGrpSpPr>
        <p:grpSpPr>
          <a:xfrm>
            <a:off x="4027820" y="1663518"/>
            <a:ext cx="4129045" cy="4128687"/>
            <a:chOff x="4450556" y="450850"/>
            <a:chExt cx="9385300" cy="9385300"/>
          </a:xfrm>
        </p:grpSpPr>
        <p:sp>
          <p:nvSpPr>
            <p:cNvPr id="32" name="円/楕円 31"/>
            <p:cNvSpPr/>
            <p:nvPr/>
          </p:nvSpPr>
          <p:spPr>
            <a:xfrm>
              <a:off x="4450556" y="450850"/>
              <a:ext cx="9385300" cy="9385300"/>
            </a:xfrm>
            <a:prstGeom prst="ellipse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15000"/>
                  </a:schemeClr>
                </a:gs>
                <a:gs pos="50000">
                  <a:schemeClr val="accent1">
                    <a:tint val="44500"/>
                    <a:satMod val="160000"/>
                    <a:alpha val="14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33" name="円/楕円 32"/>
            <p:cNvSpPr/>
            <p:nvPr/>
          </p:nvSpPr>
          <p:spPr>
            <a:xfrm>
              <a:off x="5877719" y="1878013"/>
              <a:ext cx="6530975" cy="6530975"/>
            </a:xfrm>
            <a:prstGeom prst="ellipse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38000"/>
                  </a:schemeClr>
                </a:gs>
                <a:gs pos="42000">
                  <a:schemeClr val="accent1">
                    <a:tint val="44500"/>
                    <a:satMod val="160000"/>
                    <a:alpha val="24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3909413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Columns -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  <a:prstGeom prst="rect">
            <a:avLst/>
          </a:prstGeo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762065" y="1298763"/>
            <a:ext cx="4881344" cy="969200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26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55654" y="2498640"/>
            <a:ext cx="4887755" cy="3510647"/>
          </a:xfrm>
        </p:spPr>
        <p:txBody>
          <a:bodyPr anchor="t">
            <a:noAutofit/>
          </a:bodyPr>
          <a:lstStyle>
            <a:lvl1pPr marL="228611" indent="-264013" algn="l">
              <a:lnSpc>
                <a:spcPct val="12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u"/>
              <a:defRPr sz="1600">
                <a:solidFill>
                  <a:schemeClr val="tx2"/>
                </a:solidFill>
                <a:latin typeface="+mn-lt"/>
              </a:defRPr>
            </a:lvl1pPr>
            <a:lvl2pPr marL="528026" indent="-264013">
              <a:buClr>
                <a:schemeClr val="accent1"/>
              </a:buClr>
              <a:buFont typeface="Wingdings" panose="05000000000000000000" pitchFamily="2" charset="2"/>
              <a:buChar char="l"/>
              <a:defRPr sz="1333" baseline="0"/>
            </a:lvl2pPr>
            <a:lvl3pPr marL="720036" indent="-192010">
              <a:defRPr sz="12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</a:lstStyle>
          <a:p>
            <a:pPr lvl="0"/>
            <a:r>
              <a:rPr lang="en-US" altLang="ja-JP"/>
              <a:t>Text Here</a:t>
            </a:r>
          </a:p>
          <a:p>
            <a:pPr lvl="1"/>
            <a:r>
              <a:rPr lang="en-US"/>
              <a:t>Level 2</a:t>
            </a:r>
          </a:p>
          <a:p>
            <a:pPr lvl="2"/>
            <a:r>
              <a:rPr lang="en-US"/>
              <a:t>Level 3</a:t>
            </a:r>
          </a:p>
        </p:txBody>
      </p:sp>
      <p:cxnSp>
        <p:nvCxnSpPr>
          <p:cNvPr id="10" name="直線コネクタ 9"/>
          <p:cNvCxnSpPr/>
          <p:nvPr/>
        </p:nvCxnSpPr>
        <p:spPr>
          <a:xfrm>
            <a:off x="752026" y="2428411"/>
            <a:ext cx="4891383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498844" y="1298763"/>
            <a:ext cx="4881344" cy="969200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26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492433" y="2498640"/>
            <a:ext cx="4887755" cy="3510647"/>
          </a:xfrm>
        </p:spPr>
        <p:txBody>
          <a:bodyPr anchor="t">
            <a:noAutofit/>
          </a:bodyPr>
          <a:lstStyle>
            <a:lvl1pPr marL="228611" indent="-264013" algn="l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u"/>
              <a:defRPr sz="1600">
                <a:solidFill>
                  <a:schemeClr val="tx2"/>
                </a:solidFill>
                <a:latin typeface="+mn-lt"/>
              </a:defRPr>
            </a:lvl1pPr>
            <a:lvl2pPr marL="528026" indent="-264013">
              <a:buClr>
                <a:schemeClr val="accent1"/>
              </a:buClr>
              <a:buFont typeface="Wingdings" panose="05000000000000000000" pitchFamily="2" charset="2"/>
              <a:buChar char="l"/>
              <a:defRPr sz="1333" baseline="0"/>
            </a:lvl2pPr>
            <a:lvl3pPr marL="720036" indent="-192010">
              <a:defRPr sz="12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</a:lstStyle>
          <a:p>
            <a:pPr lvl="0"/>
            <a:r>
              <a:rPr lang="en-US" altLang="ja-JP"/>
              <a:t>Text Here</a:t>
            </a:r>
          </a:p>
          <a:p>
            <a:pPr lvl="1"/>
            <a:r>
              <a:rPr lang="en-US"/>
              <a:t>Level 2</a:t>
            </a:r>
          </a:p>
          <a:p>
            <a:pPr lvl="2"/>
            <a:r>
              <a:rPr lang="en-US"/>
              <a:t>Level 3</a:t>
            </a:r>
          </a:p>
        </p:txBody>
      </p:sp>
      <p:cxnSp>
        <p:nvCxnSpPr>
          <p:cNvPr id="14" name="直線コネクタ 13"/>
          <p:cNvCxnSpPr/>
          <p:nvPr/>
        </p:nvCxnSpPr>
        <p:spPr>
          <a:xfrm>
            <a:off x="6488804" y="2428411"/>
            <a:ext cx="4891383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934319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Images - Vi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1006178" y="1207657"/>
            <a:ext cx="4447744" cy="2664127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1123838" y="1325295"/>
            <a:ext cx="4212423" cy="2428851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  <a:prstGeom prst="rect">
            <a:avLst/>
          </a:prstGeo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正方形/長方形 10"/>
          <p:cNvSpPr/>
          <p:nvPr/>
        </p:nvSpPr>
        <p:spPr>
          <a:xfrm>
            <a:off x="6700694" y="1207657"/>
            <a:ext cx="4447744" cy="2664127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3" hasCustomPrompt="1"/>
          </p:nvPr>
        </p:nvSpPr>
        <p:spPr>
          <a:xfrm>
            <a:off x="6818354" y="1325295"/>
            <a:ext cx="4212423" cy="2428851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22414" y="4440044"/>
            <a:ext cx="4929232" cy="16312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722414" y="4053757"/>
            <a:ext cx="492923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453533" y="4442790"/>
            <a:ext cx="4929232" cy="16312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453533" y="4056503"/>
            <a:ext cx="492923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31247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415514" y="1328767"/>
            <a:ext cx="2229803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2697136" y="1328767"/>
            <a:ext cx="2229803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4978758" y="1328767"/>
            <a:ext cx="2229803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7260380" y="1328767"/>
            <a:ext cx="2229803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542001" y="1328767"/>
            <a:ext cx="2229803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5" name="図プレースホルダー 14"/>
          <p:cNvSpPr>
            <a:spLocks noGrp="1"/>
          </p:cNvSpPr>
          <p:nvPr>
            <p:ph type="pic" sz="quarter" idx="33" hasCustomPrompt="1"/>
          </p:nvPr>
        </p:nvSpPr>
        <p:spPr>
          <a:xfrm>
            <a:off x="939266" y="4809153"/>
            <a:ext cx="1706051" cy="361859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970184" y="5349214"/>
            <a:ext cx="8251633" cy="87009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図プレースホルダー 14"/>
          <p:cNvSpPr>
            <a:spLocks noGrp="1"/>
          </p:cNvSpPr>
          <p:nvPr>
            <p:ph type="pic" sz="quarter" idx="34" hasCustomPrompt="1"/>
          </p:nvPr>
        </p:nvSpPr>
        <p:spPr>
          <a:xfrm>
            <a:off x="3220888" y="4809153"/>
            <a:ext cx="1706051" cy="361859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7" name="図プレースホルダー 14"/>
          <p:cNvSpPr>
            <a:spLocks noGrp="1"/>
          </p:cNvSpPr>
          <p:nvPr>
            <p:ph type="pic" sz="quarter" idx="35" hasCustomPrompt="1"/>
          </p:nvPr>
        </p:nvSpPr>
        <p:spPr>
          <a:xfrm>
            <a:off x="5502510" y="4809153"/>
            <a:ext cx="1706051" cy="361859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8" name="図プレースホルダー 14"/>
          <p:cNvSpPr>
            <a:spLocks noGrp="1"/>
          </p:cNvSpPr>
          <p:nvPr>
            <p:ph type="pic" sz="quarter" idx="36" hasCustomPrompt="1"/>
          </p:nvPr>
        </p:nvSpPr>
        <p:spPr>
          <a:xfrm>
            <a:off x="7784132" y="4809153"/>
            <a:ext cx="1706051" cy="361859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9" name="図プレースホルダー 14"/>
          <p:cNvSpPr>
            <a:spLocks noGrp="1"/>
          </p:cNvSpPr>
          <p:nvPr>
            <p:ph type="pic" sz="quarter" idx="37" hasCustomPrompt="1"/>
          </p:nvPr>
        </p:nvSpPr>
        <p:spPr>
          <a:xfrm>
            <a:off x="10065753" y="4809153"/>
            <a:ext cx="1706051" cy="361859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811406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415512" y="1328767"/>
            <a:ext cx="2808244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970184" y="5349214"/>
            <a:ext cx="8251633" cy="87009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図プレースホルダー 5"/>
          <p:cNvSpPr>
            <a:spLocks noGrp="1"/>
          </p:cNvSpPr>
          <p:nvPr>
            <p:ph type="pic" sz="quarter" idx="33" hasCustomPrompt="1"/>
          </p:nvPr>
        </p:nvSpPr>
        <p:spPr>
          <a:xfrm>
            <a:off x="3263300" y="1328767"/>
            <a:ext cx="2808244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34" hasCustomPrompt="1"/>
          </p:nvPr>
        </p:nvSpPr>
        <p:spPr>
          <a:xfrm>
            <a:off x="6111089" y="1328767"/>
            <a:ext cx="2808244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2" name="図プレースホルダー 5"/>
          <p:cNvSpPr>
            <a:spLocks noGrp="1"/>
          </p:cNvSpPr>
          <p:nvPr>
            <p:ph type="pic" sz="quarter" idx="35" hasCustomPrompt="1"/>
          </p:nvPr>
        </p:nvSpPr>
        <p:spPr>
          <a:xfrm>
            <a:off x="8958878" y="1328767"/>
            <a:ext cx="2808244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415512" y="4269094"/>
            <a:ext cx="2808244" cy="899807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415512" y="3879050"/>
            <a:ext cx="2808244" cy="389750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3263300" y="4269093"/>
            <a:ext cx="2808244" cy="899807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3263300" y="3879050"/>
            <a:ext cx="2808244" cy="389750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6111089" y="4269387"/>
            <a:ext cx="2808244" cy="899807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6111089" y="3879343"/>
            <a:ext cx="2808244" cy="389750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8958878" y="4269386"/>
            <a:ext cx="2808244" cy="899807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8958878" y="3879342"/>
            <a:ext cx="2808244" cy="389750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9413066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Fl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正方形/長方形 4"/>
          <p:cNvSpPr/>
          <p:nvPr/>
        </p:nvSpPr>
        <p:spPr>
          <a:xfrm>
            <a:off x="1" y="2685831"/>
            <a:ext cx="7296237" cy="51005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平行四辺形 5"/>
          <p:cNvSpPr/>
          <p:nvPr/>
        </p:nvSpPr>
        <p:spPr>
          <a:xfrm rot="9000000">
            <a:off x="4609899" y="3403692"/>
            <a:ext cx="3003771" cy="450665"/>
          </a:xfrm>
          <a:prstGeom prst="parallelogram">
            <a:avLst>
              <a:gd name="adj" fmla="val 58044"/>
            </a:avLst>
          </a:prstGeom>
          <a:solidFill>
            <a:schemeClr val="bg1">
              <a:lumMod val="75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" name="正方形/長方形 6"/>
          <p:cNvSpPr/>
          <p:nvPr/>
        </p:nvSpPr>
        <p:spPr>
          <a:xfrm>
            <a:off x="4922593" y="4055739"/>
            <a:ext cx="7269407" cy="520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574908" y="2649399"/>
            <a:ext cx="1847787" cy="565983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2606599" y="2649399"/>
            <a:ext cx="1847787" cy="565983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4638290" y="2649399"/>
            <a:ext cx="1847787" cy="565983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5705923" y="4033147"/>
            <a:ext cx="1847787" cy="565983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737614" y="4033147"/>
            <a:ext cx="1847787" cy="565983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9769305" y="4033147"/>
            <a:ext cx="1847787" cy="565983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</a:p>
        </p:txBody>
      </p:sp>
      <p:grpSp>
        <p:nvGrpSpPr>
          <p:cNvPr id="16" name="グループ化 15"/>
          <p:cNvGrpSpPr/>
          <p:nvPr/>
        </p:nvGrpSpPr>
        <p:grpSpPr>
          <a:xfrm>
            <a:off x="544902" y="1508787"/>
            <a:ext cx="1950386" cy="11378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4" name="正方形/長方形 13"/>
            <p:cNvSpPr/>
            <p:nvPr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5" name="二等辺三角形 14"/>
            <p:cNvSpPr/>
            <p:nvPr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17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04913" y="1568793"/>
            <a:ext cx="1800357" cy="84009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18" name="グループ化 17"/>
          <p:cNvGrpSpPr/>
          <p:nvPr/>
        </p:nvGrpSpPr>
        <p:grpSpPr>
          <a:xfrm>
            <a:off x="2596896" y="1504837"/>
            <a:ext cx="1950386" cy="11378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9" name="正方形/長方形 18"/>
            <p:cNvSpPr/>
            <p:nvPr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0" name="二等辺三角形 19"/>
            <p:cNvSpPr/>
            <p:nvPr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2656908" y="1564844"/>
            <a:ext cx="1800357" cy="84009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22" name="グループ化 21"/>
          <p:cNvGrpSpPr/>
          <p:nvPr/>
        </p:nvGrpSpPr>
        <p:grpSpPr>
          <a:xfrm>
            <a:off x="4648891" y="1511113"/>
            <a:ext cx="1950386" cy="11378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3" name="正方形/長方形 22"/>
            <p:cNvSpPr/>
            <p:nvPr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4" name="二等辺三角形 23"/>
            <p:cNvSpPr/>
            <p:nvPr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5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4708902" y="1571120"/>
            <a:ext cx="1800357" cy="84009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26" name="グループ化 25"/>
          <p:cNvGrpSpPr/>
          <p:nvPr/>
        </p:nvGrpSpPr>
        <p:grpSpPr>
          <a:xfrm rot="10800000">
            <a:off x="5682741" y="4629134"/>
            <a:ext cx="1950386" cy="11378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7" name="正方形/長方形 26"/>
            <p:cNvSpPr/>
            <p:nvPr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8" name="二等辺三角形 27"/>
            <p:cNvSpPr/>
            <p:nvPr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5742752" y="4839157"/>
            <a:ext cx="1800357" cy="84009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30" name="グループ化 29"/>
          <p:cNvGrpSpPr/>
          <p:nvPr/>
        </p:nvGrpSpPr>
        <p:grpSpPr>
          <a:xfrm rot="10800000">
            <a:off x="7734735" y="4625184"/>
            <a:ext cx="1950386" cy="11378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1" name="正方形/長方形 30"/>
            <p:cNvSpPr/>
            <p:nvPr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32" name="二等辺三角形 31"/>
            <p:cNvSpPr/>
            <p:nvPr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33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7794747" y="4835207"/>
            <a:ext cx="1800357" cy="84009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34" name="グループ化 33"/>
          <p:cNvGrpSpPr/>
          <p:nvPr/>
        </p:nvGrpSpPr>
        <p:grpSpPr>
          <a:xfrm rot="10800000">
            <a:off x="9786730" y="4631460"/>
            <a:ext cx="1950386" cy="11378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5" name="正方形/長方形 34"/>
            <p:cNvSpPr/>
            <p:nvPr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36" name="二等辺三角形 35"/>
            <p:cNvSpPr/>
            <p:nvPr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37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9846741" y="4841483"/>
            <a:ext cx="1800357" cy="84009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495469" y="3896092"/>
            <a:ext cx="4153422" cy="1873168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34372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268760"/>
            <a:ext cx="12179336" cy="3030337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  <a:prstGeom prst="rect">
            <a:avLst/>
          </a:prstGeo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105211" y="5045424"/>
            <a:ext cx="7951573" cy="108387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2105211" y="4599130"/>
            <a:ext cx="7951573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正方形/長方形 7"/>
          <p:cNvSpPr/>
          <p:nvPr/>
        </p:nvSpPr>
        <p:spPr>
          <a:xfrm>
            <a:off x="-4216" y="1167153"/>
            <a:ext cx="12196216" cy="3251957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</p:spTree>
    <p:extLst>
      <p:ext uri="{BB962C8B-B14F-4D97-AF65-F5344CB8AC3E}">
        <p14:creationId xmlns:p14="http://schemas.microsoft.com/office/powerpoint/2010/main" val="3160906488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/>
        </p:nvSpPr>
        <p:spPr>
          <a:xfrm>
            <a:off x="1064755" y="4689140"/>
            <a:ext cx="2790552" cy="1560173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3" name="正方形/長方形 22"/>
          <p:cNvSpPr/>
          <p:nvPr/>
        </p:nvSpPr>
        <p:spPr>
          <a:xfrm>
            <a:off x="1064755" y="2948947"/>
            <a:ext cx="2790552" cy="1560173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" name="正方形/長方形 4"/>
          <p:cNvSpPr/>
          <p:nvPr/>
        </p:nvSpPr>
        <p:spPr>
          <a:xfrm>
            <a:off x="1064755" y="1178750"/>
            <a:ext cx="2790552" cy="1560173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  <a:prstGeom prst="rect">
            <a:avLst/>
          </a:prstGeo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1160124" y="1289260"/>
            <a:ext cx="2599814" cy="1339154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4" name="図プレースホルダー 9"/>
          <p:cNvSpPr>
            <a:spLocks noGrp="1"/>
          </p:cNvSpPr>
          <p:nvPr>
            <p:ph type="pic" sz="quarter" idx="13" hasCustomPrompt="1"/>
          </p:nvPr>
        </p:nvSpPr>
        <p:spPr>
          <a:xfrm>
            <a:off x="1160124" y="3059457"/>
            <a:ext cx="2599814" cy="1339154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6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1160124" y="4799650"/>
            <a:ext cx="2599814" cy="1339154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017835" y="1565037"/>
            <a:ext cx="7119162" cy="116274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017835" y="1178750"/>
            <a:ext cx="711916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017835" y="3336819"/>
            <a:ext cx="7119162" cy="116274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017835" y="2950532"/>
            <a:ext cx="711916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4017835" y="5086567"/>
            <a:ext cx="7119162" cy="116274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017835" y="4700280"/>
            <a:ext cx="711916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8569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39417" y="4465057"/>
            <a:ext cx="3236883" cy="139421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4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6" name="直線コネクタ 5"/>
          <p:cNvCxnSpPr/>
          <p:nvPr/>
        </p:nvCxnSpPr>
        <p:spPr>
          <a:xfrm flipH="1">
            <a:off x="580145" y="3909053"/>
            <a:ext cx="3355427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40935" y="4029067"/>
            <a:ext cx="3233847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円/楕円 15"/>
          <p:cNvSpPr/>
          <p:nvPr/>
        </p:nvSpPr>
        <p:spPr>
          <a:xfrm>
            <a:off x="1188502" y="1543894"/>
            <a:ext cx="2125318" cy="2125133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247365" y="2306427"/>
            <a:ext cx="2007592" cy="6000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483727" y="4465057"/>
            <a:ext cx="3236883" cy="139421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4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19" name="直線コネクタ 18"/>
          <p:cNvCxnSpPr/>
          <p:nvPr/>
        </p:nvCxnSpPr>
        <p:spPr>
          <a:xfrm flipH="1">
            <a:off x="4424455" y="3909053"/>
            <a:ext cx="3355427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4485245" y="4029067"/>
            <a:ext cx="3233847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円/楕円 20"/>
          <p:cNvSpPr/>
          <p:nvPr/>
        </p:nvSpPr>
        <p:spPr>
          <a:xfrm>
            <a:off x="5032812" y="1543894"/>
            <a:ext cx="2125318" cy="2125133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5091675" y="2306427"/>
            <a:ext cx="2007592" cy="6000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8315699" y="4465057"/>
            <a:ext cx="3236883" cy="139421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4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24" name="直線コネクタ 23"/>
          <p:cNvCxnSpPr/>
          <p:nvPr/>
        </p:nvCxnSpPr>
        <p:spPr>
          <a:xfrm flipH="1">
            <a:off x="8256427" y="3909053"/>
            <a:ext cx="3355427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8317217" y="4029067"/>
            <a:ext cx="3233847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6" name="円/楕円 25"/>
          <p:cNvSpPr/>
          <p:nvPr/>
        </p:nvSpPr>
        <p:spPr>
          <a:xfrm>
            <a:off x="8864784" y="1543894"/>
            <a:ext cx="2125318" cy="2125133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8923647" y="2306427"/>
            <a:ext cx="2007592" cy="6000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涙形 27"/>
          <p:cNvSpPr/>
          <p:nvPr/>
        </p:nvSpPr>
        <p:spPr>
          <a:xfrm rot="5400000">
            <a:off x="965008" y="1447664"/>
            <a:ext cx="565917" cy="565966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110523" y="1543893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accent1"/>
                </a:solidFill>
              </a:rPr>
              <a:t>1</a:t>
            </a:r>
            <a:endParaRPr kumimoji="1" lang="ja-JP" altLang="en-US" sz="600">
              <a:solidFill>
                <a:schemeClr val="accent1"/>
              </a:solidFill>
            </a:endParaRPr>
          </a:p>
        </p:txBody>
      </p:sp>
      <p:sp>
        <p:nvSpPr>
          <p:cNvPr id="30" name="涙形 29"/>
          <p:cNvSpPr/>
          <p:nvPr/>
        </p:nvSpPr>
        <p:spPr>
          <a:xfrm rot="5400000">
            <a:off x="4809916" y="1447664"/>
            <a:ext cx="565917" cy="565966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955431" y="1543893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accent1"/>
                </a:solidFill>
              </a:rPr>
              <a:t>2</a:t>
            </a:r>
            <a:endParaRPr kumimoji="1" lang="ja-JP" altLang="en-US" sz="600">
              <a:solidFill>
                <a:schemeClr val="accent1"/>
              </a:solidFill>
            </a:endParaRPr>
          </a:p>
        </p:txBody>
      </p:sp>
      <p:sp>
        <p:nvSpPr>
          <p:cNvPr id="32" name="涙形 31"/>
          <p:cNvSpPr/>
          <p:nvPr/>
        </p:nvSpPr>
        <p:spPr>
          <a:xfrm rot="5400000">
            <a:off x="8672045" y="1465858"/>
            <a:ext cx="565917" cy="565966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8817560" y="1562087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accent1"/>
                </a:solidFill>
              </a:rPr>
              <a:t>3</a:t>
            </a:r>
            <a:endParaRPr kumimoji="1" lang="ja-JP" altLang="en-US" sz="6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889734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  <a:prstGeom prst="rect">
            <a:avLst/>
          </a:prstGeo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730938" y="1298763"/>
            <a:ext cx="5095008" cy="695796"/>
          </a:xfrm>
        </p:spPr>
        <p:txBody>
          <a:bodyPr anchor="b">
            <a:noAutofit/>
          </a:bodyPr>
          <a:lstStyle>
            <a:lvl1pPr algn="l"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30938" y="2024562"/>
            <a:ext cx="5095008" cy="393043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48" y="1298763"/>
            <a:ext cx="5095008" cy="695796"/>
          </a:xfrm>
        </p:spPr>
        <p:txBody>
          <a:bodyPr anchor="b">
            <a:noAutofit/>
          </a:bodyPr>
          <a:lstStyle>
            <a:lvl1pPr algn="l"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336048" y="2024562"/>
            <a:ext cx="5095008" cy="393043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正方形/長方形 8"/>
          <p:cNvSpPr/>
          <p:nvPr/>
        </p:nvSpPr>
        <p:spPr>
          <a:xfrm>
            <a:off x="604913" y="1562424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" name="正方形/長方形 9"/>
          <p:cNvSpPr/>
          <p:nvPr/>
        </p:nvSpPr>
        <p:spPr>
          <a:xfrm>
            <a:off x="6216023" y="1568793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</p:spTree>
    <p:extLst>
      <p:ext uri="{BB962C8B-B14F-4D97-AF65-F5344CB8AC3E}">
        <p14:creationId xmlns:p14="http://schemas.microsoft.com/office/powerpoint/2010/main" val="11864922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9F916D3A-D31D-422A-A6C2-665376B1BA9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81742" y="0"/>
            <a:ext cx="5314259" cy="6858000"/>
          </a:xfrm>
          <a:custGeom>
            <a:avLst/>
            <a:gdLst>
              <a:gd name="connsiteX0" fmla="*/ 95034 w 12295188"/>
              <a:gd name="connsiteY0" fmla="*/ 0 h 7808913"/>
              <a:gd name="connsiteX1" fmla="*/ 12200154 w 12295188"/>
              <a:gd name="connsiteY1" fmla="*/ 0 h 7808913"/>
              <a:gd name="connsiteX2" fmla="*/ 12295188 w 12295188"/>
              <a:gd name="connsiteY2" fmla="*/ 95034 h 7808913"/>
              <a:gd name="connsiteX3" fmla="*/ 12295188 w 12295188"/>
              <a:gd name="connsiteY3" fmla="*/ 7713879 h 7808913"/>
              <a:gd name="connsiteX4" fmla="*/ 12200154 w 12295188"/>
              <a:gd name="connsiteY4" fmla="*/ 7808913 h 7808913"/>
              <a:gd name="connsiteX5" fmla="*/ 95034 w 12295188"/>
              <a:gd name="connsiteY5" fmla="*/ 7808913 h 7808913"/>
              <a:gd name="connsiteX6" fmla="*/ 0 w 12295188"/>
              <a:gd name="connsiteY6" fmla="*/ 7713879 h 7808913"/>
              <a:gd name="connsiteX7" fmla="*/ 0 w 12295188"/>
              <a:gd name="connsiteY7" fmla="*/ 95034 h 7808913"/>
              <a:gd name="connsiteX8" fmla="*/ 95034 w 12295188"/>
              <a:gd name="connsiteY8" fmla="*/ 0 h 7808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95188" h="7808913">
                <a:moveTo>
                  <a:pt x="95034" y="0"/>
                </a:moveTo>
                <a:lnTo>
                  <a:pt x="12200154" y="0"/>
                </a:lnTo>
                <a:cubicBezTo>
                  <a:pt x="12252640" y="0"/>
                  <a:pt x="12295188" y="42548"/>
                  <a:pt x="12295188" y="95034"/>
                </a:cubicBezTo>
                <a:lnTo>
                  <a:pt x="12295188" y="7713879"/>
                </a:lnTo>
                <a:cubicBezTo>
                  <a:pt x="12295188" y="7766365"/>
                  <a:pt x="12252640" y="7808913"/>
                  <a:pt x="12200154" y="7808913"/>
                </a:cubicBezTo>
                <a:lnTo>
                  <a:pt x="95034" y="7808913"/>
                </a:lnTo>
                <a:cubicBezTo>
                  <a:pt x="42548" y="7808913"/>
                  <a:pt x="0" y="7766365"/>
                  <a:pt x="0" y="7713879"/>
                </a:cubicBezTo>
                <a:lnTo>
                  <a:pt x="0" y="95034"/>
                </a:lnTo>
                <a:cubicBezTo>
                  <a:pt x="0" y="42548"/>
                  <a:pt x="42548" y="0"/>
                  <a:pt x="95034" y="0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ctr"/>
          </a:blip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0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WO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正方形/長方形 4"/>
          <p:cNvSpPr/>
          <p:nvPr/>
        </p:nvSpPr>
        <p:spPr>
          <a:xfrm>
            <a:off x="7225955" y="3728341"/>
            <a:ext cx="4966045" cy="21002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正方形/長方形 5"/>
          <p:cNvSpPr/>
          <p:nvPr/>
        </p:nvSpPr>
        <p:spPr>
          <a:xfrm>
            <a:off x="0" y="3721847"/>
            <a:ext cx="4966045" cy="21002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" name="正方形/長方形 6"/>
          <p:cNvSpPr/>
          <p:nvPr/>
        </p:nvSpPr>
        <p:spPr>
          <a:xfrm>
            <a:off x="7225955" y="1456049"/>
            <a:ext cx="4966045" cy="21002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" name="正方形/長方形 7"/>
          <p:cNvSpPr/>
          <p:nvPr/>
        </p:nvSpPr>
        <p:spPr>
          <a:xfrm>
            <a:off x="0" y="1456049"/>
            <a:ext cx="4966045" cy="21002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grpSp>
        <p:nvGrpSpPr>
          <p:cNvPr id="9" name="グループ化 8"/>
          <p:cNvGrpSpPr/>
          <p:nvPr/>
        </p:nvGrpSpPr>
        <p:grpSpPr>
          <a:xfrm>
            <a:off x="3909343" y="3721848"/>
            <a:ext cx="2106910" cy="2100233"/>
            <a:chOff x="6037861" y="5413530"/>
            <a:chExt cx="2889225" cy="2880320"/>
          </a:xfrm>
        </p:grpSpPr>
        <p:sp>
          <p:nvSpPr>
            <p:cNvPr id="10" name="涙形 9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1" name="涙形 10"/>
            <p:cNvSpPr/>
            <p:nvPr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2" name="涙形 11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3" name="涙形 12"/>
            <p:cNvSpPr/>
            <p:nvPr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grpSp>
        <p:nvGrpSpPr>
          <p:cNvPr id="14" name="グループ化 13"/>
          <p:cNvGrpSpPr/>
          <p:nvPr/>
        </p:nvGrpSpPr>
        <p:grpSpPr>
          <a:xfrm rot="5400000">
            <a:off x="3912681" y="1459204"/>
            <a:ext cx="2106727" cy="2100416"/>
            <a:chOff x="6037861" y="5413530"/>
            <a:chExt cx="2889225" cy="2880320"/>
          </a:xfrm>
        </p:grpSpPr>
        <p:sp>
          <p:nvSpPr>
            <p:cNvPr id="15" name="涙形 14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6" name="涙形 15"/>
            <p:cNvSpPr/>
            <p:nvPr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7" name="涙形 16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8" name="涙形 17"/>
            <p:cNvSpPr/>
            <p:nvPr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grpSp>
        <p:nvGrpSpPr>
          <p:cNvPr id="19" name="グループ化 18"/>
          <p:cNvGrpSpPr/>
          <p:nvPr/>
        </p:nvGrpSpPr>
        <p:grpSpPr>
          <a:xfrm rot="10800000">
            <a:off x="6186017" y="1462542"/>
            <a:ext cx="2106910" cy="2100233"/>
            <a:chOff x="6037861" y="5413530"/>
            <a:chExt cx="2889225" cy="2880320"/>
          </a:xfrm>
        </p:grpSpPr>
        <p:sp>
          <p:nvSpPr>
            <p:cNvPr id="20" name="涙形 19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1" name="涙形 20"/>
            <p:cNvSpPr/>
            <p:nvPr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2" name="涙形 21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3" name="涙形 22"/>
            <p:cNvSpPr/>
            <p:nvPr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grpSp>
        <p:nvGrpSpPr>
          <p:cNvPr id="24" name="グループ化 23"/>
          <p:cNvGrpSpPr/>
          <p:nvPr/>
        </p:nvGrpSpPr>
        <p:grpSpPr>
          <a:xfrm rot="16200000">
            <a:off x="6182862" y="3725003"/>
            <a:ext cx="2106727" cy="2100416"/>
            <a:chOff x="6037861" y="5413530"/>
            <a:chExt cx="2889225" cy="2880320"/>
          </a:xfrm>
        </p:grpSpPr>
        <p:sp>
          <p:nvSpPr>
            <p:cNvPr id="25" name="涙形 24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6" name="涙形 25"/>
            <p:cNvSpPr/>
            <p:nvPr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7" name="涙形 26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8" name="涙形 27"/>
            <p:cNvSpPr/>
            <p:nvPr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175620" y="2711041"/>
            <a:ext cx="1596470" cy="50793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175620" y="1808820"/>
            <a:ext cx="1596470" cy="108738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A</a:t>
            </a:r>
            <a:endParaRPr lang="en-US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449916" y="2711041"/>
            <a:ext cx="1596470" cy="50793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449916" y="1808820"/>
            <a:ext cx="1596470" cy="108738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A</a:t>
            </a:r>
            <a:endParaRPr 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4163694" y="4901285"/>
            <a:ext cx="1596470" cy="50793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163694" y="3999064"/>
            <a:ext cx="1596470" cy="108738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A</a:t>
            </a:r>
            <a:endParaRPr 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437990" y="4901285"/>
            <a:ext cx="1596470" cy="50793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437990" y="3999064"/>
            <a:ext cx="1596470" cy="108738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A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424878" y="1846093"/>
            <a:ext cx="3360665" cy="1470163"/>
          </a:xfrm>
        </p:spPr>
        <p:txBody>
          <a:bodyPr anchor="ctr">
            <a:noAutofit/>
          </a:bodyPr>
          <a:lstStyle>
            <a:lvl1pPr marL="228611" indent="-240012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424878" y="3976329"/>
            <a:ext cx="3360665" cy="1470163"/>
          </a:xfrm>
        </p:spPr>
        <p:txBody>
          <a:bodyPr anchor="ctr">
            <a:noAutofit/>
          </a:bodyPr>
          <a:lstStyle>
            <a:lvl1pPr marL="228611" indent="-240012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8406457" y="1876096"/>
            <a:ext cx="3360665" cy="1470163"/>
          </a:xfrm>
        </p:spPr>
        <p:txBody>
          <a:bodyPr anchor="ctr">
            <a:noAutofit/>
          </a:bodyPr>
          <a:lstStyle>
            <a:lvl1pPr marL="228611" indent="-240012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8406457" y="4006333"/>
            <a:ext cx="3360665" cy="1470163"/>
          </a:xfrm>
        </p:spPr>
        <p:txBody>
          <a:bodyPr anchor="ctr">
            <a:noAutofit/>
          </a:bodyPr>
          <a:lstStyle>
            <a:lvl1pPr marL="228611" indent="-240012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図プレースホルダー 7"/>
          <p:cNvSpPr>
            <a:spLocks noGrp="1"/>
          </p:cNvSpPr>
          <p:nvPr>
            <p:ph type="pic" sz="quarter" idx="37" hasCustomPrompt="1"/>
          </p:nvPr>
        </p:nvSpPr>
        <p:spPr>
          <a:xfrm>
            <a:off x="424878" y="1030847"/>
            <a:ext cx="815316" cy="81524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42" name="図プレースホルダー 7"/>
          <p:cNvSpPr>
            <a:spLocks noGrp="1"/>
          </p:cNvSpPr>
          <p:nvPr>
            <p:ph type="pic" sz="quarter" idx="38" hasCustomPrompt="1"/>
          </p:nvPr>
        </p:nvSpPr>
        <p:spPr>
          <a:xfrm>
            <a:off x="10956962" y="1048426"/>
            <a:ext cx="815316" cy="81524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43" name="図プレースホルダー 7"/>
          <p:cNvSpPr>
            <a:spLocks noGrp="1"/>
          </p:cNvSpPr>
          <p:nvPr>
            <p:ph type="pic" sz="quarter" idx="39" hasCustomPrompt="1"/>
          </p:nvPr>
        </p:nvSpPr>
        <p:spPr>
          <a:xfrm>
            <a:off x="424878" y="5446492"/>
            <a:ext cx="815316" cy="81524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44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10956962" y="5464072"/>
            <a:ext cx="815316" cy="81524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6407815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5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  <a:prstGeom prst="rect">
            <a:avLst/>
          </a:prstGeo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04913" y="1311060"/>
            <a:ext cx="2400475" cy="515469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" name="正方形/長方形 5"/>
          <p:cNvSpPr/>
          <p:nvPr/>
        </p:nvSpPr>
        <p:spPr>
          <a:xfrm>
            <a:off x="3095406" y="1118743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3215430" y="1118743"/>
            <a:ext cx="7741532" cy="900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04913" y="2353676"/>
            <a:ext cx="2400475" cy="515469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正方形/長方形 8"/>
          <p:cNvSpPr/>
          <p:nvPr/>
        </p:nvSpPr>
        <p:spPr>
          <a:xfrm>
            <a:off x="3095406" y="2161359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3215430" y="2161359"/>
            <a:ext cx="7741532" cy="900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604913" y="3396292"/>
            <a:ext cx="2400475" cy="515469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2" name="正方形/長方形 11"/>
          <p:cNvSpPr/>
          <p:nvPr/>
        </p:nvSpPr>
        <p:spPr>
          <a:xfrm>
            <a:off x="3095406" y="3203975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3215430" y="3203975"/>
            <a:ext cx="7741532" cy="900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604913" y="4438908"/>
            <a:ext cx="2400475" cy="515469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正方形/長方形 14"/>
          <p:cNvSpPr/>
          <p:nvPr/>
        </p:nvSpPr>
        <p:spPr>
          <a:xfrm>
            <a:off x="3095406" y="4246591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3215430" y="4246591"/>
            <a:ext cx="7741532" cy="900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604913" y="5481523"/>
            <a:ext cx="2400475" cy="515469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正方形/長方形 17"/>
          <p:cNvSpPr/>
          <p:nvPr/>
        </p:nvSpPr>
        <p:spPr>
          <a:xfrm>
            <a:off x="3095406" y="5289207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3215430" y="5289207"/>
            <a:ext cx="7741532" cy="900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0890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irc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ドーナツ 4"/>
          <p:cNvSpPr/>
          <p:nvPr/>
        </p:nvSpPr>
        <p:spPr>
          <a:xfrm>
            <a:off x="4175620" y="1719340"/>
            <a:ext cx="3840761" cy="3846189"/>
          </a:xfrm>
          <a:prstGeom prst="donut">
            <a:avLst>
              <a:gd name="adj" fmla="val 8728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6" name="アーチ 6"/>
          <p:cNvSpPr/>
          <p:nvPr/>
        </p:nvSpPr>
        <p:spPr>
          <a:xfrm>
            <a:off x="6119715" y="1719339"/>
            <a:ext cx="1896665" cy="2105995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7" name="アーチ 6"/>
          <p:cNvSpPr/>
          <p:nvPr/>
        </p:nvSpPr>
        <p:spPr>
          <a:xfrm rot="5400000">
            <a:off x="6015041" y="3564189"/>
            <a:ext cx="1896500" cy="2106177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8" name="アーチ 6"/>
          <p:cNvSpPr/>
          <p:nvPr/>
        </p:nvSpPr>
        <p:spPr>
          <a:xfrm rot="10800000">
            <a:off x="4169858" y="3459532"/>
            <a:ext cx="1896665" cy="2105995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9" name="アーチ 6"/>
          <p:cNvSpPr/>
          <p:nvPr/>
        </p:nvSpPr>
        <p:spPr>
          <a:xfrm rot="16200000">
            <a:off x="4274697" y="1613972"/>
            <a:ext cx="1896500" cy="2106177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8106398" y="2265162"/>
            <a:ext cx="3660724" cy="11007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8106398" y="1773922"/>
            <a:ext cx="3660724" cy="51546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8106398" y="4455405"/>
            <a:ext cx="3660724" cy="11007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8106398" y="3964166"/>
            <a:ext cx="3660724" cy="51546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424878" y="2274529"/>
            <a:ext cx="3660724" cy="1100756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424878" y="1783290"/>
            <a:ext cx="3660724" cy="515469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424878" y="4464773"/>
            <a:ext cx="3660724" cy="1100756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424878" y="3973533"/>
            <a:ext cx="3660724" cy="515469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4655715" y="3338990"/>
            <a:ext cx="2850563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7" name="円/楕円 26"/>
          <p:cNvSpPr/>
          <p:nvPr/>
        </p:nvSpPr>
        <p:spPr>
          <a:xfrm>
            <a:off x="6963291" y="2108853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7195999" y="2319301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8" name="円/楕円 27"/>
          <p:cNvSpPr/>
          <p:nvPr/>
        </p:nvSpPr>
        <p:spPr>
          <a:xfrm>
            <a:off x="6966172" y="4352486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9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7198880" y="4562934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0" name="円/楕円 29"/>
          <p:cNvSpPr/>
          <p:nvPr/>
        </p:nvSpPr>
        <p:spPr>
          <a:xfrm>
            <a:off x="4362995" y="4352486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1" name="図プレースホルダー 7"/>
          <p:cNvSpPr>
            <a:spLocks noGrp="1"/>
          </p:cNvSpPr>
          <p:nvPr>
            <p:ph type="pic" sz="quarter" idx="41" hasCustomPrompt="1"/>
          </p:nvPr>
        </p:nvSpPr>
        <p:spPr>
          <a:xfrm>
            <a:off x="4595703" y="4562934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2" name="円/楕円 31"/>
          <p:cNvSpPr/>
          <p:nvPr/>
        </p:nvSpPr>
        <p:spPr>
          <a:xfrm>
            <a:off x="4362995" y="2108853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3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4595703" y="2319301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9825193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六角形 6"/>
          <p:cNvSpPr/>
          <p:nvPr/>
        </p:nvSpPr>
        <p:spPr>
          <a:xfrm rot="5400000">
            <a:off x="5266758" y="1554357"/>
            <a:ext cx="2402259" cy="2071092"/>
          </a:xfrm>
          <a:prstGeom prst="hexagon">
            <a:avLst>
              <a:gd name="adj" fmla="val 29917"/>
              <a:gd name="vf" fmla="val 11547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464092" y="2138858"/>
            <a:ext cx="2007592" cy="91254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六角形 7"/>
          <p:cNvSpPr/>
          <p:nvPr/>
        </p:nvSpPr>
        <p:spPr>
          <a:xfrm rot="5400000">
            <a:off x="6062102" y="3832618"/>
            <a:ext cx="2402259" cy="2071092"/>
          </a:xfrm>
          <a:prstGeom prst="hexagon">
            <a:avLst>
              <a:gd name="adj" fmla="val 29917"/>
              <a:gd name="vf" fmla="val 115470"/>
            </a:avLst>
          </a:pr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259436" y="4417118"/>
            <a:ext cx="2007592" cy="91254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" name="六角形 9"/>
          <p:cNvSpPr/>
          <p:nvPr/>
        </p:nvSpPr>
        <p:spPr>
          <a:xfrm rot="5400000">
            <a:off x="3662311" y="3352565"/>
            <a:ext cx="2402259" cy="2071092"/>
          </a:xfrm>
          <a:prstGeom prst="hexagon">
            <a:avLst>
              <a:gd name="adj" fmla="val 29917"/>
              <a:gd name="vf" fmla="val 115470"/>
            </a:avLst>
          </a:prstGeom>
          <a:solidFill>
            <a:schemeClr val="accent1">
              <a:lumMod val="5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3859645" y="3937065"/>
            <a:ext cx="2007592" cy="91254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7608643" y="1766315"/>
            <a:ext cx="3498349" cy="48005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7618052" y="2199441"/>
            <a:ext cx="3471280" cy="113954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8388797" y="4059068"/>
            <a:ext cx="3498349" cy="48005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8398205" y="4492195"/>
            <a:ext cx="3471280" cy="113954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247779" y="3521948"/>
            <a:ext cx="3498349" cy="480053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257188" y="3955074"/>
            <a:ext cx="3471280" cy="113954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52100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umeric List - 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634919" y="1478754"/>
            <a:ext cx="10759000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  <a:prstGeom prst="rect">
            <a:avLst/>
          </a:prstGeo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ホームベース 10"/>
          <p:cNvSpPr/>
          <p:nvPr/>
        </p:nvSpPr>
        <p:spPr>
          <a:xfrm>
            <a:off x="634919" y="1478754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4856" y="1904242"/>
            <a:ext cx="10752189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235038" y="1418777"/>
            <a:ext cx="1015888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94931" y="1418777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634919" y="3097518"/>
            <a:ext cx="10759000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2" name="ホームベース 21"/>
          <p:cNvSpPr/>
          <p:nvPr/>
        </p:nvSpPr>
        <p:spPr>
          <a:xfrm>
            <a:off x="634919" y="3097518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24856" y="3523006"/>
            <a:ext cx="10752189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235038" y="3037541"/>
            <a:ext cx="1015888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94931" y="3037541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634918" y="4714080"/>
            <a:ext cx="10759001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7" name="ホームベース 26"/>
          <p:cNvSpPr/>
          <p:nvPr/>
        </p:nvSpPr>
        <p:spPr>
          <a:xfrm>
            <a:off x="634918" y="4714080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24854" y="5139568"/>
            <a:ext cx="10752190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235037" y="4654103"/>
            <a:ext cx="1015888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94930" y="4654103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705059445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yra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二等辺三角形 25"/>
          <p:cNvSpPr/>
          <p:nvPr/>
        </p:nvSpPr>
        <p:spPr>
          <a:xfrm>
            <a:off x="970878" y="1448780"/>
            <a:ext cx="5255840" cy="4530503"/>
          </a:xfrm>
          <a:custGeom>
            <a:avLst/>
            <a:gdLst/>
            <a:ahLst/>
            <a:cxnLst/>
            <a:rect l="l" t="t" r="r" b="b"/>
            <a:pathLst>
              <a:path w="7883076" h="6795755">
                <a:moveTo>
                  <a:pt x="1" y="6795754"/>
                </a:moveTo>
                <a:lnTo>
                  <a:pt x="7883075" y="6795754"/>
                </a:lnTo>
                <a:lnTo>
                  <a:pt x="7883076" y="6795755"/>
                </a:lnTo>
                <a:lnTo>
                  <a:pt x="0" y="6795755"/>
                </a:lnTo>
                <a:close/>
                <a:moveTo>
                  <a:pt x="978756" y="5108245"/>
                </a:moveTo>
                <a:lnTo>
                  <a:pt x="6904320" y="5108245"/>
                </a:lnTo>
                <a:lnTo>
                  <a:pt x="7856558" y="6750035"/>
                </a:lnTo>
                <a:lnTo>
                  <a:pt x="26518" y="6750035"/>
                </a:lnTo>
                <a:close/>
                <a:moveTo>
                  <a:pt x="1957511" y="3420736"/>
                </a:moveTo>
                <a:lnTo>
                  <a:pt x="5925565" y="3420736"/>
                </a:lnTo>
                <a:lnTo>
                  <a:pt x="6877803" y="5062526"/>
                </a:lnTo>
                <a:lnTo>
                  <a:pt x="1005273" y="5062526"/>
                </a:lnTo>
                <a:close/>
                <a:moveTo>
                  <a:pt x="2936267" y="1733227"/>
                </a:moveTo>
                <a:lnTo>
                  <a:pt x="4946810" y="1733227"/>
                </a:lnTo>
                <a:lnTo>
                  <a:pt x="5899048" y="3375017"/>
                </a:lnTo>
                <a:lnTo>
                  <a:pt x="1984028" y="3375017"/>
                </a:lnTo>
                <a:close/>
                <a:moveTo>
                  <a:pt x="3941538" y="0"/>
                </a:moveTo>
                <a:lnTo>
                  <a:pt x="4920293" y="1687508"/>
                </a:lnTo>
                <a:lnTo>
                  <a:pt x="2962784" y="1687508"/>
                </a:lnTo>
                <a:close/>
              </a:path>
            </a:pathLst>
          </a:cu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平行四辺形 5"/>
          <p:cNvSpPr/>
          <p:nvPr/>
        </p:nvSpPr>
        <p:spPr>
          <a:xfrm flipH="1">
            <a:off x="3598798" y="1448780"/>
            <a:ext cx="5246900" cy="1122970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7" name="平行四辺形 6"/>
          <p:cNvSpPr/>
          <p:nvPr/>
        </p:nvSpPr>
        <p:spPr>
          <a:xfrm flipH="1">
            <a:off x="4266148" y="2603501"/>
            <a:ext cx="5246900" cy="1091220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8" name="平行四辺形 7"/>
          <p:cNvSpPr/>
          <p:nvPr/>
        </p:nvSpPr>
        <p:spPr>
          <a:xfrm flipH="1">
            <a:off x="4921162" y="3730965"/>
            <a:ext cx="5246900" cy="1091220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9" name="平行四辺形 8"/>
          <p:cNvSpPr/>
          <p:nvPr/>
        </p:nvSpPr>
        <p:spPr>
          <a:xfrm flipH="1">
            <a:off x="5573152" y="4857031"/>
            <a:ext cx="5246900" cy="1091220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760525" y="3191444"/>
            <a:ext cx="1676545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3154259" y="2069154"/>
            <a:ext cx="889077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2008483" y="4310442"/>
            <a:ext cx="3180629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2008483" y="5467708"/>
            <a:ext cx="3180629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385662" y="1538790"/>
            <a:ext cx="3690730" cy="96010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015786" y="2678917"/>
            <a:ext cx="3690730" cy="96010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5699246" y="3789040"/>
            <a:ext cx="3690730" cy="96010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306042" y="4922588"/>
            <a:ext cx="3690730" cy="96010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603847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lo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山形 4"/>
          <p:cNvSpPr/>
          <p:nvPr/>
        </p:nvSpPr>
        <p:spPr>
          <a:xfrm>
            <a:off x="440305" y="2924355"/>
            <a:ext cx="2353938" cy="313267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6" name="山形 5"/>
          <p:cNvSpPr/>
          <p:nvPr/>
        </p:nvSpPr>
        <p:spPr>
          <a:xfrm>
            <a:off x="2690517" y="2924355"/>
            <a:ext cx="2353938" cy="313267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7" name="山形 6"/>
          <p:cNvSpPr/>
          <p:nvPr/>
        </p:nvSpPr>
        <p:spPr>
          <a:xfrm>
            <a:off x="4940729" y="2924355"/>
            <a:ext cx="2353938" cy="313267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8" name="山形 7"/>
          <p:cNvSpPr/>
          <p:nvPr/>
        </p:nvSpPr>
        <p:spPr>
          <a:xfrm>
            <a:off x="7190940" y="2924355"/>
            <a:ext cx="2353938" cy="313267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9" name="山形 8"/>
          <p:cNvSpPr/>
          <p:nvPr/>
        </p:nvSpPr>
        <p:spPr>
          <a:xfrm>
            <a:off x="9441152" y="2924355"/>
            <a:ext cx="2353938" cy="313267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1167185" y="2630939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1399893" y="2841387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3395465" y="2630939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3628174" y="2841387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5645382" y="2630939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44" hasCustomPrompt="1"/>
          </p:nvPr>
        </p:nvSpPr>
        <p:spPr>
          <a:xfrm>
            <a:off x="5878090" y="2841387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6" name="円/楕円 15"/>
          <p:cNvSpPr/>
          <p:nvPr/>
        </p:nvSpPr>
        <p:spPr>
          <a:xfrm>
            <a:off x="7917820" y="2630939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45" hasCustomPrompt="1"/>
          </p:nvPr>
        </p:nvSpPr>
        <p:spPr>
          <a:xfrm>
            <a:off x="8150529" y="2841387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10168032" y="2630939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46" hasCustomPrompt="1"/>
          </p:nvPr>
        </p:nvSpPr>
        <p:spPr>
          <a:xfrm>
            <a:off x="10400741" y="2841387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544902" y="1573428"/>
            <a:ext cx="2160427" cy="102089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2765341" y="1573428"/>
            <a:ext cx="2160427" cy="102089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5015786" y="1573428"/>
            <a:ext cx="2160427" cy="102089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7236226" y="1573428"/>
            <a:ext cx="2160427" cy="102089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9537908" y="1573428"/>
            <a:ext cx="2160427" cy="102089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544901" y="3590720"/>
            <a:ext cx="2145616" cy="193851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2795346" y="3590720"/>
            <a:ext cx="2145616" cy="193851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5045792" y="3590720"/>
            <a:ext cx="2145616" cy="193851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7296237" y="3590720"/>
            <a:ext cx="2145616" cy="193851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9546682" y="3590720"/>
            <a:ext cx="2145616" cy="193851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587036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6" name="グループ化 25"/>
          <p:cNvGrpSpPr/>
          <p:nvPr/>
        </p:nvGrpSpPr>
        <p:grpSpPr>
          <a:xfrm>
            <a:off x="5302306" y="1524873"/>
            <a:ext cx="2156659" cy="2173246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5" name="ドーナツ 4"/>
            <p:cNvSpPr/>
            <p:nvPr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6" name="台形 5"/>
            <p:cNvSpPr/>
            <p:nvPr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0" name="台形 9"/>
            <p:cNvSpPr/>
            <p:nvPr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grpSp>
          <p:nvGrpSpPr>
            <p:cNvPr id="13" name="グループ化 12"/>
            <p:cNvGrpSpPr/>
            <p:nvPr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11" name="台形 10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12" name="台形 11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16" name="グループ化 15"/>
            <p:cNvGrpSpPr/>
            <p:nvPr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17" name="台形 16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18" name="台形 17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19" name="グループ化 18"/>
            <p:cNvGrpSpPr/>
            <p:nvPr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20" name="台形 19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21" name="台形 20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22" name="グループ化 21"/>
            <p:cNvGrpSpPr/>
            <p:nvPr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23" name="台形 22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24" name="台形 23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</p:grpSp>
      <p:grpSp>
        <p:nvGrpSpPr>
          <p:cNvPr id="27" name="グループ化 26"/>
          <p:cNvGrpSpPr/>
          <p:nvPr/>
        </p:nvGrpSpPr>
        <p:grpSpPr>
          <a:xfrm>
            <a:off x="7214918" y="3241380"/>
            <a:ext cx="1302798" cy="1312817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8" name="ドーナツ 27"/>
            <p:cNvSpPr/>
            <p:nvPr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29" name="台形 28"/>
            <p:cNvSpPr/>
            <p:nvPr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30" name="台形 29"/>
            <p:cNvSpPr/>
            <p:nvPr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grpSp>
          <p:nvGrpSpPr>
            <p:cNvPr id="31" name="グループ化 30"/>
            <p:cNvGrpSpPr/>
            <p:nvPr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41" name="台形 40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42" name="台形 41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32" name="グループ化 31"/>
            <p:cNvGrpSpPr/>
            <p:nvPr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39" name="台形 38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40" name="台形 39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33" name="グループ化 32"/>
            <p:cNvGrpSpPr/>
            <p:nvPr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37" name="台形 36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38" name="台形 37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34" name="グループ化 33"/>
            <p:cNvGrpSpPr/>
            <p:nvPr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35" name="台形 34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36" name="台形 35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</p:grpSp>
      <p:grpSp>
        <p:nvGrpSpPr>
          <p:cNvPr id="43" name="グループ化 42"/>
          <p:cNvGrpSpPr/>
          <p:nvPr/>
        </p:nvGrpSpPr>
        <p:grpSpPr>
          <a:xfrm>
            <a:off x="4480831" y="3485661"/>
            <a:ext cx="1650301" cy="1662993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4" name="ドーナツ 43"/>
            <p:cNvSpPr/>
            <p:nvPr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45" name="台形 44"/>
            <p:cNvSpPr/>
            <p:nvPr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46" name="台形 45"/>
            <p:cNvSpPr/>
            <p:nvPr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grpSp>
          <p:nvGrpSpPr>
            <p:cNvPr id="47" name="グループ化 46"/>
            <p:cNvGrpSpPr/>
            <p:nvPr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7" name="台形 56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58" name="台形 57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48" name="グループ化 47"/>
            <p:cNvGrpSpPr/>
            <p:nvPr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5" name="台形 54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56" name="台形 55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49" name="グループ化 48"/>
            <p:cNvGrpSpPr/>
            <p:nvPr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3" name="台形 52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54" name="台形 53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50" name="グループ化 49"/>
            <p:cNvGrpSpPr/>
            <p:nvPr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1" name="台形 50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52" name="台形 51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</p:grpSp>
      <p:grpSp>
        <p:nvGrpSpPr>
          <p:cNvPr id="59" name="グループ化 58"/>
          <p:cNvGrpSpPr/>
          <p:nvPr/>
        </p:nvGrpSpPr>
        <p:grpSpPr>
          <a:xfrm>
            <a:off x="3233677" y="2364214"/>
            <a:ext cx="1579019" cy="1591163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0" name="ドーナツ 59"/>
            <p:cNvSpPr/>
            <p:nvPr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61" name="台形 60"/>
            <p:cNvSpPr/>
            <p:nvPr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62" name="台形 61"/>
            <p:cNvSpPr/>
            <p:nvPr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grpSp>
          <p:nvGrpSpPr>
            <p:cNvPr id="63" name="グループ化 62"/>
            <p:cNvGrpSpPr/>
            <p:nvPr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73" name="台形 72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74" name="台形 73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64" name="グループ化 63"/>
            <p:cNvGrpSpPr/>
            <p:nvPr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71" name="台形 70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72" name="台形 71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65" name="グループ化 64"/>
            <p:cNvGrpSpPr/>
            <p:nvPr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69" name="台形 68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70" name="台形 69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66" name="グループ化 65"/>
            <p:cNvGrpSpPr/>
            <p:nvPr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67" name="台形 66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68" name="台形 67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</p:grpSp>
      <p:grpSp>
        <p:nvGrpSpPr>
          <p:cNvPr id="75" name="グループ化 74"/>
          <p:cNvGrpSpPr/>
          <p:nvPr/>
        </p:nvGrpSpPr>
        <p:grpSpPr>
          <a:xfrm>
            <a:off x="2045984" y="3176875"/>
            <a:ext cx="1385436" cy="1396091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6" name="ドーナツ 75"/>
            <p:cNvSpPr/>
            <p:nvPr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77" name="台形 76"/>
            <p:cNvSpPr/>
            <p:nvPr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78" name="台形 77"/>
            <p:cNvSpPr/>
            <p:nvPr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grpSp>
          <p:nvGrpSpPr>
            <p:cNvPr id="79" name="グループ化 78"/>
            <p:cNvGrpSpPr/>
            <p:nvPr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9" name="台形 88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90" name="台形 89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80" name="グループ化 79"/>
            <p:cNvGrpSpPr/>
            <p:nvPr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7" name="台形 86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88" name="台形 87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81" name="グループ化 80"/>
            <p:cNvGrpSpPr/>
            <p:nvPr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5" name="台形 84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86" name="台形 85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82" name="グループ化 81"/>
            <p:cNvGrpSpPr/>
            <p:nvPr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3" name="台形 82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84" name="台形 83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</p:grpSp>
      <p:sp>
        <p:nvSpPr>
          <p:cNvPr id="9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705376" y="5185062"/>
            <a:ext cx="2863509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705376" y="4824222"/>
            <a:ext cx="2863509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3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36727" y="1648934"/>
            <a:ext cx="2874933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4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536727" y="1288095"/>
            <a:ext cx="2874933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8736523" y="3561634"/>
            <a:ext cx="3270647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736523" y="3200794"/>
            <a:ext cx="3270647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7778768" y="1670705"/>
            <a:ext cx="3270647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7778768" y="1309865"/>
            <a:ext cx="3270647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228092" y="5210142"/>
            <a:ext cx="3270647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0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228092" y="4849302"/>
            <a:ext cx="3270647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3" name="円/楕円 102"/>
          <p:cNvSpPr/>
          <p:nvPr/>
        </p:nvSpPr>
        <p:spPr>
          <a:xfrm>
            <a:off x="2682269" y="3817388"/>
            <a:ext cx="106695" cy="106685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5" name="円/楕円 104"/>
          <p:cNvSpPr/>
          <p:nvPr/>
        </p:nvSpPr>
        <p:spPr>
          <a:xfrm>
            <a:off x="5248959" y="4256791"/>
            <a:ext cx="106695" cy="106685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6" name="円/楕円 105"/>
          <p:cNvSpPr/>
          <p:nvPr/>
        </p:nvSpPr>
        <p:spPr>
          <a:xfrm>
            <a:off x="6322486" y="2545686"/>
            <a:ext cx="106695" cy="106685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7" name="円/楕円 106"/>
          <p:cNvSpPr/>
          <p:nvPr/>
        </p:nvSpPr>
        <p:spPr>
          <a:xfrm>
            <a:off x="7810068" y="3845219"/>
            <a:ext cx="106695" cy="106685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8" name="円/楕円 107"/>
          <p:cNvSpPr/>
          <p:nvPr/>
        </p:nvSpPr>
        <p:spPr>
          <a:xfrm>
            <a:off x="3966323" y="3086838"/>
            <a:ext cx="106695" cy="106685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17" name="フリーフォーム 116"/>
          <p:cNvSpPr/>
          <p:nvPr/>
        </p:nvSpPr>
        <p:spPr>
          <a:xfrm>
            <a:off x="3476669" y="1977082"/>
            <a:ext cx="568761" cy="1153297"/>
          </a:xfrm>
          <a:custGeom>
            <a:avLst/>
            <a:gdLst>
              <a:gd name="connsiteX0" fmla="*/ 803190 w 853068"/>
              <a:gd name="connsiteY0" fmla="*/ 2384854 h 2384854"/>
              <a:gd name="connsiteX1" fmla="*/ 766119 w 853068"/>
              <a:gd name="connsiteY1" fmla="*/ 877329 h 2384854"/>
              <a:gd name="connsiteX2" fmla="*/ 0 w 853068"/>
              <a:gd name="connsiteY2" fmla="*/ 0 h 2384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3068" h="2384854">
                <a:moveTo>
                  <a:pt x="803190" y="2384854"/>
                </a:moveTo>
                <a:cubicBezTo>
                  <a:pt x="851587" y="1829829"/>
                  <a:pt x="899984" y="1274805"/>
                  <a:pt x="766119" y="877329"/>
                </a:cubicBezTo>
                <a:cubicBezTo>
                  <a:pt x="632254" y="479853"/>
                  <a:pt x="316127" y="239926"/>
                  <a:pt x="0" y="0"/>
                </a:cubicBezTo>
              </a:path>
            </a:pathLst>
          </a:custGeom>
          <a:noFill/>
          <a:ln w="12700" cmpd="thinThick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1" name="フリーフォーム 120"/>
          <p:cNvSpPr/>
          <p:nvPr/>
        </p:nvSpPr>
        <p:spPr>
          <a:xfrm>
            <a:off x="6376640" y="1548714"/>
            <a:ext cx="1301691" cy="1029730"/>
          </a:xfrm>
          <a:custGeom>
            <a:avLst/>
            <a:gdLst>
              <a:gd name="connsiteX0" fmla="*/ 0 w 1952367"/>
              <a:gd name="connsiteY0" fmla="*/ 1544595 h 1544595"/>
              <a:gd name="connsiteX1" fmla="*/ 642551 w 1952367"/>
              <a:gd name="connsiteY1" fmla="*/ 308919 h 1544595"/>
              <a:gd name="connsiteX2" fmla="*/ 1952367 w 1952367"/>
              <a:gd name="connsiteY2" fmla="*/ 0 h 154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2367" h="1544595">
                <a:moveTo>
                  <a:pt x="0" y="1544595"/>
                </a:moveTo>
                <a:cubicBezTo>
                  <a:pt x="158578" y="1055473"/>
                  <a:pt x="317157" y="566351"/>
                  <a:pt x="642551" y="308919"/>
                </a:cubicBezTo>
                <a:cubicBezTo>
                  <a:pt x="967945" y="51487"/>
                  <a:pt x="1460156" y="25743"/>
                  <a:pt x="1952367" y="0"/>
                </a:cubicBezTo>
              </a:path>
            </a:pathLst>
          </a:custGeom>
          <a:noFill/>
          <a:ln w="12700" cmpd="thinThick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2" name="フリーフォーム 121"/>
          <p:cNvSpPr/>
          <p:nvPr/>
        </p:nvSpPr>
        <p:spPr>
          <a:xfrm>
            <a:off x="1318169" y="3871784"/>
            <a:ext cx="1384077" cy="906162"/>
          </a:xfrm>
          <a:custGeom>
            <a:avLst/>
            <a:gdLst>
              <a:gd name="connsiteX0" fmla="*/ 2075935 w 2075935"/>
              <a:gd name="connsiteY0" fmla="*/ 0 h 1359243"/>
              <a:gd name="connsiteX1" fmla="*/ 778476 w 2075935"/>
              <a:gd name="connsiteY1" fmla="*/ 358346 h 1359243"/>
              <a:gd name="connsiteX2" fmla="*/ 0 w 2075935"/>
              <a:gd name="connsiteY2" fmla="*/ 1359243 h 1359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75935" h="1359243">
                <a:moveTo>
                  <a:pt x="2075935" y="0"/>
                </a:moveTo>
                <a:cubicBezTo>
                  <a:pt x="1600200" y="65903"/>
                  <a:pt x="1124465" y="131806"/>
                  <a:pt x="778476" y="358346"/>
                </a:cubicBezTo>
                <a:cubicBezTo>
                  <a:pt x="432487" y="584886"/>
                  <a:pt x="216243" y="972064"/>
                  <a:pt x="0" y="1359243"/>
                </a:cubicBezTo>
              </a:path>
            </a:pathLst>
          </a:custGeom>
          <a:noFill/>
          <a:ln w="12700" cmpd="thinThick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4" name="フリーフォーム 123"/>
          <p:cNvSpPr/>
          <p:nvPr/>
        </p:nvSpPr>
        <p:spPr>
          <a:xfrm>
            <a:off x="5313866" y="4349579"/>
            <a:ext cx="889764" cy="716691"/>
          </a:xfrm>
          <a:custGeom>
            <a:avLst/>
            <a:gdLst>
              <a:gd name="connsiteX0" fmla="*/ 0 w 1334530"/>
              <a:gd name="connsiteY0" fmla="*/ 0 h 1075037"/>
              <a:gd name="connsiteX1" fmla="*/ 494270 w 1334530"/>
              <a:gd name="connsiteY1" fmla="*/ 790832 h 1075037"/>
              <a:gd name="connsiteX2" fmla="*/ 1334530 w 1334530"/>
              <a:gd name="connsiteY2" fmla="*/ 1075037 h 1075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4530" h="1075037">
                <a:moveTo>
                  <a:pt x="0" y="0"/>
                </a:moveTo>
                <a:cubicBezTo>
                  <a:pt x="135924" y="305829"/>
                  <a:pt x="271848" y="611659"/>
                  <a:pt x="494270" y="790832"/>
                </a:cubicBezTo>
                <a:cubicBezTo>
                  <a:pt x="716692" y="970005"/>
                  <a:pt x="1025611" y="1022521"/>
                  <a:pt x="1334530" y="1075037"/>
                </a:cubicBezTo>
              </a:path>
            </a:pathLst>
          </a:custGeom>
          <a:noFill/>
          <a:ln w="12700" cmpd="thinThick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5" name="フリーフォーム 124"/>
          <p:cNvSpPr/>
          <p:nvPr/>
        </p:nvSpPr>
        <p:spPr>
          <a:xfrm>
            <a:off x="7876056" y="3383513"/>
            <a:ext cx="815617" cy="504747"/>
          </a:xfrm>
          <a:custGeom>
            <a:avLst/>
            <a:gdLst>
              <a:gd name="connsiteX0" fmla="*/ 0 w 1223319"/>
              <a:gd name="connsiteY0" fmla="*/ 757120 h 757120"/>
              <a:gd name="connsiteX1" fmla="*/ 593125 w 1223319"/>
              <a:gd name="connsiteY1" fmla="*/ 114569 h 757120"/>
              <a:gd name="connsiteX2" fmla="*/ 1223319 w 1223319"/>
              <a:gd name="connsiteY2" fmla="*/ 3358 h 75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3319" h="757120">
                <a:moveTo>
                  <a:pt x="0" y="757120"/>
                </a:moveTo>
                <a:cubicBezTo>
                  <a:pt x="194619" y="498658"/>
                  <a:pt x="389239" y="240196"/>
                  <a:pt x="593125" y="114569"/>
                </a:cubicBezTo>
                <a:cubicBezTo>
                  <a:pt x="797011" y="-11058"/>
                  <a:pt x="1010165" y="-3850"/>
                  <a:pt x="1223319" y="3358"/>
                </a:cubicBezTo>
              </a:path>
            </a:pathLst>
          </a:custGeom>
          <a:noFill/>
          <a:ln w="12700" cmpd="thinThick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</p:spTree>
    <p:extLst>
      <p:ext uri="{BB962C8B-B14F-4D97-AF65-F5344CB8AC3E}">
        <p14:creationId xmlns:p14="http://schemas.microsoft.com/office/powerpoint/2010/main" val="18419020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irc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図プレースホルダー 46"/>
          <p:cNvSpPr>
            <a:spLocks noGrp="1"/>
          </p:cNvSpPr>
          <p:nvPr>
            <p:ph type="pic" sz="quarter" idx="42" hasCustomPrompt="1"/>
          </p:nvPr>
        </p:nvSpPr>
        <p:spPr>
          <a:xfrm>
            <a:off x="4572236" y="3656147"/>
            <a:ext cx="1497295" cy="1502464"/>
          </a:xfrm>
          <a:custGeom>
            <a:avLst/>
            <a:gdLst/>
            <a:ahLst/>
            <a:cxnLst/>
            <a:rect l="l" t="t" r="r" b="b"/>
            <a:pathLst>
              <a:path w="2153093" h="2160713">
                <a:moveTo>
                  <a:pt x="2151584" y="0"/>
                </a:moveTo>
                <a:lnTo>
                  <a:pt x="2153093" y="0"/>
                </a:lnTo>
                <a:lnTo>
                  <a:pt x="2153093" y="2160637"/>
                </a:lnTo>
                <a:cubicBezTo>
                  <a:pt x="2152590" y="2160713"/>
                  <a:pt x="2152087" y="2160713"/>
                  <a:pt x="2151584" y="2160713"/>
                </a:cubicBezTo>
                <a:cubicBezTo>
                  <a:pt x="963297" y="2160713"/>
                  <a:pt x="0" y="1197416"/>
                  <a:pt x="0" y="9129"/>
                </a:cubicBezTo>
                <a:lnTo>
                  <a:pt x="2151584" y="9129"/>
                </a:ln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45" name="図プレースホルダー 44"/>
          <p:cNvSpPr>
            <a:spLocks noGrp="1"/>
          </p:cNvSpPr>
          <p:nvPr>
            <p:ph type="pic" sz="quarter" idx="41" hasCustomPrompt="1"/>
          </p:nvPr>
        </p:nvSpPr>
        <p:spPr>
          <a:xfrm>
            <a:off x="6108526" y="3656366"/>
            <a:ext cx="1502594" cy="1497165"/>
          </a:xfrm>
          <a:custGeom>
            <a:avLst/>
            <a:gdLst/>
            <a:ahLst/>
            <a:cxnLst/>
            <a:rect l="l" t="t" r="r" b="b"/>
            <a:pathLst>
              <a:path w="2160713" h="2153093">
                <a:moveTo>
                  <a:pt x="0" y="0"/>
                </a:moveTo>
                <a:lnTo>
                  <a:pt x="2160637" y="0"/>
                </a:lnTo>
                <a:cubicBezTo>
                  <a:pt x="2160713" y="503"/>
                  <a:pt x="2160713" y="1006"/>
                  <a:pt x="2160713" y="1509"/>
                </a:cubicBezTo>
                <a:cubicBezTo>
                  <a:pt x="2160713" y="1189796"/>
                  <a:pt x="1197416" y="2153093"/>
                  <a:pt x="9129" y="2153093"/>
                </a:cubicBezTo>
                <a:lnTo>
                  <a:pt x="9129" y="1509"/>
                </a:lnTo>
                <a:lnTo>
                  <a:pt x="0" y="1509"/>
                </a:ln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43" name="図プレースホルダー 42"/>
          <p:cNvSpPr>
            <a:spLocks noGrp="1"/>
          </p:cNvSpPr>
          <p:nvPr>
            <p:ph type="pic" sz="quarter" idx="40" hasCustomPrompt="1"/>
          </p:nvPr>
        </p:nvSpPr>
        <p:spPr>
          <a:xfrm>
            <a:off x="6108745" y="2120789"/>
            <a:ext cx="1497295" cy="1502464"/>
          </a:xfrm>
          <a:custGeom>
            <a:avLst/>
            <a:gdLst/>
            <a:ahLst/>
            <a:cxnLst/>
            <a:rect l="l" t="t" r="r" b="b"/>
            <a:pathLst>
              <a:path w="2153093" h="2160713">
                <a:moveTo>
                  <a:pt x="1509" y="0"/>
                </a:moveTo>
                <a:cubicBezTo>
                  <a:pt x="1189796" y="0"/>
                  <a:pt x="2153093" y="963297"/>
                  <a:pt x="2153093" y="2151584"/>
                </a:cubicBezTo>
                <a:lnTo>
                  <a:pt x="1509" y="2151584"/>
                </a:lnTo>
                <a:lnTo>
                  <a:pt x="1509" y="2160713"/>
                </a:lnTo>
                <a:lnTo>
                  <a:pt x="0" y="2160713"/>
                </a:lnTo>
                <a:lnTo>
                  <a:pt x="0" y="76"/>
                </a:lnTo>
                <a:cubicBezTo>
                  <a:pt x="503" y="0"/>
                  <a:pt x="1006" y="0"/>
                  <a:pt x="1509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41" name="図プレースホルダー 40"/>
          <p:cNvSpPr>
            <a:spLocks noGrp="1"/>
          </p:cNvSpPr>
          <p:nvPr>
            <p:ph type="pic" sz="quarter" idx="39" hasCustomPrompt="1"/>
          </p:nvPr>
        </p:nvSpPr>
        <p:spPr>
          <a:xfrm>
            <a:off x="4572398" y="2126088"/>
            <a:ext cx="1502594" cy="1497165"/>
          </a:xfrm>
          <a:custGeom>
            <a:avLst/>
            <a:gdLst/>
            <a:ahLst/>
            <a:cxnLst/>
            <a:rect l="l" t="t" r="r" b="b"/>
            <a:pathLst>
              <a:path w="2160713" h="2153093">
                <a:moveTo>
                  <a:pt x="2151584" y="0"/>
                </a:moveTo>
                <a:lnTo>
                  <a:pt x="2151584" y="2151584"/>
                </a:lnTo>
                <a:lnTo>
                  <a:pt x="2160713" y="2151584"/>
                </a:lnTo>
                <a:lnTo>
                  <a:pt x="2160713" y="2153093"/>
                </a:lnTo>
                <a:lnTo>
                  <a:pt x="76" y="2153093"/>
                </a:lnTo>
                <a:cubicBezTo>
                  <a:pt x="0" y="2152590"/>
                  <a:pt x="0" y="2152087"/>
                  <a:pt x="0" y="2151584"/>
                </a:cubicBezTo>
                <a:cubicBezTo>
                  <a:pt x="0" y="963297"/>
                  <a:pt x="963297" y="0"/>
                  <a:pt x="2151584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ドーナツ 4"/>
          <p:cNvSpPr/>
          <p:nvPr/>
        </p:nvSpPr>
        <p:spPr>
          <a:xfrm>
            <a:off x="4176047" y="1719339"/>
            <a:ext cx="3840333" cy="3840000"/>
          </a:xfrm>
          <a:prstGeom prst="donut">
            <a:avLst>
              <a:gd name="adj" fmla="val 8728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6" name="アーチ 6"/>
          <p:cNvSpPr/>
          <p:nvPr/>
        </p:nvSpPr>
        <p:spPr>
          <a:xfrm>
            <a:off x="6119715" y="1719339"/>
            <a:ext cx="1896665" cy="2105995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7" name="アーチ 6"/>
          <p:cNvSpPr/>
          <p:nvPr/>
        </p:nvSpPr>
        <p:spPr>
          <a:xfrm rot="5400000">
            <a:off x="6015041" y="3564189"/>
            <a:ext cx="1896500" cy="2106177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8" name="アーチ 6"/>
          <p:cNvSpPr/>
          <p:nvPr/>
        </p:nvSpPr>
        <p:spPr>
          <a:xfrm rot="10800000">
            <a:off x="4169858" y="3459532"/>
            <a:ext cx="1896665" cy="2105995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9" name="アーチ 6"/>
          <p:cNvSpPr/>
          <p:nvPr/>
        </p:nvSpPr>
        <p:spPr>
          <a:xfrm rot="16200000">
            <a:off x="4274697" y="1613972"/>
            <a:ext cx="1896500" cy="2106177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8106398" y="2265162"/>
            <a:ext cx="3660724" cy="128385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8106398" y="1589903"/>
            <a:ext cx="3660724" cy="740678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8106398" y="4455405"/>
            <a:ext cx="3660724" cy="128385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8106398" y="3780146"/>
            <a:ext cx="3660724" cy="740678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424878" y="2274529"/>
            <a:ext cx="3660724" cy="1283851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424878" y="1599270"/>
            <a:ext cx="3660724" cy="740678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424878" y="4464773"/>
            <a:ext cx="3660724" cy="1283851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424878" y="3789514"/>
            <a:ext cx="3660724" cy="740678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8475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ircle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/>
          <p:nvPr/>
        </p:nvSpPr>
        <p:spPr>
          <a:xfrm>
            <a:off x="3995584" y="1628800"/>
            <a:ext cx="4200831" cy="4200467"/>
          </a:xfrm>
          <a:prstGeom prst="ellips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1" name="円/楕円 10"/>
          <p:cNvSpPr>
            <a:spLocks noChangeAspect="1"/>
          </p:cNvSpPr>
          <p:nvPr/>
        </p:nvSpPr>
        <p:spPr>
          <a:xfrm>
            <a:off x="3995584" y="1628800"/>
            <a:ext cx="4200831" cy="4200467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  <a:prstGeom prst="rect">
            <a:avLst/>
          </a:prstGeo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円/楕円 9"/>
          <p:cNvSpPr>
            <a:spLocks noChangeAspect="1"/>
          </p:cNvSpPr>
          <p:nvPr/>
        </p:nvSpPr>
        <p:spPr>
          <a:xfrm>
            <a:off x="4266606" y="2170796"/>
            <a:ext cx="3658788" cy="3658471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9" name="円/楕円 8"/>
          <p:cNvSpPr>
            <a:spLocks noChangeAspect="1"/>
          </p:cNvSpPr>
          <p:nvPr/>
        </p:nvSpPr>
        <p:spPr>
          <a:xfrm>
            <a:off x="4537627" y="2712792"/>
            <a:ext cx="3116746" cy="3116475"/>
          </a:xfrm>
          <a:prstGeom prst="ellips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8" name="円/楕円 7"/>
          <p:cNvSpPr>
            <a:spLocks noChangeAspect="1"/>
          </p:cNvSpPr>
          <p:nvPr/>
        </p:nvSpPr>
        <p:spPr>
          <a:xfrm>
            <a:off x="4808649" y="3254788"/>
            <a:ext cx="2574703" cy="257447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7" name="円/楕円 6"/>
          <p:cNvSpPr/>
          <p:nvPr/>
        </p:nvSpPr>
        <p:spPr>
          <a:xfrm>
            <a:off x="5079670" y="3796783"/>
            <a:ext cx="2032660" cy="203248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6" name="円/楕円 5"/>
          <p:cNvSpPr/>
          <p:nvPr/>
        </p:nvSpPr>
        <p:spPr>
          <a:xfrm>
            <a:off x="5350691" y="4338779"/>
            <a:ext cx="1490617" cy="149048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342982" y="4891421"/>
            <a:ext cx="1506037" cy="39004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5342982" y="3880986"/>
            <a:ext cx="1506037" cy="39004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5342982" y="3338991"/>
            <a:ext cx="1506037" cy="39004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342982" y="2761185"/>
            <a:ext cx="1506037" cy="39004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5342982" y="2221125"/>
            <a:ext cx="1506037" cy="39004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5342982" y="1681065"/>
            <a:ext cx="1506037" cy="39004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19" name="直線コネクタ 18"/>
          <p:cNvCxnSpPr/>
          <p:nvPr/>
        </p:nvCxnSpPr>
        <p:spPr>
          <a:xfrm flipH="1">
            <a:off x="6846149" y="1891087"/>
            <a:ext cx="1745183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flipH="1">
            <a:off x="3660679" y="2461151"/>
            <a:ext cx="1685172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flipH="1">
            <a:off x="6906160" y="3001211"/>
            <a:ext cx="1685172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flipH="1">
            <a:off x="3665519" y="3571274"/>
            <a:ext cx="1685172" cy="0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H="1">
            <a:off x="6811304" y="4111334"/>
            <a:ext cx="1780028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flipH="1">
            <a:off x="3665519" y="4651394"/>
            <a:ext cx="1950386" cy="0"/>
          </a:xfrm>
          <a:prstGeom prst="line">
            <a:avLst/>
          </a:prstGeom>
          <a:ln w="12700">
            <a:solidFill>
              <a:schemeClr val="accent1">
                <a:lumMod val="20000"/>
                <a:lumOff val="8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8676510" y="2011901"/>
            <a:ext cx="3240641" cy="59926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8676510" y="1651061"/>
            <a:ext cx="3240641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8676510" y="3122025"/>
            <a:ext cx="3240641" cy="59926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8676510" y="2761185"/>
            <a:ext cx="3240641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8676510" y="4232147"/>
            <a:ext cx="3240641" cy="59926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8676510" y="3871307"/>
            <a:ext cx="3240641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424878" y="2590275"/>
            <a:ext cx="3240641" cy="59926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424878" y="2229435"/>
            <a:ext cx="3240641" cy="430015"/>
          </a:xfrm>
        </p:spPr>
        <p:txBody>
          <a:bodyPr anchor="b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424878" y="3700398"/>
            <a:ext cx="3240641" cy="59926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424878" y="3339558"/>
            <a:ext cx="3240641" cy="430015"/>
          </a:xfrm>
        </p:spPr>
        <p:txBody>
          <a:bodyPr anchor="b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424878" y="4810521"/>
            <a:ext cx="3240641" cy="59926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424878" y="4449681"/>
            <a:ext cx="3240641" cy="430015"/>
          </a:xfrm>
        </p:spPr>
        <p:txBody>
          <a:bodyPr anchor="b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996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3553382-31E9-4CA2-A874-9E5D59C5803D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058703" y="1219994"/>
            <a:ext cx="2060307" cy="4277519"/>
          </a:xfrm>
          <a:custGeom>
            <a:avLst/>
            <a:gdLst>
              <a:gd name="connsiteX0" fmla="*/ 494335 w 4121150"/>
              <a:gd name="connsiteY0" fmla="*/ 0 h 8555038"/>
              <a:gd name="connsiteX1" fmla="*/ 852652 w 4121150"/>
              <a:gd name="connsiteY1" fmla="*/ 0 h 8555038"/>
              <a:gd name="connsiteX2" fmla="*/ 925736 w 4121150"/>
              <a:gd name="connsiteY2" fmla="*/ 73874 h 8555038"/>
              <a:gd name="connsiteX3" fmla="*/ 1189652 w 4121150"/>
              <a:gd name="connsiteY3" fmla="*/ 340642 h 8555038"/>
              <a:gd name="connsiteX4" fmla="*/ 2929468 w 4121150"/>
              <a:gd name="connsiteY4" fmla="*/ 340642 h 8555038"/>
              <a:gd name="connsiteX5" fmla="*/ 3193384 w 4121150"/>
              <a:gd name="connsiteY5" fmla="*/ 73874 h 8555038"/>
              <a:gd name="connsiteX6" fmla="*/ 3266468 w 4121150"/>
              <a:gd name="connsiteY6" fmla="*/ 0 h 8555038"/>
              <a:gd name="connsiteX7" fmla="*/ 3625800 w 4121150"/>
              <a:gd name="connsiteY7" fmla="*/ 0 h 8555038"/>
              <a:gd name="connsiteX8" fmla="*/ 4121150 w 4121150"/>
              <a:gd name="connsiteY8" fmla="*/ 497625 h 8555038"/>
              <a:gd name="connsiteX9" fmla="*/ 4121150 w 4121150"/>
              <a:gd name="connsiteY9" fmla="*/ 8057414 h 8555038"/>
              <a:gd name="connsiteX10" fmla="*/ 3625800 w 4121150"/>
              <a:gd name="connsiteY10" fmla="*/ 8555038 h 8555038"/>
              <a:gd name="connsiteX11" fmla="*/ 494335 w 4121150"/>
              <a:gd name="connsiteY11" fmla="*/ 8555038 h 8555038"/>
              <a:gd name="connsiteX12" fmla="*/ 0 w 4121150"/>
              <a:gd name="connsiteY12" fmla="*/ 8055362 h 8555038"/>
              <a:gd name="connsiteX13" fmla="*/ 0 w 4121150"/>
              <a:gd name="connsiteY13" fmla="*/ 500703 h 8555038"/>
              <a:gd name="connsiteX14" fmla="*/ 494335 w 4121150"/>
              <a:gd name="connsiteY14" fmla="*/ 0 h 855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21150" h="8555038">
                <a:moveTo>
                  <a:pt x="494335" y="0"/>
                </a:moveTo>
                <a:cubicBezTo>
                  <a:pt x="494335" y="0"/>
                  <a:pt x="494335" y="0"/>
                  <a:pt x="852652" y="0"/>
                </a:cubicBezTo>
                <a:cubicBezTo>
                  <a:pt x="893254" y="0"/>
                  <a:pt x="925736" y="33859"/>
                  <a:pt x="925736" y="73874"/>
                </a:cubicBezTo>
                <a:cubicBezTo>
                  <a:pt x="925736" y="221623"/>
                  <a:pt x="1043483" y="340642"/>
                  <a:pt x="1189652" y="340642"/>
                </a:cubicBezTo>
                <a:cubicBezTo>
                  <a:pt x="1189652" y="340642"/>
                  <a:pt x="1189652" y="340642"/>
                  <a:pt x="2929468" y="340642"/>
                </a:cubicBezTo>
                <a:cubicBezTo>
                  <a:pt x="3075636" y="340642"/>
                  <a:pt x="3193384" y="221623"/>
                  <a:pt x="3193384" y="73874"/>
                </a:cubicBezTo>
                <a:cubicBezTo>
                  <a:pt x="3193384" y="33859"/>
                  <a:pt x="3226881" y="0"/>
                  <a:pt x="3266468" y="0"/>
                </a:cubicBezTo>
                <a:cubicBezTo>
                  <a:pt x="3266468" y="0"/>
                  <a:pt x="3266468" y="0"/>
                  <a:pt x="3625800" y="0"/>
                </a:cubicBezTo>
                <a:cubicBezTo>
                  <a:pt x="3897836" y="0"/>
                  <a:pt x="4119120" y="222649"/>
                  <a:pt x="4121150" y="497625"/>
                </a:cubicBezTo>
                <a:cubicBezTo>
                  <a:pt x="4121150" y="497625"/>
                  <a:pt x="4121150" y="497625"/>
                  <a:pt x="4121150" y="8057414"/>
                </a:cubicBezTo>
                <a:cubicBezTo>
                  <a:pt x="4119120" y="8332390"/>
                  <a:pt x="3897836" y="8555038"/>
                  <a:pt x="3625800" y="8555038"/>
                </a:cubicBezTo>
                <a:cubicBezTo>
                  <a:pt x="3625800" y="8555038"/>
                  <a:pt x="3625800" y="8555038"/>
                  <a:pt x="494335" y="8555038"/>
                </a:cubicBezTo>
                <a:cubicBezTo>
                  <a:pt x="221283" y="8555038"/>
                  <a:pt x="0" y="8331364"/>
                  <a:pt x="0" y="8055362"/>
                </a:cubicBezTo>
                <a:cubicBezTo>
                  <a:pt x="0" y="8055362"/>
                  <a:pt x="0" y="8055362"/>
                  <a:pt x="0" y="500703"/>
                </a:cubicBezTo>
                <a:cubicBezTo>
                  <a:pt x="0" y="224700"/>
                  <a:pt x="221283" y="0"/>
                  <a:pt x="494335" y="0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ctr"/>
          </a:blip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9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-529" y="1268760"/>
            <a:ext cx="12192000" cy="3030337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5471" y="1268942"/>
            <a:ext cx="6096529" cy="3030008"/>
          </a:xfrm>
          <a:solidFill>
            <a:schemeClr val="tx2">
              <a:alpha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105211" y="5045424"/>
            <a:ext cx="7951573" cy="108387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2105211" y="4599130"/>
            <a:ext cx="7951573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216023" y="1388774"/>
            <a:ext cx="600119" cy="73508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933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0</a:t>
            </a:r>
            <a:endParaRPr lang="en-US"/>
          </a:p>
        </p:txBody>
      </p:sp>
      <p:sp>
        <p:nvSpPr>
          <p:cNvPr id="14" name="テキスト プレースホルダー 9"/>
          <p:cNvSpPr>
            <a:spLocks noGrp="1"/>
          </p:cNvSpPr>
          <p:nvPr>
            <p:ph type="body" sz="quarter" idx="19" hasCustomPrompt="1"/>
          </p:nvPr>
        </p:nvSpPr>
        <p:spPr>
          <a:xfrm>
            <a:off x="6846148" y="1466488"/>
            <a:ext cx="60012" cy="600067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936166" y="1448780"/>
            <a:ext cx="4860962" cy="6300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216023" y="2061142"/>
            <a:ext cx="600119" cy="73508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933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0</a:t>
            </a:r>
            <a:endParaRPr lang="en-US"/>
          </a:p>
        </p:txBody>
      </p:sp>
      <p:sp>
        <p:nvSpPr>
          <p:cNvPr id="17" name="テキスト プレースホルダー 9"/>
          <p:cNvSpPr>
            <a:spLocks noGrp="1"/>
          </p:cNvSpPr>
          <p:nvPr>
            <p:ph type="body" sz="quarter" idx="22" hasCustomPrompt="1"/>
          </p:nvPr>
        </p:nvSpPr>
        <p:spPr>
          <a:xfrm>
            <a:off x="6846148" y="2138857"/>
            <a:ext cx="60012" cy="600067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936166" y="2121149"/>
            <a:ext cx="4860962" cy="6300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216023" y="2738924"/>
            <a:ext cx="600119" cy="73508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933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0</a:t>
            </a:r>
            <a:endParaRPr lang="en-US"/>
          </a:p>
        </p:txBody>
      </p:sp>
      <p:sp>
        <p:nvSpPr>
          <p:cNvPr id="20" name="テキスト プレースホルダー 9"/>
          <p:cNvSpPr>
            <a:spLocks noGrp="1"/>
          </p:cNvSpPr>
          <p:nvPr>
            <p:ph type="body" sz="quarter" idx="25" hasCustomPrompt="1"/>
          </p:nvPr>
        </p:nvSpPr>
        <p:spPr>
          <a:xfrm>
            <a:off x="6846148" y="2816638"/>
            <a:ext cx="60012" cy="600067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6936166" y="2798930"/>
            <a:ext cx="4860962" cy="6300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216023" y="3398997"/>
            <a:ext cx="600119" cy="73508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933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0</a:t>
            </a:r>
            <a:endParaRPr lang="en-US"/>
          </a:p>
        </p:txBody>
      </p:sp>
      <p:sp>
        <p:nvSpPr>
          <p:cNvPr id="23" name="テキスト プレースホルダー 9"/>
          <p:cNvSpPr>
            <a:spLocks noGrp="1"/>
          </p:cNvSpPr>
          <p:nvPr>
            <p:ph type="body" sz="quarter" idx="28" hasCustomPrompt="1"/>
          </p:nvPr>
        </p:nvSpPr>
        <p:spPr>
          <a:xfrm>
            <a:off x="6846148" y="3476711"/>
            <a:ext cx="60012" cy="600067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6936166" y="3459004"/>
            <a:ext cx="4860962" cy="6300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747954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角丸四角形 4"/>
          <p:cNvSpPr/>
          <p:nvPr/>
        </p:nvSpPr>
        <p:spPr>
          <a:xfrm>
            <a:off x="626588" y="2413000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6" name="角丸四角形 5"/>
          <p:cNvSpPr/>
          <p:nvPr/>
        </p:nvSpPr>
        <p:spPr>
          <a:xfrm>
            <a:off x="3463167" y="2413000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7" name="角丸四角形 6"/>
          <p:cNvSpPr/>
          <p:nvPr/>
        </p:nvSpPr>
        <p:spPr>
          <a:xfrm>
            <a:off x="6299747" y="2413000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8" name="角丸四角形 7"/>
          <p:cNvSpPr/>
          <p:nvPr/>
        </p:nvSpPr>
        <p:spPr>
          <a:xfrm>
            <a:off x="9136326" y="2413000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1406067" y="2540479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4242647" y="2540479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2" name="図プレースホルダー 7"/>
          <p:cNvSpPr>
            <a:spLocks noGrp="1"/>
          </p:cNvSpPr>
          <p:nvPr>
            <p:ph type="pic" sz="quarter" idx="44" hasCustomPrompt="1"/>
          </p:nvPr>
        </p:nvSpPr>
        <p:spPr>
          <a:xfrm>
            <a:off x="7079226" y="2540479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45" hasCustomPrompt="1"/>
          </p:nvPr>
        </p:nvSpPr>
        <p:spPr>
          <a:xfrm>
            <a:off x="9915806" y="2540479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9323" y="3576220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3269879" y="3576220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6100436" y="3576220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8930991" y="3576220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48733" y="4009347"/>
            <a:ext cx="2709608" cy="201045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3269879" y="4009347"/>
            <a:ext cx="2709608" cy="201045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100436" y="4009347"/>
            <a:ext cx="2709608" cy="201045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8930991" y="4009347"/>
            <a:ext cx="2709608" cy="201045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1281733" y="1189947"/>
            <a:ext cx="9627475" cy="92672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09046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re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角丸四角形 4"/>
          <p:cNvSpPr/>
          <p:nvPr/>
        </p:nvSpPr>
        <p:spPr>
          <a:xfrm>
            <a:off x="626588" y="3248980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6" name="角丸四角形 5"/>
          <p:cNvSpPr/>
          <p:nvPr/>
        </p:nvSpPr>
        <p:spPr>
          <a:xfrm>
            <a:off x="3463167" y="3248980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7" name="角丸四角形 6"/>
          <p:cNvSpPr/>
          <p:nvPr/>
        </p:nvSpPr>
        <p:spPr>
          <a:xfrm>
            <a:off x="6299747" y="3248980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8" name="角丸四角形 7"/>
          <p:cNvSpPr/>
          <p:nvPr/>
        </p:nvSpPr>
        <p:spPr>
          <a:xfrm>
            <a:off x="9136326" y="3248980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1406067" y="3376459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4242647" y="3376459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2" name="図プレースホルダー 7"/>
          <p:cNvSpPr>
            <a:spLocks noGrp="1"/>
          </p:cNvSpPr>
          <p:nvPr>
            <p:ph type="pic" sz="quarter" idx="44" hasCustomPrompt="1"/>
          </p:nvPr>
        </p:nvSpPr>
        <p:spPr>
          <a:xfrm>
            <a:off x="7079226" y="3376459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45" hasCustomPrompt="1"/>
          </p:nvPr>
        </p:nvSpPr>
        <p:spPr>
          <a:xfrm>
            <a:off x="9915806" y="3376459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9323" y="4412200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3269879" y="4412200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6100436" y="4412200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8930991" y="4412200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48733" y="4845327"/>
            <a:ext cx="2709608" cy="124985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3269879" y="4845327"/>
            <a:ext cx="2709608" cy="124985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100436" y="4845327"/>
            <a:ext cx="2709608" cy="124985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8930991" y="4845327"/>
            <a:ext cx="2709608" cy="124985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角丸四角形 22"/>
          <p:cNvSpPr/>
          <p:nvPr/>
        </p:nvSpPr>
        <p:spPr>
          <a:xfrm>
            <a:off x="4935437" y="1328767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49" hasCustomPrompt="1"/>
          </p:nvPr>
        </p:nvSpPr>
        <p:spPr>
          <a:xfrm>
            <a:off x="5714916" y="1456245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cxnSp>
        <p:nvCxnSpPr>
          <p:cNvPr id="25" name="直線コネクタ 24"/>
          <p:cNvCxnSpPr>
            <a:stCxn id="23" idx="2"/>
            <a:endCxn id="5" idx="0"/>
          </p:cNvCxnSpPr>
          <p:nvPr/>
        </p:nvCxnSpPr>
        <p:spPr>
          <a:xfrm flipH="1">
            <a:off x="1786622" y="2344767"/>
            <a:ext cx="4308849" cy="904213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>
            <a:stCxn id="23" idx="2"/>
            <a:endCxn id="6" idx="0"/>
          </p:cNvCxnSpPr>
          <p:nvPr/>
        </p:nvCxnSpPr>
        <p:spPr>
          <a:xfrm flipH="1">
            <a:off x="4623201" y="2344767"/>
            <a:ext cx="1472270" cy="904213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>
            <a:stCxn id="7" idx="0"/>
            <a:endCxn id="23" idx="2"/>
          </p:cNvCxnSpPr>
          <p:nvPr/>
        </p:nvCxnSpPr>
        <p:spPr>
          <a:xfrm flipH="1" flipV="1">
            <a:off x="6095471" y="2344767"/>
            <a:ext cx="1364310" cy="904213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>
            <a:stCxn id="8" idx="0"/>
            <a:endCxn id="23" idx="2"/>
          </p:cNvCxnSpPr>
          <p:nvPr/>
        </p:nvCxnSpPr>
        <p:spPr>
          <a:xfrm flipH="1" flipV="1">
            <a:off x="6095471" y="2344767"/>
            <a:ext cx="4200889" cy="904213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1264197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o Contents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  <a:prstGeom prst="rect">
            <a:avLst/>
          </a:prstGeo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65717" y="5199197"/>
            <a:ext cx="5175418" cy="9001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65717" y="4778070"/>
            <a:ext cx="5175418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328349" y="5193705"/>
            <a:ext cx="5175418" cy="9001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328349" y="4772578"/>
            <a:ext cx="5175418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664019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o Contents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  <a:prstGeom prst="rect">
            <a:avLst/>
          </a:prstGeo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662577" y="5229200"/>
            <a:ext cx="8866289" cy="90010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1662577" y="4778070"/>
            <a:ext cx="8866289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924356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  <a:prstGeom prst="rect">
            <a:avLst/>
          </a:prstGeo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33291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o Contents - 2 Column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  <a:prstGeom prst="rect">
            <a:avLst/>
          </a:prstGeo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328349" y="4360184"/>
            <a:ext cx="5175418" cy="137907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328349" y="3939058"/>
            <a:ext cx="5175418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328349" y="2139937"/>
            <a:ext cx="5175418" cy="137907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328349" y="1718810"/>
            <a:ext cx="5175418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34317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71" y="1691917"/>
            <a:ext cx="1180582" cy="341313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673" y="1627017"/>
            <a:ext cx="974940" cy="3478031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844961" y="1246007"/>
            <a:ext cx="3195632" cy="1290143"/>
            <a:chOff x="792895" y="118306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8" name="正方形/長方形 7"/>
            <p:cNvSpPr/>
            <p:nvPr/>
          </p:nvSpPr>
          <p:spPr>
            <a:xfrm>
              <a:off x="792895" y="118306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9" name="二等辺三角形 8"/>
            <p:cNvSpPr/>
            <p:nvPr/>
          </p:nvSpPr>
          <p:spPr>
            <a:xfrm rot="5400000">
              <a:off x="5124176" y="2488148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844961" y="3286233"/>
            <a:ext cx="3195632" cy="1290143"/>
            <a:chOff x="792895" y="424340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正方形/長方形 10"/>
            <p:cNvSpPr/>
            <p:nvPr/>
          </p:nvSpPr>
          <p:spPr>
            <a:xfrm>
              <a:off x="792895" y="424340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2" name="二等辺三角形 11"/>
            <p:cNvSpPr/>
            <p:nvPr/>
          </p:nvSpPr>
          <p:spPr>
            <a:xfrm rot="5400000">
              <a:off x="5124176" y="4459564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grpSp>
        <p:nvGrpSpPr>
          <p:cNvPr id="13" name="グループ化 12"/>
          <p:cNvGrpSpPr/>
          <p:nvPr/>
        </p:nvGrpSpPr>
        <p:grpSpPr>
          <a:xfrm rot="10800000">
            <a:off x="7986374" y="3286233"/>
            <a:ext cx="3195632" cy="1290143"/>
            <a:chOff x="792895" y="118306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4" name="正方形/長方形 13"/>
            <p:cNvSpPr/>
            <p:nvPr/>
          </p:nvSpPr>
          <p:spPr>
            <a:xfrm>
              <a:off x="792895" y="118306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5" name="二等辺三角形 14"/>
            <p:cNvSpPr/>
            <p:nvPr/>
          </p:nvSpPr>
          <p:spPr>
            <a:xfrm rot="5400000">
              <a:off x="5124176" y="2488148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grpSp>
        <p:nvGrpSpPr>
          <p:cNvPr id="16" name="グループ化 15"/>
          <p:cNvGrpSpPr/>
          <p:nvPr/>
        </p:nvGrpSpPr>
        <p:grpSpPr>
          <a:xfrm rot="10800000">
            <a:off x="7987568" y="1245770"/>
            <a:ext cx="3195632" cy="1290143"/>
            <a:chOff x="792895" y="424340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7" name="正方形/長方形 16"/>
            <p:cNvSpPr/>
            <p:nvPr/>
          </p:nvSpPr>
          <p:spPr>
            <a:xfrm>
              <a:off x="792895" y="424340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8" name="二等辺三角形 17"/>
            <p:cNvSpPr/>
            <p:nvPr/>
          </p:nvSpPr>
          <p:spPr>
            <a:xfrm rot="5400000">
              <a:off x="5124176" y="4459564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07791" y="1330730"/>
            <a:ext cx="2874933" cy="10838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907791" y="3389366"/>
            <a:ext cx="2874933" cy="10838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8226421" y="1335779"/>
            <a:ext cx="2874933" cy="10838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262064" y="3389366"/>
            <a:ext cx="2874933" cy="10838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  <a:prstGeom prst="rect">
            <a:avLst/>
          </a:prstGeo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662577" y="5229200"/>
            <a:ext cx="8866289" cy="90010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72642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lan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グループ化 12"/>
          <p:cNvGrpSpPr/>
          <p:nvPr/>
        </p:nvGrpSpPr>
        <p:grpSpPr>
          <a:xfrm>
            <a:off x="1055002" y="1217522"/>
            <a:ext cx="3030600" cy="3747539"/>
            <a:chOff x="1582365" y="2308464"/>
            <a:chExt cx="4545506" cy="5621309"/>
          </a:xfrm>
        </p:grpSpPr>
        <p:sp>
          <p:nvSpPr>
            <p:cNvPr id="5" name="角丸四角形 4"/>
            <p:cNvSpPr/>
            <p:nvPr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055002" y="1211924"/>
            <a:ext cx="3030600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1055001" y="4605021"/>
            <a:ext cx="3030600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055002" y="1727392"/>
            <a:ext cx="3030600" cy="96010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17" name="ホームベース 16"/>
          <p:cNvSpPr/>
          <p:nvPr/>
        </p:nvSpPr>
        <p:spPr>
          <a:xfrm>
            <a:off x="1205032" y="2852518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445080" y="2777509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ホームベース 18"/>
          <p:cNvSpPr/>
          <p:nvPr/>
        </p:nvSpPr>
        <p:spPr>
          <a:xfrm>
            <a:off x="1199354" y="3315493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439402" y="3240483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ホームベース 20"/>
          <p:cNvSpPr/>
          <p:nvPr/>
        </p:nvSpPr>
        <p:spPr>
          <a:xfrm>
            <a:off x="1205032" y="3766041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445080" y="3691032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ホームベース 22"/>
          <p:cNvSpPr/>
          <p:nvPr/>
        </p:nvSpPr>
        <p:spPr>
          <a:xfrm>
            <a:off x="1205032" y="4217669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1445080" y="4142660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25" name="グループ化 24"/>
          <p:cNvGrpSpPr/>
          <p:nvPr/>
        </p:nvGrpSpPr>
        <p:grpSpPr>
          <a:xfrm>
            <a:off x="4580171" y="1220213"/>
            <a:ext cx="3030600" cy="3747539"/>
            <a:chOff x="1582365" y="2308464"/>
            <a:chExt cx="4545506" cy="5621309"/>
          </a:xfrm>
        </p:grpSpPr>
        <p:sp>
          <p:nvSpPr>
            <p:cNvPr id="26" name="角丸四角形 25"/>
            <p:cNvSpPr/>
            <p:nvPr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>
                <a:lumMod val="75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4580171" y="1214615"/>
            <a:ext cx="3030600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4580170" y="4607712"/>
            <a:ext cx="3030600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4580172" y="1730083"/>
            <a:ext cx="3030600" cy="96010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32" name="ホームベース 31"/>
          <p:cNvSpPr/>
          <p:nvPr/>
        </p:nvSpPr>
        <p:spPr>
          <a:xfrm>
            <a:off x="4730202" y="2855209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4970250" y="2780200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ホームベース 33"/>
          <p:cNvSpPr/>
          <p:nvPr/>
        </p:nvSpPr>
        <p:spPr>
          <a:xfrm>
            <a:off x="4724523" y="3318184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964571" y="3243175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ホームベース 35"/>
          <p:cNvSpPr/>
          <p:nvPr/>
        </p:nvSpPr>
        <p:spPr>
          <a:xfrm>
            <a:off x="4730202" y="3768733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4970250" y="3693723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ホームベース 37"/>
          <p:cNvSpPr/>
          <p:nvPr/>
        </p:nvSpPr>
        <p:spPr>
          <a:xfrm>
            <a:off x="4730202" y="4220361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4970250" y="4145351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40" name="グループ化 39"/>
          <p:cNvGrpSpPr/>
          <p:nvPr/>
        </p:nvGrpSpPr>
        <p:grpSpPr>
          <a:xfrm>
            <a:off x="8106398" y="1208121"/>
            <a:ext cx="3030600" cy="3747539"/>
            <a:chOff x="1582365" y="2308464"/>
            <a:chExt cx="4545506" cy="5621309"/>
          </a:xfrm>
        </p:grpSpPr>
        <p:sp>
          <p:nvSpPr>
            <p:cNvPr id="41" name="角丸四角形 40"/>
            <p:cNvSpPr/>
            <p:nvPr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42" name="正方形/長方形 41"/>
            <p:cNvSpPr/>
            <p:nvPr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44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8106398" y="1202523"/>
            <a:ext cx="3030600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8106398" y="4595620"/>
            <a:ext cx="3030600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8106399" y="1717991"/>
            <a:ext cx="3030600" cy="96010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47" name="ホームベース 46"/>
          <p:cNvSpPr/>
          <p:nvPr/>
        </p:nvSpPr>
        <p:spPr>
          <a:xfrm>
            <a:off x="8256429" y="2843117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8496477" y="2768108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9" name="ホームベース 48"/>
          <p:cNvSpPr/>
          <p:nvPr/>
        </p:nvSpPr>
        <p:spPr>
          <a:xfrm>
            <a:off x="8250751" y="3306092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8490799" y="3231083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1" name="ホームベース 50"/>
          <p:cNvSpPr/>
          <p:nvPr/>
        </p:nvSpPr>
        <p:spPr>
          <a:xfrm>
            <a:off x="8256429" y="3756641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52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8496477" y="3681631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3" name="ホームベース 52"/>
          <p:cNvSpPr/>
          <p:nvPr/>
        </p:nvSpPr>
        <p:spPr>
          <a:xfrm>
            <a:off x="8256429" y="4208269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8496477" y="4133259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55" name="直線コネクタ 54"/>
          <p:cNvCxnSpPr/>
          <p:nvPr/>
        </p:nvCxnSpPr>
        <p:spPr>
          <a:xfrm flipH="1" flipV="1">
            <a:off x="2222164" y="5169193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3767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Plan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グループ化 12"/>
          <p:cNvGrpSpPr/>
          <p:nvPr/>
        </p:nvGrpSpPr>
        <p:grpSpPr>
          <a:xfrm>
            <a:off x="544902" y="1217522"/>
            <a:ext cx="2520499" cy="3747539"/>
            <a:chOff x="1582365" y="2308464"/>
            <a:chExt cx="4545506" cy="5621309"/>
          </a:xfrm>
        </p:grpSpPr>
        <p:sp>
          <p:nvSpPr>
            <p:cNvPr id="5" name="角丸四角形 4"/>
            <p:cNvSpPr/>
            <p:nvPr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544902" y="1211924"/>
            <a:ext cx="2520498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544902" y="4605021"/>
            <a:ext cx="2520498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544903" y="1727392"/>
            <a:ext cx="2520498" cy="96010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17" name="ホームベース 16"/>
          <p:cNvSpPr/>
          <p:nvPr/>
        </p:nvSpPr>
        <p:spPr>
          <a:xfrm>
            <a:off x="694931" y="2852518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910652" y="2777509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ホームベース 18"/>
          <p:cNvSpPr/>
          <p:nvPr/>
        </p:nvSpPr>
        <p:spPr>
          <a:xfrm>
            <a:off x="689252" y="3315493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904974" y="3240483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ホームベース 20"/>
          <p:cNvSpPr/>
          <p:nvPr/>
        </p:nvSpPr>
        <p:spPr>
          <a:xfrm>
            <a:off x="694931" y="3766041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910652" y="3691032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ホームベース 22"/>
          <p:cNvSpPr/>
          <p:nvPr/>
        </p:nvSpPr>
        <p:spPr>
          <a:xfrm>
            <a:off x="694931" y="4217669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910652" y="4142660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25" name="グループ化 24"/>
          <p:cNvGrpSpPr/>
          <p:nvPr/>
        </p:nvGrpSpPr>
        <p:grpSpPr>
          <a:xfrm>
            <a:off x="3401146" y="1220213"/>
            <a:ext cx="2520499" cy="3747539"/>
            <a:chOff x="1582365" y="2308464"/>
            <a:chExt cx="4545506" cy="5621309"/>
          </a:xfrm>
        </p:grpSpPr>
        <p:sp>
          <p:nvSpPr>
            <p:cNvPr id="26" name="角丸四角形 25"/>
            <p:cNvSpPr/>
            <p:nvPr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>
                <a:lumMod val="75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3401146" y="1214615"/>
            <a:ext cx="2520498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3401146" y="4607712"/>
            <a:ext cx="2520498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3401147" y="1730083"/>
            <a:ext cx="2520498" cy="96010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32" name="ホームベース 31"/>
          <p:cNvSpPr/>
          <p:nvPr/>
        </p:nvSpPr>
        <p:spPr>
          <a:xfrm>
            <a:off x="3551175" y="2855209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3766896" y="2780200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ホームベース 33"/>
          <p:cNvSpPr/>
          <p:nvPr/>
        </p:nvSpPr>
        <p:spPr>
          <a:xfrm>
            <a:off x="3545496" y="3318184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3761218" y="3243175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ホームベース 35"/>
          <p:cNvSpPr/>
          <p:nvPr/>
        </p:nvSpPr>
        <p:spPr>
          <a:xfrm>
            <a:off x="3551175" y="3768733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3766896" y="3693723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ホームベース 37"/>
          <p:cNvSpPr/>
          <p:nvPr/>
        </p:nvSpPr>
        <p:spPr>
          <a:xfrm>
            <a:off x="3551175" y="4220361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3766896" y="4145351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55" name="直線コネクタ 54"/>
          <p:cNvCxnSpPr/>
          <p:nvPr/>
        </p:nvCxnSpPr>
        <p:spPr>
          <a:xfrm flipH="1" flipV="1">
            <a:off x="2317862" y="5169193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72" name="グループ化 71"/>
          <p:cNvGrpSpPr/>
          <p:nvPr/>
        </p:nvGrpSpPr>
        <p:grpSpPr>
          <a:xfrm>
            <a:off x="6246030" y="1221697"/>
            <a:ext cx="2520499" cy="3747539"/>
            <a:chOff x="1582365" y="2308464"/>
            <a:chExt cx="4545506" cy="5621309"/>
          </a:xfrm>
        </p:grpSpPr>
        <p:sp>
          <p:nvSpPr>
            <p:cNvPr id="73" name="角丸四角形 72"/>
            <p:cNvSpPr/>
            <p:nvPr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74" name="正方形/長方形 73"/>
            <p:cNvSpPr/>
            <p:nvPr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75" name="正方形/長方形 74"/>
            <p:cNvSpPr/>
            <p:nvPr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76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6246030" y="1216098"/>
            <a:ext cx="2520498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7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6246030" y="4609195"/>
            <a:ext cx="2520498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8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6246031" y="1731567"/>
            <a:ext cx="2520498" cy="96010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79" name="ホームベース 78"/>
          <p:cNvSpPr/>
          <p:nvPr/>
        </p:nvSpPr>
        <p:spPr>
          <a:xfrm>
            <a:off x="6396059" y="2856693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0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6611780" y="2781683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1" name="ホームベース 80"/>
          <p:cNvSpPr/>
          <p:nvPr/>
        </p:nvSpPr>
        <p:spPr>
          <a:xfrm>
            <a:off x="6390380" y="3319667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2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6606102" y="3244658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3" name="ホームベース 82"/>
          <p:cNvSpPr/>
          <p:nvPr/>
        </p:nvSpPr>
        <p:spPr>
          <a:xfrm>
            <a:off x="6396059" y="3770216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4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6611780" y="3695207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5" name="ホームベース 84"/>
          <p:cNvSpPr/>
          <p:nvPr/>
        </p:nvSpPr>
        <p:spPr>
          <a:xfrm>
            <a:off x="6396059" y="4221844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6" name="テキスト プレースホルダー 11"/>
          <p:cNvSpPr>
            <a:spLocks noGrp="1"/>
          </p:cNvSpPr>
          <p:nvPr>
            <p:ph type="body" sz="quarter" idx="64" hasCustomPrompt="1"/>
          </p:nvPr>
        </p:nvSpPr>
        <p:spPr>
          <a:xfrm>
            <a:off x="6611780" y="4146835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87" name="グループ化 86"/>
          <p:cNvGrpSpPr/>
          <p:nvPr/>
        </p:nvGrpSpPr>
        <p:grpSpPr>
          <a:xfrm>
            <a:off x="9102274" y="1224388"/>
            <a:ext cx="2520499" cy="3747539"/>
            <a:chOff x="1582365" y="2308464"/>
            <a:chExt cx="4545506" cy="5621309"/>
          </a:xfrm>
        </p:grpSpPr>
        <p:sp>
          <p:nvSpPr>
            <p:cNvPr id="88" name="角丸四角形 87"/>
            <p:cNvSpPr/>
            <p:nvPr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>
                <a:lumMod val="75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89" name="正方形/長方形 88"/>
            <p:cNvSpPr/>
            <p:nvPr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90" name="正方形/長方形 89"/>
            <p:cNvSpPr/>
            <p:nvPr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91" name="テキスト プレースホルダー 11"/>
          <p:cNvSpPr>
            <a:spLocks noGrp="1"/>
          </p:cNvSpPr>
          <p:nvPr>
            <p:ph type="body" sz="quarter" idx="65" hasCustomPrompt="1"/>
          </p:nvPr>
        </p:nvSpPr>
        <p:spPr>
          <a:xfrm>
            <a:off x="9102274" y="1218790"/>
            <a:ext cx="2520498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2" name="テキスト プレースホルダー 11"/>
          <p:cNvSpPr>
            <a:spLocks noGrp="1"/>
          </p:cNvSpPr>
          <p:nvPr>
            <p:ph type="body" sz="quarter" idx="66" hasCustomPrompt="1"/>
          </p:nvPr>
        </p:nvSpPr>
        <p:spPr>
          <a:xfrm>
            <a:off x="9102274" y="4611887"/>
            <a:ext cx="2520498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3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9102275" y="1734258"/>
            <a:ext cx="2520498" cy="96010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94" name="ホームベース 93"/>
          <p:cNvSpPr/>
          <p:nvPr/>
        </p:nvSpPr>
        <p:spPr>
          <a:xfrm>
            <a:off x="9252303" y="2859384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95" name="テキスト プレースホルダー 11"/>
          <p:cNvSpPr>
            <a:spLocks noGrp="1"/>
          </p:cNvSpPr>
          <p:nvPr>
            <p:ph type="body" sz="quarter" idx="68" hasCustomPrompt="1"/>
          </p:nvPr>
        </p:nvSpPr>
        <p:spPr>
          <a:xfrm>
            <a:off x="9468024" y="2784375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6" name="ホームベース 95"/>
          <p:cNvSpPr/>
          <p:nvPr/>
        </p:nvSpPr>
        <p:spPr>
          <a:xfrm>
            <a:off x="9246624" y="3322359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97" name="テキスト プレースホルダー 11"/>
          <p:cNvSpPr>
            <a:spLocks noGrp="1"/>
          </p:cNvSpPr>
          <p:nvPr>
            <p:ph type="body" sz="quarter" idx="69" hasCustomPrompt="1"/>
          </p:nvPr>
        </p:nvSpPr>
        <p:spPr>
          <a:xfrm>
            <a:off x="9462346" y="3247349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8" name="ホームベース 97"/>
          <p:cNvSpPr/>
          <p:nvPr/>
        </p:nvSpPr>
        <p:spPr>
          <a:xfrm>
            <a:off x="9252303" y="3772907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99" name="テキスト プレースホルダー 11"/>
          <p:cNvSpPr>
            <a:spLocks noGrp="1"/>
          </p:cNvSpPr>
          <p:nvPr>
            <p:ph type="body" sz="quarter" idx="70" hasCustomPrompt="1"/>
          </p:nvPr>
        </p:nvSpPr>
        <p:spPr>
          <a:xfrm>
            <a:off x="9468024" y="3697898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0" name="ホームベース 99"/>
          <p:cNvSpPr/>
          <p:nvPr/>
        </p:nvSpPr>
        <p:spPr>
          <a:xfrm>
            <a:off x="9252303" y="4224535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01" name="テキスト プレースホルダー 11"/>
          <p:cNvSpPr>
            <a:spLocks noGrp="1"/>
          </p:cNvSpPr>
          <p:nvPr>
            <p:ph type="body" sz="quarter" idx="71" hasCustomPrompt="1"/>
          </p:nvPr>
        </p:nvSpPr>
        <p:spPr>
          <a:xfrm>
            <a:off x="9468024" y="4149526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673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C88DE0D-594F-4FB2-9C6A-9AA9D524F309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3069047" y="1910891"/>
            <a:ext cx="6261901" cy="3016888"/>
          </a:xfrm>
          <a:custGeom>
            <a:avLst/>
            <a:gdLst>
              <a:gd name="connsiteX0" fmla="*/ 731576 w 12525433"/>
              <a:gd name="connsiteY0" fmla="*/ 0 h 6033776"/>
              <a:gd name="connsiteX1" fmla="*/ 11792355 w 12525433"/>
              <a:gd name="connsiteY1" fmla="*/ 0 h 6033776"/>
              <a:gd name="connsiteX2" fmla="*/ 12525433 w 12525433"/>
              <a:gd name="connsiteY2" fmla="*/ 723756 h 6033776"/>
              <a:gd name="connsiteX3" fmla="*/ 12525433 w 12525433"/>
              <a:gd name="connsiteY3" fmla="*/ 1248369 h 6033776"/>
              <a:gd name="connsiteX4" fmla="*/ 12417275 w 12525433"/>
              <a:gd name="connsiteY4" fmla="*/ 1355371 h 6033776"/>
              <a:gd name="connsiteX5" fmla="*/ 12026699 w 12525433"/>
              <a:gd name="connsiteY5" fmla="*/ 1741770 h 6033776"/>
              <a:gd name="connsiteX6" fmla="*/ 12026699 w 12525433"/>
              <a:gd name="connsiteY6" fmla="*/ 4289035 h 6033776"/>
              <a:gd name="connsiteX7" fmla="*/ 12417275 w 12525433"/>
              <a:gd name="connsiteY7" fmla="*/ 4675434 h 6033776"/>
              <a:gd name="connsiteX8" fmla="*/ 12525433 w 12525433"/>
              <a:gd name="connsiteY8" fmla="*/ 4782436 h 6033776"/>
              <a:gd name="connsiteX9" fmla="*/ 12525433 w 12525433"/>
              <a:gd name="connsiteY9" fmla="*/ 5308534 h 6033776"/>
              <a:gd name="connsiteX10" fmla="*/ 11796861 w 12525433"/>
              <a:gd name="connsiteY10" fmla="*/ 6033776 h 6033776"/>
              <a:gd name="connsiteX11" fmla="*/ 728571 w 12525433"/>
              <a:gd name="connsiteY11" fmla="*/ 6033776 h 6033776"/>
              <a:gd name="connsiteX12" fmla="*/ 0 w 12525433"/>
              <a:gd name="connsiteY12" fmla="*/ 5308534 h 6033776"/>
              <a:gd name="connsiteX13" fmla="*/ 0 w 12525433"/>
              <a:gd name="connsiteY13" fmla="*/ 723756 h 6033776"/>
              <a:gd name="connsiteX14" fmla="*/ 731576 w 12525433"/>
              <a:gd name="connsiteY14" fmla="*/ 0 h 603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525433" h="6033776">
                <a:moveTo>
                  <a:pt x="731576" y="0"/>
                </a:moveTo>
                <a:cubicBezTo>
                  <a:pt x="731576" y="0"/>
                  <a:pt x="731576" y="0"/>
                  <a:pt x="11792355" y="0"/>
                </a:cubicBezTo>
                <a:cubicBezTo>
                  <a:pt x="12196451" y="0"/>
                  <a:pt x="12525433" y="323981"/>
                  <a:pt x="12525433" y="723756"/>
                </a:cubicBezTo>
                <a:cubicBezTo>
                  <a:pt x="12525433" y="723756"/>
                  <a:pt x="12525433" y="723756"/>
                  <a:pt x="12525433" y="1248369"/>
                </a:cubicBezTo>
                <a:cubicBezTo>
                  <a:pt x="12525433" y="1307814"/>
                  <a:pt x="12475861" y="1355371"/>
                  <a:pt x="12417275" y="1355371"/>
                </a:cubicBezTo>
                <a:cubicBezTo>
                  <a:pt x="12200955" y="1355371"/>
                  <a:pt x="12026699" y="1527764"/>
                  <a:pt x="12026699" y="1741770"/>
                </a:cubicBezTo>
                <a:cubicBezTo>
                  <a:pt x="12026699" y="1741770"/>
                  <a:pt x="12026699" y="1741770"/>
                  <a:pt x="12026699" y="4289035"/>
                </a:cubicBezTo>
                <a:cubicBezTo>
                  <a:pt x="12026699" y="4503040"/>
                  <a:pt x="12200955" y="4675434"/>
                  <a:pt x="12417275" y="4675434"/>
                </a:cubicBezTo>
                <a:cubicBezTo>
                  <a:pt x="12475861" y="4675434"/>
                  <a:pt x="12525433" y="4724477"/>
                  <a:pt x="12525433" y="4782436"/>
                </a:cubicBezTo>
                <a:cubicBezTo>
                  <a:pt x="12525433" y="4782436"/>
                  <a:pt x="12525433" y="4782436"/>
                  <a:pt x="12525433" y="5308534"/>
                </a:cubicBezTo>
                <a:cubicBezTo>
                  <a:pt x="12525433" y="5706822"/>
                  <a:pt x="12199453" y="6030804"/>
                  <a:pt x="11796861" y="6033776"/>
                </a:cubicBezTo>
                <a:cubicBezTo>
                  <a:pt x="11796861" y="6033776"/>
                  <a:pt x="11796861" y="6033776"/>
                  <a:pt x="728571" y="6033776"/>
                </a:cubicBezTo>
                <a:cubicBezTo>
                  <a:pt x="325979" y="6030804"/>
                  <a:pt x="0" y="5706822"/>
                  <a:pt x="0" y="5308534"/>
                </a:cubicBezTo>
                <a:cubicBezTo>
                  <a:pt x="0" y="5308534"/>
                  <a:pt x="0" y="5308534"/>
                  <a:pt x="0" y="723756"/>
                </a:cubicBezTo>
                <a:cubicBezTo>
                  <a:pt x="0" y="323981"/>
                  <a:pt x="327481" y="0"/>
                  <a:pt x="731576" y="0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ctr"/>
          </a:blip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83116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ormal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1 つの角を丸めた四角形 4"/>
          <p:cNvSpPr/>
          <p:nvPr/>
        </p:nvSpPr>
        <p:spPr>
          <a:xfrm flipH="1">
            <a:off x="689805" y="1260385"/>
            <a:ext cx="2520499" cy="698995"/>
          </a:xfrm>
          <a:prstGeom prst="round1Rect">
            <a:avLst/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正方形/長方形 5"/>
          <p:cNvSpPr/>
          <p:nvPr/>
        </p:nvSpPr>
        <p:spPr>
          <a:xfrm>
            <a:off x="3252862" y="1260385"/>
            <a:ext cx="2694954" cy="698995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" name="正方形/長方形 6"/>
          <p:cNvSpPr/>
          <p:nvPr/>
        </p:nvSpPr>
        <p:spPr>
          <a:xfrm>
            <a:off x="5993667" y="1260385"/>
            <a:ext cx="2694954" cy="698995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" name="1 つの角を丸めた四角形 7"/>
          <p:cNvSpPr/>
          <p:nvPr/>
        </p:nvSpPr>
        <p:spPr>
          <a:xfrm>
            <a:off x="8734472" y="1260385"/>
            <a:ext cx="2694954" cy="698995"/>
          </a:xfrm>
          <a:prstGeom prst="round1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9" name="正方形/長方形 8"/>
          <p:cNvSpPr/>
          <p:nvPr/>
        </p:nvSpPr>
        <p:spPr>
          <a:xfrm>
            <a:off x="692033" y="2006441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0" name="正方形/長方形 9"/>
          <p:cNvSpPr/>
          <p:nvPr/>
        </p:nvSpPr>
        <p:spPr>
          <a:xfrm>
            <a:off x="692033" y="2504237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1" name="正方形/長方形 10"/>
          <p:cNvSpPr/>
          <p:nvPr/>
        </p:nvSpPr>
        <p:spPr>
          <a:xfrm>
            <a:off x="692033" y="3002033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2" name="正方形/長方形 11"/>
          <p:cNvSpPr/>
          <p:nvPr/>
        </p:nvSpPr>
        <p:spPr>
          <a:xfrm>
            <a:off x="692033" y="3499829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3" name="正方形/長方形 12"/>
          <p:cNvSpPr/>
          <p:nvPr/>
        </p:nvSpPr>
        <p:spPr>
          <a:xfrm>
            <a:off x="692033" y="3997625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4" name="1 つの角を丸めた四角形 13"/>
          <p:cNvSpPr/>
          <p:nvPr/>
        </p:nvSpPr>
        <p:spPr>
          <a:xfrm flipH="1" flipV="1">
            <a:off x="692033" y="4495422"/>
            <a:ext cx="2518271" cy="440193"/>
          </a:xfrm>
          <a:prstGeom prst="round1Rect">
            <a:avLst>
              <a:gd name="adj" fmla="val 31639"/>
            </a:avLst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7" name="正方形/長方形 16"/>
          <p:cNvSpPr/>
          <p:nvPr/>
        </p:nvSpPr>
        <p:spPr>
          <a:xfrm>
            <a:off x="3252862" y="2006441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8" name="正方形/長方形 17"/>
          <p:cNvSpPr/>
          <p:nvPr/>
        </p:nvSpPr>
        <p:spPr>
          <a:xfrm>
            <a:off x="3252862" y="2504237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9" name="正方形/長方形 18"/>
          <p:cNvSpPr/>
          <p:nvPr/>
        </p:nvSpPr>
        <p:spPr>
          <a:xfrm>
            <a:off x="3252862" y="3002033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0" name="正方形/長方形 19"/>
          <p:cNvSpPr/>
          <p:nvPr/>
        </p:nvSpPr>
        <p:spPr>
          <a:xfrm>
            <a:off x="3252862" y="3499829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1" name="正方形/長方形 20"/>
          <p:cNvSpPr/>
          <p:nvPr/>
        </p:nvSpPr>
        <p:spPr>
          <a:xfrm>
            <a:off x="3252862" y="3997625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2" name="正方形/長方形 21"/>
          <p:cNvSpPr/>
          <p:nvPr/>
        </p:nvSpPr>
        <p:spPr>
          <a:xfrm>
            <a:off x="3252862" y="4495422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3" name="正方形/長方形 22"/>
          <p:cNvSpPr/>
          <p:nvPr/>
        </p:nvSpPr>
        <p:spPr>
          <a:xfrm>
            <a:off x="5993667" y="2006441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4" name="正方形/長方形 23"/>
          <p:cNvSpPr/>
          <p:nvPr/>
        </p:nvSpPr>
        <p:spPr>
          <a:xfrm>
            <a:off x="5993667" y="2504237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5" name="正方形/長方形 24"/>
          <p:cNvSpPr/>
          <p:nvPr/>
        </p:nvSpPr>
        <p:spPr>
          <a:xfrm>
            <a:off x="5993667" y="3002033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6" name="正方形/長方形 25"/>
          <p:cNvSpPr/>
          <p:nvPr/>
        </p:nvSpPr>
        <p:spPr>
          <a:xfrm>
            <a:off x="5993667" y="3499829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7" name="正方形/長方形 26"/>
          <p:cNvSpPr/>
          <p:nvPr/>
        </p:nvSpPr>
        <p:spPr>
          <a:xfrm>
            <a:off x="5993667" y="3997625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8" name="正方形/長方形 27"/>
          <p:cNvSpPr/>
          <p:nvPr/>
        </p:nvSpPr>
        <p:spPr>
          <a:xfrm>
            <a:off x="5993667" y="4495422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9" name="正方形/長方形 28"/>
          <p:cNvSpPr/>
          <p:nvPr/>
        </p:nvSpPr>
        <p:spPr>
          <a:xfrm>
            <a:off x="8734472" y="2006441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0" name="正方形/長方形 29"/>
          <p:cNvSpPr/>
          <p:nvPr/>
        </p:nvSpPr>
        <p:spPr>
          <a:xfrm>
            <a:off x="8734472" y="2504237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1" name="正方形/長方形 30"/>
          <p:cNvSpPr/>
          <p:nvPr/>
        </p:nvSpPr>
        <p:spPr>
          <a:xfrm>
            <a:off x="8734472" y="3002033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2" name="正方形/長方形 31"/>
          <p:cNvSpPr/>
          <p:nvPr/>
        </p:nvSpPr>
        <p:spPr>
          <a:xfrm>
            <a:off x="8734472" y="3499829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3" name="正方形/長方形 32"/>
          <p:cNvSpPr/>
          <p:nvPr/>
        </p:nvSpPr>
        <p:spPr>
          <a:xfrm>
            <a:off x="8734472" y="3997625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4" name="1 つの角を丸めた四角形 33"/>
          <p:cNvSpPr/>
          <p:nvPr/>
        </p:nvSpPr>
        <p:spPr>
          <a:xfrm flipV="1">
            <a:off x="8734472" y="4495422"/>
            <a:ext cx="2694954" cy="440193"/>
          </a:xfrm>
          <a:prstGeom prst="round1Rect">
            <a:avLst>
              <a:gd name="adj" fmla="val 33510"/>
            </a:avLst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3252863" y="1352148"/>
            <a:ext cx="2694954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6000847" y="1352148"/>
            <a:ext cx="2694954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8725175" y="1352148"/>
            <a:ext cx="2694954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692033" y="2018266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692033" y="2504237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692033" y="3002033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692033" y="3499829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692033" y="4009432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692033" y="4503660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3252862" y="2030056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3250634" y="2516028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3250634" y="3013824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3252862" y="3511620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3256154" y="4021223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3247916" y="4515451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6005793" y="2030056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6003565" y="2516028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6003565" y="3013824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5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6005793" y="3511620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6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6009085" y="4021223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6000847" y="4515451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8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8734472" y="2030056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9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8732244" y="2516028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0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8732244" y="3013824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1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8734472" y="3511620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2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8737764" y="4021223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3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8729526" y="4515451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74" name="直線コネクタ 73"/>
          <p:cNvCxnSpPr/>
          <p:nvPr/>
        </p:nvCxnSpPr>
        <p:spPr>
          <a:xfrm flipH="1" flipV="1">
            <a:off x="2222164" y="5169193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318854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ab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1 つの角を丸めた四角形 4"/>
          <p:cNvSpPr/>
          <p:nvPr/>
        </p:nvSpPr>
        <p:spPr>
          <a:xfrm flipH="1">
            <a:off x="689805" y="1260385"/>
            <a:ext cx="2520499" cy="1680000"/>
          </a:xfrm>
          <a:prstGeom prst="round1Rect">
            <a:avLst>
              <a:gd name="adj" fmla="val 6860"/>
            </a:avLst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1" name="正方形/長方形 10"/>
          <p:cNvSpPr/>
          <p:nvPr/>
        </p:nvSpPr>
        <p:spPr>
          <a:xfrm>
            <a:off x="692033" y="3002033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2" name="正方形/長方形 11"/>
          <p:cNvSpPr/>
          <p:nvPr/>
        </p:nvSpPr>
        <p:spPr>
          <a:xfrm>
            <a:off x="692033" y="3499829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kumimoji="1" lang="ja-JP" altLang="en-US" sz="600"/>
          </a:p>
        </p:txBody>
      </p:sp>
      <p:sp>
        <p:nvSpPr>
          <p:cNvPr id="13" name="正方形/長方形 12"/>
          <p:cNvSpPr/>
          <p:nvPr/>
        </p:nvSpPr>
        <p:spPr>
          <a:xfrm>
            <a:off x="692033" y="3997625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4" name="1 つの角を丸めた四角形 13"/>
          <p:cNvSpPr/>
          <p:nvPr/>
        </p:nvSpPr>
        <p:spPr>
          <a:xfrm flipH="1" flipV="1">
            <a:off x="692033" y="4495422"/>
            <a:ext cx="2518271" cy="440193"/>
          </a:xfrm>
          <a:prstGeom prst="round1Rect">
            <a:avLst>
              <a:gd name="adj" fmla="val 29767"/>
            </a:avLst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kumimoji="1" lang="ja-JP" altLang="en-US" sz="600"/>
          </a:p>
        </p:txBody>
      </p:sp>
      <p:sp>
        <p:nvSpPr>
          <p:cNvPr id="19" name="正方形/長方形 18"/>
          <p:cNvSpPr/>
          <p:nvPr/>
        </p:nvSpPr>
        <p:spPr>
          <a:xfrm>
            <a:off x="3252862" y="3002033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0" name="正方形/長方形 19"/>
          <p:cNvSpPr/>
          <p:nvPr/>
        </p:nvSpPr>
        <p:spPr>
          <a:xfrm>
            <a:off x="3252862" y="3499829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1" name="正方形/長方形 20"/>
          <p:cNvSpPr/>
          <p:nvPr/>
        </p:nvSpPr>
        <p:spPr>
          <a:xfrm>
            <a:off x="3252862" y="3997625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2" name="正方形/長方形 21"/>
          <p:cNvSpPr/>
          <p:nvPr/>
        </p:nvSpPr>
        <p:spPr>
          <a:xfrm>
            <a:off x="3252862" y="4495422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5" name="正方形/長方形 24"/>
          <p:cNvSpPr/>
          <p:nvPr/>
        </p:nvSpPr>
        <p:spPr>
          <a:xfrm>
            <a:off x="5993667" y="3002033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6" name="正方形/長方形 25"/>
          <p:cNvSpPr/>
          <p:nvPr/>
        </p:nvSpPr>
        <p:spPr>
          <a:xfrm>
            <a:off x="5993667" y="3499829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7" name="正方形/長方形 26"/>
          <p:cNvSpPr/>
          <p:nvPr/>
        </p:nvSpPr>
        <p:spPr>
          <a:xfrm>
            <a:off x="5993667" y="3997625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8" name="正方形/長方形 27"/>
          <p:cNvSpPr/>
          <p:nvPr/>
        </p:nvSpPr>
        <p:spPr>
          <a:xfrm>
            <a:off x="5993667" y="4495422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1" name="正方形/長方形 30"/>
          <p:cNvSpPr/>
          <p:nvPr/>
        </p:nvSpPr>
        <p:spPr>
          <a:xfrm>
            <a:off x="8734472" y="3002033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2" name="正方形/長方形 31"/>
          <p:cNvSpPr/>
          <p:nvPr/>
        </p:nvSpPr>
        <p:spPr>
          <a:xfrm>
            <a:off x="8734472" y="3499829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3" name="正方形/長方形 32"/>
          <p:cNvSpPr/>
          <p:nvPr/>
        </p:nvSpPr>
        <p:spPr>
          <a:xfrm>
            <a:off x="8734472" y="3997625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4" name="1 つの角を丸めた四角形 33"/>
          <p:cNvSpPr/>
          <p:nvPr/>
        </p:nvSpPr>
        <p:spPr>
          <a:xfrm flipV="1">
            <a:off x="8734472" y="4495422"/>
            <a:ext cx="2694954" cy="440193"/>
          </a:xfrm>
          <a:prstGeom prst="round1Rect">
            <a:avLst>
              <a:gd name="adj" fmla="val 27896"/>
            </a:avLst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692033" y="3002033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692033" y="3499829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692033" y="4009432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692033" y="4503660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3250634" y="3013824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3252862" y="3511620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3256154" y="4021223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3247916" y="4515451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6003565" y="3013824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5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6005793" y="3511620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6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6009085" y="4021223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6000847" y="4515451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0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8732244" y="3013824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1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8734472" y="3511620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2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8737764" y="4021223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3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8729526" y="4515451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74" name="直線コネクタ 73"/>
          <p:cNvCxnSpPr/>
          <p:nvPr/>
        </p:nvCxnSpPr>
        <p:spPr>
          <a:xfrm flipH="1" flipV="1">
            <a:off x="2222164" y="5169193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図プレースホルダー 15"/>
          <p:cNvSpPr>
            <a:spLocks noGrp="1"/>
          </p:cNvSpPr>
          <p:nvPr>
            <p:ph type="pic" sz="quarter" idx="64" hasCustomPrompt="1"/>
          </p:nvPr>
        </p:nvSpPr>
        <p:spPr>
          <a:xfrm>
            <a:off x="3252862" y="1260475"/>
            <a:ext cx="2694954" cy="167957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76" name="図プレースホルダー 15"/>
          <p:cNvSpPr>
            <a:spLocks noGrp="1"/>
          </p:cNvSpPr>
          <p:nvPr>
            <p:ph type="pic" sz="quarter" idx="65" hasCustomPrompt="1"/>
          </p:nvPr>
        </p:nvSpPr>
        <p:spPr>
          <a:xfrm>
            <a:off x="5993667" y="1260385"/>
            <a:ext cx="2694954" cy="1679575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77" name="図プレースホルダー 15"/>
          <p:cNvSpPr>
            <a:spLocks noGrp="1"/>
          </p:cNvSpPr>
          <p:nvPr>
            <p:ph type="pic" sz="quarter" idx="66" hasCustomPrompt="1"/>
          </p:nvPr>
        </p:nvSpPr>
        <p:spPr>
          <a:xfrm>
            <a:off x="8734472" y="1260810"/>
            <a:ext cx="2694954" cy="1679575"/>
          </a:xfrm>
          <a:prstGeom prst="round1Rect">
            <a:avLst>
              <a:gd name="adj" fmla="val 9800"/>
            </a:avLst>
          </a:pr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78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3252862" y="2523807"/>
            <a:ext cx="2694954" cy="416578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9" name="テキスト プレースホルダー 11"/>
          <p:cNvSpPr>
            <a:spLocks noGrp="1"/>
          </p:cNvSpPr>
          <p:nvPr>
            <p:ph type="body" sz="quarter" idx="68" hasCustomPrompt="1"/>
          </p:nvPr>
        </p:nvSpPr>
        <p:spPr>
          <a:xfrm>
            <a:off x="5993667" y="2523807"/>
            <a:ext cx="2694954" cy="416578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0" name="テキスト プレースホルダー 11"/>
          <p:cNvSpPr>
            <a:spLocks noGrp="1"/>
          </p:cNvSpPr>
          <p:nvPr>
            <p:ph type="body" sz="quarter" idx="69" hasCustomPrompt="1"/>
          </p:nvPr>
        </p:nvSpPr>
        <p:spPr>
          <a:xfrm>
            <a:off x="8734472" y="2523807"/>
            <a:ext cx="2694954" cy="416578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3" name="テキスト プレースホルダー 11"/>
          <p:cNvSpPr>
            <a:spLocks noGrp="1"/>
          </p:cNvSpPr>
          <p:nvPr>
            <p:ph type="body" sz="quarter" idx="70" hasCustomPrompt="1"/>
          </p:nvPr>
        </p:nvSpPr>
        <p:spPr>
          <a:xfrm>
            <a:off x="1038051" y="2316434"/>
            <a:ext cx="1855889" cy="37841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4" name="テキスト プレースホルダー 11"/>
          <p:cNvSpPr>
            <a:spLocks noGrp="1"/>
          </p:cNvSpPr>
          <p:nvPr>
            <p:ph type="body" sz="quarter" idx="71" hasCustomPrompt="1"/>
          </p:nvPr>
        </p:nvSpPr>
        <p:spPr>
          <a:xfrm>
            <a:off x="1130774" y="1812098"/>
            <a:ext cx="1807909" cy="35644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333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pic>
        <p:nvPicPr>
          <p:cNvPr id="44" name="図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840" y="1803400"/>
            <a:ext cx="390152" cy="390118"/>
          </a:xfrm>
          <a:prstGeom prst="rect">
            <a:avLst/>
          </a:prstGeom>
        </p:spPr>
      </p:pic>
      <p:pic>
        <p:nvPicPr>
          <p:cNvPr id="85" name="図 8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1512" y="2565605"/>
            <a:ext cx="390118" cy="39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12365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4x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514895" y="1058737"/>
            <a:ext cx="5341057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14895" y="2858937"/>
            <a:ext cx="5341057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6306041" y="1058737"/>
            <a:ext cx="5341057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306041" y="2858937"/>
            <a:ext cx="5341057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図プレースホルダー 9"/>
          <p:cNvSpPr>
            <a:spLocks noGrp="1"/>
          </p:cNvSpPr>
          <p:nvPr>
            <p:ph type="pic" sz="quarter" idx="18" hasCustomPrompt="1"/>
          </p:nvPr>
        </p:nvSpPr>
        <p:spPr>
          <a:xfrm>
            <a:off x="514895" y="3699030"/>
            <a:ext cx="5341057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514895" y="5499230"/>
            <a:ext cx="5341057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図プレースホルダー 9"/>
          <p:cNvSpPr>
            <a:spLocks noGrp="1"/>
          </p:cNvSpPr>
          <p:nvPr>
            <p:ph type="pic" sz="quarter" idx="20" hasCustomPrompt="1"/>
          </p:nvPr>
        </p:nvSpPr>
        <p:spPr>
          <a:xfrm>
            <a:off x="6306041" y="3699030"/>
            <a:ext cx="5341057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306041" y="5499230"/>
            <a:ext cx="5341057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  <a:prstGeom prst="rect">
            <a:avLst/>
          </a:prstGeo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0567001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x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514895" y="1058737"/>
            <a:ext cx="3540701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14895" y="2858937"/>
            <a:ext cx="3540701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4325649" y="1058737"/>
            <a:ext cx="3540701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325649" y="2858937"/>
            <a:ext cx="3540701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図プレースホルダー 9"/>
          <p:cNvSpPr>
            <a:spLocks noGrp="1"/>
          </p:cNvSpPr>
          <p:nvPr>
            <p:ph type="pic" sz="quarter" idx="18" hasCustomPrompt="1"/>
          </p:nvPr>
        </p:nvSpPr>
        <p:spPr>
          <a:xfrm>
            <a:off x="8136403" y="1058737"/>
            <a:ext cx="3540701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8136403" y="2858937"/>
            <a:ext cx="3540701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図プレースホルダー 9"/>
          <p:cNvSpPr>
            <a:spLocks noGrp="1"/>
          </p:cNvSpPr>
          <p:nvPr>
            <p:ph type="pic" sz="quarter" idx="20" hasCustomPrompt="1"/>
          </p:nvPr>
        </p:nvSpPr>
        <p:spPr>
          <a:xfrm>
            <a:off x="514895" y="3729033"/>
            <a:ext cx="3540701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14895" y="5529233"/>
            <a:ext cx="3540701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図プレースホルダー 9"/>
          <p:cNvSpPr>
            <a:spLocks noGrp="1"/>
          </p:cNvSpPr>
          <p:nvPr>
            <p:ph type="pic" sz="quarter" idx="22" hasCustomPrompt="1"/>
          </p:nvPr>
        </p:nvSpPr>
        <p:spPr>
          <a:xfrm>
            <a:off x="4325649" y="3729033"/>
            <a:ext cx="3540701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4325649" y="5529233"/>
            <a:ext cx="3540701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図プレースホルダー 9"/>
          <p:cNvSpPr>
            <a:spLocks noGrp="1"/>
          </p:cNvSpPr>
          <p:nvPr>
            <p:ph type="pic" sz="quarter" idx="24" hasCustomPrompt="1"/>
          </p:nvPr>
        </p:nvSpPr>
        <p:spPr>
          <a:xfrm>
            <a:off x="8136403" y="3729033"/>
            <a:ext cx="3540701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8136403" y="5529233"/>
            <a:ext cx="3540701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  <a:prstGeom prst="rect">
            <a:avLst/>
          </a:prstGeo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4094779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umeric List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634919" y="1478754"/>
            <a:ext cx="5159920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  <a:prstGeom prst="rect">
            <a:avLst/>
          </a:prstGeo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ホームベース 10"/>
          <p:cNvSpPr/>
          <p:nvPr/>
        </p:nvSpPr>
        <p:spPr>
          <a:xfrm>
            <a:off x="634919" y="1478754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4855" y="1904242"/>
            <a:ext cx="5171085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235038" y="1418777"/>
            <a:ext cx="455980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94931" y="1418777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634919" y="3097518"/>
            <a:ext cx="5159920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2" name="ホームベース 21"/>
          <p:cNvSpPr/>
          <p:nvPr/>
        </p:nvSpPr>
        <p:spPr>
          <a:xfrm>
            <a:off x="634919" y="3097518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24855" y="3523006"/>
            <a:ext cx="5171085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235038" y="3037541"/>
            <a:ext cx="455980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94931" y="3037541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634918" y="4714080"/>
            <a:ext cx="5159920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7" name="ホームベース 26"/>
          <p:cNvSpPr/>
          <p:nvPr/>
        </p:nvSpPr>
        <p:spPr>
          <a:xfrm>
            <a:off x="634918" y="4714080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24855" y="5139568"/>
            <a:ext cx="5171085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235037" y="4654103"/>
            <a:ext cx="455980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94930" y="4654103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46" name="正方形/長方形 45"/>
          <p:cNvSpPr/>
          <p:nvPr/>
        </p:nvSpPr>
        <p:spPr>
          <a:xfrm>
            <a:off x="6336047" y="1478754"/>
            <a:ext cx="5159920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7" name="ホームベース 46"/>
          <p:cNvSpPr/>
          <p:nvPr/>
        </p:nvSpPr>
        <p:spPr>
          <a:xfrm>
            <a:off x="6336047" y="1478754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6325983" y="1904242"/>
            <a:ext cx="5171085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6936166" y="1418777"/>
            <a:ext cx="455980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6396059" y="1418777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51" name="正方形/長方形 50"/>
          <p:cNvSpPr/>
          <p:nvPr/>
        </p:nvSpPr>
        <p:spPr>
          <a:xfrm>
            <a:off x="6336047" y="3097518"/>
            <a:ext cx="5159920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2" name="ホームベース 51"/>
          <p:cNvSpPr/>
          <p:nvPr/>
        </p:nvSpPr>
        <p:spPr>
          <a:xfrm>
            <a:off x="6336047" y="3097518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6325983" y="3523006"/>
            <a:ext cx="5171085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6936166" y="3037541"/>
            <a:ext cx="455980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6396059" y="3037541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56" name="正方形/長方形 55"/>
          <p:cNvSpPr/>
          <p:nvPr/>
        </p:nvSpPr>
        <p:spPr>
          <a:xfrm>
            <a:off x="6336046" y="4714080"/>
            <a:ext cx="5159920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7" name="ホームベース 56"/>
          <p:cNvSpPr/>
          <p:nvPr/>
        </p:nvSpPr>
        <p:spPr>
          <a:xfrm>
            <a:off x="6336046" y="4714080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6325983" y="5139568"/>
            <a:ext cx="5171085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936165" y="4654103"/>
            <a:ext cx="455980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6396058" y="4654103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634860973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Sub-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38113-51B5-2945-BC97-1CD52E343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38" y="295095"/>
            <a:ext cx="10515600" cy="762635"/>
          </a:xfrm>
          <a:prstGeom prst="rect">
            <a:avLst/>
          </a:prstGeom>
        </p:spPr>
        <p:txBody>
          <a:bodyPr/>
          <a:lstStyle>
            <a:lvl1pPr algn="l">
              <a:defRPr sz="4400" b="0" i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F5CC65-32C8-C348-A985-69BC083E2C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80499-377E-2A46-80F2-DC6F8A8BB0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B44C45-6383-8B42-90B6-1BE65165B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Geoverse LLC Proprietary &amp; Confidential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F2CA80-CE4B-BB47-9FEB-BEAA2D7B9B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2206" y="1057730"/>
            <a:ext cx="10515600" cy="352842"/>
          </a:xfrm>
          <a:prstGeom prst="rect">
            <a:avLst/>
          </a:prstGeom>
        </p:spPr>
        <p:txBody>
          <a:bodyPr/>
          <a:lstStyle>
            <a:lvl1pPr marL="0" marR="0" indent="0" algn="l" defTabSz="12190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b="0" i="0" kern="1200" dirty="0" smtClean="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marL="0" marR="0" lvl="0" indent="0" algn="l" defTabSz="12190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120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Click to edit Sub-title style</a:t>
            </a:r>
          </a:p>
        </p:txBody>
      </p:sp>
    </p:spTree>
    <p:extLst>
      <p:ext uri="{BB962C8B-B14F-4D97-AF65-F5344CB8AC3E}">
        <p14:creationId xmlns:p14="http://schemas.microsoft.com/office/powerpoint/2010/main" val="1728398255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21"/>
          <p:cNvSpPr>
            <a:spLocks noGrp="1"/>
          </p:cNvSpPr>
          <p:nvPr>
            <p:ph type="pic" sz="quarter" idx="32"/>
          </p:nvPr>
        </p:nvSpPr>
        <p:spPr>
          <a:xfrm>
            <a:off x="0" y="0"/>
            <a:ext cx="12192000" cy="4112997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400" dirty="0"/>
            </a:lvl1pPr>
          </a:lstStyle>
          <a:p>
            <a:pPr lvl="0" algn="ctr"/>
            <a:endParaRPr lang="ru-RU"/>
          </a:p>
        </p:txBody>
      </p:sp>
      <p:sp>
        <p:nvSpPr>
          <p:cNvPr id="5" name="Текст 3"/>
          <p:cNvSpPr>
            <a:spLocks noGrp="1"/>
          </p:cNvSpPr>
          <p:nvPr>
            <p:ph type="body" sz="quarter" idx="39" hasCustomPrompt="1"/>
          </p:nvPr>
        </p:nvSpPr>
        <p:spPr>
          <a:xfrm>
            <a:off x="1057984" y="4760994"/>
            <a:ext cx="2121882" cy="1219829"/>
          </a:xfrm>
          <a:prstGeom prst="rect">
            <a:avLst/>
          </a:prstGeom>
        </p:spPr>
        <p:txBody>
          <a:bodyPr/>
          <a:lstStyle>
            <a:lvl1pPr algn="l">
              <a:defRPr lang="en-US" sz="11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057984" y="2205006"/>
            <a:ext cx="3957967" cy="133199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20498" algn="l"/>
              </a:tabLst>
              <a:defRPr sz="3299" b="1" i="0" baseline="0">
                <a:solidFill>
                  <a:schemeClr val="bg2"/>
                </a:solidFill>
                <a:latin typeface="Roboto Black" charset="0"/>
                <a:ea typeface="Roboto Black" charset="0"/>
                <a:cs typeface="Roboto Black" charset="0"/>
              </a:defRPr>
            </a:lvl1pPr>
          </a:lstStyle>
          <a:p>
            <a:r>
              <a:rPr lang="en-US"/>
              <a:t>NAME OF YOUR </a:t>
            </a:r>
            <a:br>
              <a:rPr lang="en-US"/>
            </a:br>
            <a:r>
              <a:rPr lang="en-US"/>
              <a:t>TOP SLIDE</a:t>
            </a:r>
            <a:endParaRPr lang="ru-RU"/>
          </a:p>
        </p:txBody>
      </p:sp>
      <p:sp>
        <p:nvSpPr>
          <p:cNvPr id="8" name="Текст 3"/>
          <p:cNvSpPr>
            <a:spLocks noGrp="1"/>
          </p:cNvSpPr>
          <p:nvPr>
            <p:ph type="body" sz="quarter" idx="40" hasCustomPrompt="1"/>
          </p:nvPr>
        </p:nvSpPr>
        <p:spPr>
          <a:xfrm>
            <a:off x="3672627" y="4760994"/>
            <a:ext cx="2121882" cy="1219829"/>
          </a:xfrm>
          <a:prstGeom prst="rect">
            <a:avLst/>
          </a:prstGeom>
        </p:spPr>
        <p:txBody>
          <a:bodyPr/>
          <a:lstStyle>
            <a:lvl1pPr algn="l">
              <a:defRPr lang="en-US" sz="11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41" hasCustomPrompt="1"/>
          </p:nvPr>
        </p:nvSpPr>
        <p:spPr>
          <a:xfrm>
            <a:off x="6287270" y="4760994"/>
            <a:ext cx="2121882" cy="1219829"/>
          </a:xfrm>
          <a:prstGeom prst="rect">
            <a:avLst/>
          </a:prstGeom>
        </p:spPr>
        <p:txBody>
          <a:bodyPr/>
          <a:lstStyle>
            <a:lvl1pPr algn="l">
              <a:defRPr lang="en-US" sz="11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42" hasCustomPrompt="1"/>
          </p:nvPr>
        </p:nvSpPr>
        <p:spPr>
          <a:xfrm>
            <a:off x="8901914" y="4760994"/>
            <a:ext cx="2121882" cy="1219829"/>
          </a:xfrm>
          <a:prstGeom prst="rect">
            <a:avLst/>
          </a:prstGeom>
        </p:spPr>
        <p:txBody>
          <a:bodyPr/>
          <a:lstStyle>
            <a:lvl1pPr algn="l">
              <a:defRPr lang="en-US" sz="11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4" name="Номер слайда 1"/>
          <p:cNvSpPr txBox="1">
            <a:spLocks/>
          </p:cNvSpPr>
          <p:nvPr userDrawn="1"/>
        </p:nvSpPr>
        <p:spPr>
          <a:xfrm>
            <a:off x="1046386" y="6236644"/>
            <a:ext cx="2262822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2438522" rtl="0" eaLnBrk="1" latinLnBrk="0" hangingPunct="1">
              <a:defRPr lang="ru-RU" sz="2200" b="0" i="0" kern="1200" baseline="0" smtClean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1219261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38522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783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77044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96305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15566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534827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754088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</a:pPr>
            <a:fld id="{C36D633A-E9D6-4868-9F6A-A76B40F1089A}" type="slidenum">
              <a:rPr lang="uk-UA" sz="1100" smtClean="0">
                <a:solidFill>
                  <a:srgbClr val="4B6FB8"/>
                </a:solidFill>
                <a:latin typeface="Roboto" charset="0"/>
                <a:ea typeface="Roboto" charset="0"/>
                <a:cs typeface="Roboto" charset="0"/>
              </a:rPr>
              <a:pPr>
                <a:lnSpc>
                  <a:spcPct val="150000"/>
                </a:lnSpc>
                <a:spcBef>
                  <a:spcPct val="20000"/>
                </a:spcBef>
              </a:pPr>
              <a:t>‹#›</a:t>
            </a:fld>
            <a:r>
              <a:rPr lang="en-US" sz="1100">
                <a:solidFill>
                  <a:srgbClr val="4B6FB8"/>
                </a:solidFill>
                <a:latin typeface="Roboto" charset="0"/>
                <a:ea typeface="Roboto" charset="0"/>
                <a:cs typeface="Roboto" charset="0"/>
              </a:rPr>
              <a:t>    </a:t>
            </a:r>
            <a:r>
              <a:rPr lang="en-US" sz="1100" b="0" i="0">
                <a:solidFill>
                  <a:srgbClr val="4B6FB8"/>
                </a:solidFill>
                <a:latin typeface="Roboto" panose="02000000000000000000" pitchFamily="2" charset="0"/>
                <a:ea typeface="Roboto" panose="02000000000000000000" pitchFamily="2" charset="0"/>
                <a:cs typeface="Roboto" charset="0"/>
              </a:rPr>
              <a:t>I</a:t>
            </a:r>
            <a:r>
              <a:rPr lang="en-US" sz="1100">
                <a:solidFill>
                  <a:srgbClr val="4B6FB8"/>
                </a:solidFill>
                <a:latin typeface="Roboto" charset="0"/>
                <a:ea typeface="Roboto" charset="0"/>
                <a:cs typeface="Roboto" charset="0"/>
              </a:rPr>
              <a:t>     </a:t>
            </a:r>
            <a:r>
              <a:rPr lang="en-US" sz="1100">
                <a:solidFill>
                  <a:srgbClr val="4B6FB8"/>
                </a:solidFill>
              </a:rPr>
              <a:t>© 2018 Geoverse LLC</a:t>
            </a:r>
            <a:endParaRPr lang="uk-UA" sz="1100">
              <a:solidFill>
                <a:srgbClr val="4B6FB8"/>
              </a:solidFill>
              <a:latin typeface="Roboto" charset="0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131822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-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38113-51B5-2945-BC97-1CD52E343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38" y="295095"/>
            <a:ext cx="10515600" cy="762635"/>
          </a:xfrm>
          <a:prstGeom prst="rect">
            <a:avLst/>
          </a:prstGeom>
        </p:spPr>
        <p:txBody>
          <a:bodyPr/>
          <a:lstStyle>
            <a:lvl1pPr algn="l">
              <a:defRPr sz="4400" b="0" i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F5CC65-32C8-C348-A985-69BC083E2C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80499-377E-2A46-80F2-DC6F8A8BB0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B44C45-6383-8B42-90B6-1BE65165B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Geoverse LLC Proprietary &amp; Confidential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512A02B-E755-D845-8F2D-22FFD0B685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7902" y="1171636"/>
            <a:ext cx="10435871" cy="4270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Click to edit Sub-title style</a:t>
            </a:r>
          </a:p>
        </p:txBody>
      </p:sp>
    </p:spTree>
    <p:extLst>
      <p:ext uri="{BB962C8B-B14F-4D97-AF65-F5344CB8AC3E}">
        <p14:creationId xmlns:p14="http://schemas.microsoft.com/office/powerpoint/2010/main" val="1733923363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4058" y="4766995"/>
            <a:ext cx="3242609" cy="2091005"/>
          </a:xfrm>
          <a:prstGeom prst="rect">
            <a:avLst/>
          </a:prstGeom>
        </p:spPr>
      </p:pic>
      <p:sp>
        <p:nvSpPr>
          <p:cNvPr id="3" name="タイトル 1"/>
          <p:cNvSpPr>
            <a:spLocks noGrp="1"/>
          </p:cNvSpPr>
          <p:nvPr>
            <p:ph type="ctrTitle" hasCustomPrompt="1"/>
          </p:nvPr>
        </p:nvSpPr>
        <p:spPr>
          <a:xfrm>
            <a:off x="574907" y="5649247"/>
            <a:ext cx="9169814" cy="793171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48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altLang="ja-JP"/>
              <a:t>SECTION 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610424"/>
      </p:ext>
    </p:extLst>
  </p:cSld>
  <p:clrMapOvr>
    <a:masterClrMapping/>
  </p:clrMapOvr>
  <p:hf hdr="0" dt="0"/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514895" y="2498897"/>
            <a:ext cx="3900772" cy="3900433"/>
          </a:xfrm>
          <a:prstGeom prst="ellipse">
            <a:avLst/>
          </a:prstGeo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7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1805194" y="3189017"/>
            <a:ext cx="1380230" cy="1380110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8" name="タイトル 1"/>
          <p:cNvSpPr>
            <a:spLocks noGrp="1"/>
          </p:cNvSpPr>
          <p:nvPr>
            <p:ph type="ctrTitle" hasCustomPrompt="1"/>
          </p:nvPr>
        </p:nvSpPr>
        <p:spPr>
          <a:xfrm>
            <a:off x="604913" y="4539124"/>
            <a:ext cx="3720736" cy="793171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ct val="100000"/>
              </a:lnSpc>
              <a:defRPr sz="2667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72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A1BFAAB-0EAE-4A81-95A2-D15C3DC897F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621733" y="2331720"/>
            <a:ext cx="1670641" cy="2194560"/>
          </a:xfrm>
          <a:custGeom>
            <a:avLst/>
            <a:gdLst>
              <a:gd name="connsiteX0" fmla="*/ 302977 w 3341717"/>
              <a:gd name="connsiteY0" fmla="*/ 0 h 4389120"/>
              <a:gd name="connsiteX1" fmla="*/ 3341717 w 3341717"/>
              <a:gd name="connsiteY1" fmla="*/ 0 h 4389120"/>
              <a:gd name="connsiteX2" fmla="*/ 3341717 w 3341717"/>
              <a:gd name="connsiteY2" fmla="*/ 4389120 h 4389120"/>
              <a:gd name="connsiteX3" fmla="*/ 302977 w 3341717"/>
              <a:gd name="connsiteY3" fmla="*/ 4389120 h 4389120"/>
              <a:gd name="connsiteX4" fmla="*/ 0 w 3341717"/>
              <a:gd name="connsiteY4" fmla="*/ 4086143 h 4389120"/>
              <a:gd name="connsiteX5" fmla="*/ 0 w 3341717"/>
              <a:gd name="connsiteY5" fmla="*/ 302977 h 4389120"/>
              <a:gd name="connsiteX6" fmla="*/ 302977 w 3341717"/>
              <a:gd name="connsiteY6" fmla="*/ 0 h 438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1717" h="4389120">
                <a:moveTo>
                  <a:pt x="302977" y="0"/>
                </a:moveTo>
                <a:lnTo>
                  <a:pt x="3341717" y="0"/>
                </a:lnTo>
                <a:lnTo>
                  <a:pt x="3341717" y="4389120"/>
                </a:lnTo>
                <a:lnTo>
                  <a:pt x="302977" y="4389120"/>
                </a:lnTo>
                <a:cubicBezTo>
                  <a:pt x="135647" y="4389120"/>
                  <a:pt x="0" y="4253473"/>
                  <a:pt x="0" y="4086143"/>
                </a:cubicBezTo>
                <a:lnTo>
                  <a:pt x="0" y="302977"/>
                </a:lnTo>
                <a:cubicBezTo>
                  <a:pt x="0" y="135647"/>
                  <a:pt x="135647" y="0"/>
                  <a:pt x="302977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D3889C9-F3E8-413D-B403-7F04350194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73669" y="2331720"/>
            <a:ext cx="1670641" cy="2194560"/>
          </a:xfrm>
          <a:custGeom>
            <a:avLst/>
            <a:gdLst>
              <a:gd name="connsiteX0" fmla="*/ 302977 w 3341717"/>
              <a:gd name="connsiteY0" fmla="*/ 0 h 4389120"/>
              <a:gd name="connsiteX1" fmla="*/ 3341717 w 3341717"/>
              <a:gd name="connsiteY1" fmla="*/ 0 h 4389120"/>
              <a:gd name="connsiteX2" fmla="*/ 3341717 w 3341717"/>
              <a:gd name="connsiteY2" fmla="*/ 4389120 h 4389120"/>
              <a:gd name="connsiteX3" fmla="*/ 302977 w 3341717"/>
              <a:gd name="connsiteY3" fmla="*/ 4389120 h 4389120"/>
              <a:gd name="connsiteX4" fmla="*/ 0 w 3341717"/>
              <a:gd name="connsiteY4" fmla="*/ 4086143 h 4389120"/>
              <a:gd name="connsiteX5" fmla="*/ 0 w 3341717"/>
              <a:gd name="connsiteY5" fmla="*/ 302977 h 4389120"/>
              <a:gd name="connsiteX6" fmla="*/ 302977 w 3341717"/>
              <a:gd name="connsiteY6" fmla="*/ 0 h 438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1717" h="4389120">
                <a:moveTo>
                  <a:pt x="302977" y="0"/>
                </a:moveTo>
                <a:lnTo>
                  <a:pt x="3341717" y="0"/>
                </a:lnTo>
                <a:lnTo>
                  <a:pt x="3341717" y="4389120"/>
                </a:lnTo>
                <a:lnTo>
                  <a:pt x="302977" y="4389120"/>
                </a:lnTo>
                <a:cubicBezTo>
                  <a:pt x="135647" y="4389120"/>
                  <a:pt x="0" y="4253473"/>
                  <a:pt x="0" y="4086143"/>
                </a:cubicBezTo>
                <a:lnTo>
                  <a:pt x="0" y="302977"/>
                </a:lnTo>
                <a:cubicBezTo>
                  <a:pt x="0" y="135647"/>
                  <a:pt x="135647" y="0"/>
                  <a:pt x="302977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955661F-8F5D-4E70-858C-FACD0823B3A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25603" y="2331720"/>
            <a:ext cx="1670641" cy="2194560"/>
          </a:xfrm>
          <a:custGeom>
            <a:avLst/>
            <a:gdLst>
              <a:gd name="connsiteX0" fmla="*/ 302977 w 3341718"/>
              <a:gd name="connsiteY0" fmla="*/ 0 h 4389120"/>
              <a:gd name="connsiteX1" fmla="*/ 3341718 w 3341718"/>
              <a:gd name="connsiteY1" fmla="*/ 0 h 4389120"/>
              <a:gd name="connsiteX2" fmla="*/ 3341718 w 3341718"/>
              <a:gd name="connsiteY2" fmla="*/ 4389120 h 4389120"/>
              <a:gd name="connsiteX3" fmla="*/ 302977 w 3341718"/>
              <a:gd name="connsiteY3" fmla="*/ 4389120 h 4389120"/>
              <a:gd name="connsiteX4" fmla="*/ 0 w 3341718"/>
              <a:gd name="connsiteY4" fmla="*/ 4086143 h 4389120"/>
              <a:gd name="connsiteX5" fmla="*/ 0 w 3341718"/>
              <a:gd name="connsiteY5" fmla="*/ 302977 h 4389120"/>
              <a:gd name="connsiteX6" fmla="*/ 302977 w 3341718"/>
              <a:gd name="connsiteY6" fmla="*/ 0 h 438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1718" h="4389120">
                <a:moveTo>
                  <a:pt x="302977" y="0"/>
                </a:moveTo>
                <a:lnTo>
                  <a:pt x="3341718" y="0"/>
                </a:lnTo>
                <a:lnTo>
                  <a:pt x="3341718" y="4389120"/>
                </a:lnTo>
                <a:lnTo>
                  <a:pt x="302977" y="4389120"/>
                </a:lnTo>
                <a:cubicBezTo>
                  <a:pt x="135647" y="4389120"/>
                  <a:pt x="0" y="4253473"/>
                  <a:pt x="0" y="4086143"/>
                </a:cubicBezTo>
                <a:lnTo>
                  <a:pt x="0" y="302977"/>
                </a:lnTo>
                <a:cubicBezTo>
                  <a:pt x="0" y="135647"/>
                  <a:pt x="135647" y="0"/>
                  <a:pt x="302977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</p:spTree>
    <p:extLst>
      <p:ext uri="{BB962C8B-B14F-4D97-AF65-F5344CB8AC3E}">
        <p14:creationId xmlns:p14="http://schemas.microsoft.com/office/powerpoint/2010/main" val="378282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01FAD4B-9998-4B20-903F-710F07EA3843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-620171" y="1350566"/>
            <a:ext cx="6146794" cy="3904457"/>
          </a:xfrm>
          <a:custGeom>
            <a:avLst/>
            <a:gdLst>
              <a:gd name="connsiteX0" fmla="*/ 95034 w 12295188"/>
              <a:gd name="connsiteY0" fmla="*/ 0 h 7808913"/>
              <a:gd name="connsiteX1" fmla="*/ 12200154 w 12295188"/>
              <a:gd name="connsiteY1" fmla="*/ 0 h 7808913"/>
              <a:gd name="connsiteX2" fmla="*/ 12295188 w 12295188"/>
              <a:gd name="connsiteY2" fmla="*/ 95034 h 7808913"/>
              <a:gd name="connsiteX3" fmla="*/ 12295188 w 12295188"/>
              <a:gd name="connsiteY3" fmla="*/ 7713879 h 7808913"/>
              <a:gd name="connsiteX4" fmla="*/ 12200154 w 12295188"/>
              <a:gd name="connsiteY4" fmla="*/ 7808913 h 7808913"/>
              <a:gd name="connsiteX5" fmla="*/ 95034 w 12295188"/>
              <a:gd name="connsiteY5" fmla="*/ 7808913 h 7808913"/>
              <a:gd name="connsiteX6" fmla="*/ 0 w 12295188"/>
              <a:gd name="connsiteY6" fmla="*/ 7713879 h 7808913"/>
              <a:gd name="connsiteX7" fmla="*/ 0 w 12295188"/>
              <a:gd name="connsiteY7" fmla="*/ 95034 h 7808913"/>
              <a:gd name="connsiteX8" fmla="*/ 95034 w 12295188"/>
              <a:gd name="connsiteY8" fmla="*/ 0 h 7808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95188" h="7808913">
                <a:moveTo>
                  <a:pt x="95034" y="0"/>
                </a:moveTo>
                <a:lnTo>
                  <a:pt x="12200154" y="0"/>
                </a:lnTo>
                <a:cubicBezTo>
                  <a:pt x="12252640" y="0"/>
                  <a:pt x="12295188" y="42548"/>
                  <a:pt x="12295188" y="95034"/>
                </a:cubicBezTo>
                <a:lnTo>
                  <a:pt x="12295188" y="7713879"/>
                </a:lnTo>
                <a:cubicBezTo>
                  <a:pt x="12295188" y="7766365"/>
                  <a:pt x="12252640" y="7808913"/>
                  <a:pt x="12200154" y="7808913"/>
                </a:cubicBezTo>
                <a:lnTo>
                  <a:pt x="95034" y="7808913"/>
                </a:lnTo>
                <a:cubicBezTo>
                  <a:pt x="42548" y="7808913"/>
                  <a:pt x="0" y="7766365"/>
                  <a:pt x="0" y="7713879"/>
                </a:cubicBezTo>
                <a:lnTo>
                  <a:pt x="0" y="95034"/>
                </a:lnTo>
                <a:cubicBezTo>
                  <a:pt x="0" y="42548"/>
                  <a:pt x="42548" y="0"/>
                  <a:pt x="95034" y="0"/>
                </a:cubicBez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ctr"/>
          </a:blip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77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7746326" y="2498897"/>
            <a:ext cx="3900772" cy="3900433"/>
          </a:xfrm>
          <a:prstGeom prst="ellipse">
            <a:avLst/>
          </a:prstGeo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0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9036625" y="3189017"/>
            <a:ext cx="1380230" cy="1380110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1" name="タイトル 1"/>
          <p:cNvSpPr>
            <a:spLocks noGrp="1"/>
          </p:cNvSpPr>
          <p:nvPr>
            <p:ph type="ctrTitle" hasCustomPrompt="1"/>
          </p:nvPr>
        </p:nvSpPr>
        <p:spPr>
          <a:xfrm>
            <a:off x="7836344" y="4539124"/>
            <a:ext cx="3720736" cy="793171"/>
          </a:xfrm>
          <a:prstGeom prst="rect">
            <a:avLst/>
          </a:prstGeom>
        </p:spPr>
        <p:txBody>
          <a:bodyPr anchor="t"/>
          <a:lstStyle>
            <a:lvl1pPr algn="ctr">
              <a:lnSpc>
                <a:spcPct val="100000"/>
              </a:lnSpc>
              <a:defRPr sz="2667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09865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84889" y="818710"/>
            <a:ext cx="11222221" cy="1639492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1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84890" y="2270292"/>
            <a:ext cx="11222221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3429000"/>
            <a:ext cx="12192000" cy="34290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8763283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4478867"/>
            <a:ext cx="12192000" cy="660400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defRPr sz="2667" spc="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2" hasCustomPrompt="1"/>
          </p:nvPr>
        </p:nvSpPr>
        <p:spPr>
          <a:xfrm>
            <a:off x="-529" y="5139190"/>
            <a:ext cx="12192000" cy="1718810"/>
          </a:xfrm>
          <a:solidFill>
            <a:schemeClr val="tx2">
              <a:alpha val="69000"/>
            </a:schemeClr>
          </a:solidFill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765380113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and 3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0" y="4209087"/>
            <a:ext cx="12192000" cy="2648913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4209087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4" name="テキスト プレースホルダー 4"/>
          <p:cNvSpPr>
            <a:spLocks noGrp="1"/>
          </p:cNvSpPr>
          <p:nvPr>
            <p:ph type="body" sz="quarter" idx="25" hasCustomPrompt="1"/>
          </p:nvPr>
        </p:nvSpPr>
        <p:spPr>
          <a:xfrm>
            <a:off x="5330229" y="3441616"/>
            <a:ext cx="1530483" cy="153035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5" name="図プレースホルダー 2"/>
          <p:cNvSpPr>
            <a:spLocks noGrp="1"/>
          </p:cNvSpPr>
          <p:nvPr>
            <p:ph type="pic" sz="quarter" idx="26" hasCustomPrompt="1"/>
          </p:nvPr>
        </p:nvSpPr>
        <p:spPr>
          <a:xfrm>
            <a:off x="5720397" y="3831660"/>
            <a:ext cx="750148" cy="75008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4492376" y="5429399"/>
            <a:ext cx="3206188" cy="95272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4492376" y="5043112"/>
            <a:ext cx="3206188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4"/>
          <p:cNvSpPr>
            <a:spLocks noGrp="1"/>
          </p:cNvSpPr>
          <p:nvPr>
            <p:ph type="body" sz="quarter" idx="29" hasCustomPrompt="1"/>
          </p:nvPr>
        </p:nvSpPr>
        <p:spPr>
          <a:xfrm>
            <a:off x="1805151" y="3440427"/>
            <a:ext cx="1530483" cy="153035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9" name="図プレースホルダー 2"/>
          <p:cNvSpPr>
            <a:spLocks noGrp="1"/>
          </p:cNvSpPr>
          <p:nvPr>
            <p:ph type="pic" sz="quarter" idx="30" hasCustomPrompt="1"/>
          </p:nvPr>
        </p:nvSpPr>
        <p:spPr>
          <a:xfrm>
            <a:off x="2195318" y="3830471"/>
            <a:ext cx="750148" cy="75008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967298" y="5428210"/>
            <a:ext cx="3206188" cy="95272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967298" y="5041923"/>
            <a:ext cx="3206188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4"/>
          <p:cNvSpPr>
            <a:spLocks noGrp="1"/>
          </p:cNvSpPr>
          <p:nvPr>
            <p:ph type="body" sz="quarter" idx="33" hasCustomPrompt="1"/>
          </p:nvPr>
        </p:nvSpPr>
        <p:spPr>
          <a:xfrm>
            <a:off x="8858680" y="3438503"/>
            <a:ext cx="1530483" cy="153035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3" name="図プレースホルダー 2"/>
          <p:cNvSpPr>
            <a:spLocks noGrp="1"/>
          </p:cNvSpPr>
          <p:nvPr>
            <p:ph type="pic" sz="quarter" idx="34" hasCustomPrompt="1"/>
          </p:nvPr>
        </p:nvSpPr>
        <p:spPr>
          <a:xfrm>
            <a:off x="9248848" y="3828547"/>
            <a:ext cx="750148" cy="75008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8020827" y="5426286"/>
            <a:ext cx="3206188" cy="952724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8020827" y="5039999"/>
            <a:ext cx="3206188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52913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or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/>
        </p:nvSpPr>
        <p:spPr>
          <a:xfrm>
            <a:off x="0" y="0"/>
            <a:ext cx="12192000" cy="3969060"/>
          </a:xfrm>
          <a:prstGeom prst="rect">
            <a:avLst/>
          </a:prstGeom>
          <a:solidFill>
            <a:schemeClr val="accent1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0" y="3939057"/>
            <a:ext cx="12192000" cy="2918943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668" y="736565"/>
            <a:ext cx="553701" cy="27951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183" y="787095"/>
            <a:ext cx="863742" cy="299650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911" y="638690"/>
            <a:ext cx="1119184" cy="329331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608" y="984549"/>
            <a:ext cx="964461" cy="278830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94" y="726708"/>
            <a:ext cx="761923" cy="271810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84889" y="4299097"/>
            <a:ext cx="11222221" cy="1639492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1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84890" y="5750678"/>
            <a:ext cx="11222221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28507"/>
      </p:ext>
    </p:extLst>
  </p:cSld>
  <p:clrMapOvr>
    <a:masterClrMapping/>
  </p:clrMapOvr>
  <p:hf hdr="0" dt="0"/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Contents -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976360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t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5254396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y - Balo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3" name="涙形 2"/>
          <p:cNvSpPr/>
          <p:nvPr/>
        </p:nvSpPr>
        <p:spPr>
          <a:xfrm rot="5226544">
            <a:off x="2629860" y="301024"/>
            <a:ext cx="1809177" cy="1809334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4" name="涙形 3"/>
          <p:cNvSpPr/>
          <p:nvPr/>
        </p:nvSpPr>
        <p:spPr>
          <a:xfrm rot="11130698">
            <a:off x="7769023" y="589424"/>
            <a:ext cx="1809334" cy="1809177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5" name="涙形 4"/>
          <p:cNvSpPr/>
          <p:nvPr/>
        </p:nvSpPr>
        <p:spPr>
          <a:xfrm rot="1800000">
            <a:off x="1755669" y="3088921"/>
            <a:ext cx="1809334" cy="1809177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涙形 5"/>
          <p:cNvSpPr/>
          <p:nvPr/>
        </p:nvSpPr>
        <p:spPr>
          <a:xfrm rot="14265780">
            <a:off x="8531040" y="3477414"/>
            <a:ext cx="1809177" cy="1809334"/>
          </a:xfrm>
          <a:prstGeom prst="teardrop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796924" y="692653"/>
            <a:ext cx="1478005" cy="102607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921332" y="3420728"/>
            <a:ext cx="1478005" cy="102607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7934687" y="980975"/>
            <a:ext cx="1478005" cy="102607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8696626" y="3869043"/>
            <a:ext cx="1478005" cy="1026075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91525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y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505686" y="1133745"/>
            <a:ext cx="6931371" cy="216024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4800" spc="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4505686" y="3323988"/>
            <a:ext cx="6931371" cy="22052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229586122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18" name="図プレースホルダー 17"/>
          <p:cNvSpPr>
            <a:spLocks noGrp="1"/>
          </p:cNvSpPr>
          <p:nvPr>
            <p:ph type="pic" sz="quarter" idx="11" hasCustomPrompt="1"/>
          </p:nvPr>
        </p:nvSpPr>
        <p:spPr>
          <a:xfrm>
            <a:off x="6238121" y="3886199"/>
            <a:ext cx="5953878" cy="2190511"/>
          </a:xfrm>
          <a:custGeom>
            <a:avLst/>
            <a:gdLst/>
            <a:ahLst/>
            <a:cxnLst/>
            <a:rect l="l" t="t" r="r" b="b"/>
            <a:pathLst>
              <a:path w="8930042" h="3285766">
                <a:moveTo>
                  <a:pt x="1032594" y="0"/>
                </a:moveTo>
                <a:lnTo>
                  <a:pt x="8930042" y="0"/>
                </a:lnTo>
                <a:lnTo>
                  <a:pt x="8930042" y="3278042"/>
                </a:lnTo>
                <a:lnTo>
                  <a:pt x="1035115" y="3278042"/>
                </a:lnTo>
                <a:lnTo>
                  <a:pt x="1035115" y="3285766"/>
                </a:lnTo>
                <a:lnTo>
                  <a:pt x="1032681" y="3278042"/>
                </a:lnTo>
                <a:lnTo>
                  <a:pt x="1032594" y="3278042"/>
                </a:lnTo>
                <a:lnTo>
                  <a:pt x="1032594" y="3277764"/>
                </a:lnTo>
                <a:lnTo>
                  <a:pt x="0" y="401"/>
                </a:lnTo>
                <a:lnTo>
                  <a:pt x="1032594" y="401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  Add an image</a:t>
            </a:r>
            <a:endParaRPr kumimoji="1" lang="ja-JP" altLang="en-US"/>
          </a:p>
        </p:txBody>
      </p:sp>
      <p:grpSp>
        <p:nvGrpSpPr>
          <p:cNvPr id="9" name="グループ化 8"/>
          <p:cNvGrpSpPr/>
          <p:nvPr/>
        </p:nvGrpSpPr>
        <p:grpSpPr>
          <a:xfrm>
            <a:off x="0" y="0"/>
            <a:ext cx="7176213" cy="6856414"/>
            <a:chOff x="0" y="0"/>
            <a:chExt cx="10763386" cy="10284621"/>
          </a:xfrm>
        </p:grpSpPr>
        <p:sp>
          <p:nvSpPr>
            <p:cNvPr id="6" name="直角三角形 5"/>
            <p:cNvSpPr/>
            <p:nvPr/>
          </p:nvSpPr>
          <p:spPr>
            <a:xfrm>
              <a:off x="7523026" y="0"/>
              <a:ext cx="3240360" cy="10284621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0" y="0"/>
              <a:ext cx="7523026" cy="102780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</p:grpSp>
      <p:sp>
        <p:nvSpPr>
          <p:cNvPr id="14" name="図プレースホルダー 13"/>
          <p:cNvSpPr>
            <a:spLocks noGrp="1"/>
          </p:cNvSpPr>
          <p:nvPr>
            <p:ph type="pic" sz="quarter" idx="10" hasCustomPrompt="1"/>
          </p:nvPr>
        </p:nvSpPr>
        <p:spPr>
          <a:xfrm>
            <a:off x="1681" y="788708"/>
            <a:ext cx="5952833" cy="2186926"/>
          </a:xfrm>
          <a:custGeom>
            <a:avLst/>
            <a:gdLst/>
            <a:ahLst/>
            <a:cxnLst/>
            <a:rect l="l" t="t" r="r" b="b"/>
            <a:pathLst>
              <a:path w="8928474" h="3280389">
                <a:moveTo>
                  <a:pt x="7894927" y="0"/>
                </a:moveTo>
                <a:lnTo>
                  <a:pt x="7897361" y="7724"/>
                </a:lnTo>
                <a:lnTo>
                  <a:pt x="7897448" y="7724"/>
                </a:lnTo>
                <a:lnTo>
                  <a:pt x="7897448" y="8002"/>
                </a:lnTo>
                <a:lnTo>
                  <a:pt x="8928474" y="3280389"/>
                </a:lnTo>
                <a:lnTo>
                  <a:pt x="0" y="3280389"/>
                </a:lnTo>
                <a:lnTo>
                  <a:pt x="0" y="7724"/>
                </a:lnTo>
                <a:lnTo>
                  <a:pt x="7894927" y="7724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33345" y="3748029"/>
            <a:ext cx="5282151" cy="119650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24878" y="3066143"/>
            <a:ext cx="5282151" cy="69374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2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529874" y="2452629"/>
            <a:ext cx="5282151" cy="119650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521407" y="1770743"/>
            <a:ext cx="5282151" cy="69374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200" spc="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24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4A08130-B068-46E2-BA14-A39156E6308F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2117116" y="4630366"/>
            <a:ext cx="1750751" cy="1303506"/>
          </a:xfrm>
          <a:custGeom>
            <a:avLst/>
            <a:gdLst>
              <a:gd name="connsiteX0" fmla="*/ 162130 w 3501958"/>
              <a:gd name="connsiteY0" fmla="*/ 0 h 2607012"/>
              <a:gd name="connsiteX1" fmla="*/ 3339828 w 3501958"/>
              <a:gd name="connsiteY1" fmla="*/ 0 h 2607012"/>
              <a:gd name="connsiteX2" fmla="*/ 3501958 w 3501958"/>
              <a:gd name="connsiteY2" fmla="*/ 162130 h 2607012"/>
              <a:gd name="connsiteX3" fmla="*/ 3501958 w 3501958"/>
              <a:gd name="connsiteY3" fmla="*/ 2444882 h 2607012"/>
              <a:gd name="connsiteX4" fmla="*/ 3339828 w 3501958"/>
              <a:gd name="connsiteY4" fmla="*/ 2607012 h 2607012"/>
              <a:gd name="connsiteX5" fmla="*/ 162130 w 3501958"/>
              <a:gd name="connsiteY5" fmla="*/ 2607012 h 2607012"/>
              <a:gd name="connsiteX6" fmla="*/ 0 w 3501958"/>
              <a:gd name="connsiteY6" fmla="*/ 2444882 h 2607012"/>
              <a:gd name="connsiteX7" fmla="*/ 0 w 3501958"/>
              <a:gd name="connsiteY7" fmla="*/ 162130 h 2607012"/>
              <a:gd name="connsiteX8" fmla="*/ 162130 w 3501958"/>
              <a:gd name="connsiteY8" fmla="*/ 0 h 260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1958" h="2607012">
                <a:moveTo>
                  <a:pt x="162130" y="0"/>
                </a:moveTo>
                <a:lnTo>
                  <a:pt x="3339828" y="0"/>
                </a:lnTo>
                <a:cubicBezTo>
                  <a:pt x="3429370" y="0"/>
                  <a:pt x="3501958" y="72588"/>
                  <a:pt x="3501958" y="162130"/>
                </a:cubicBezTo>
                <a:lnTo>
                  <a:pt x="3501958" y="2444882"/>
                </a:lnTo>
                <a:cubicBezTo>
                  <a:pt x="3501958" y="2534424"/>
                  <a:pt x="3429370" y="2607012"/>
                  <a:pt x="3339828" y="2607012"/>
                </a:cubicBezTo>
                <a:lnTo>
                  <a:pt x="162130" y="2607012"/>
                </a:lnTo>
                <a:cubicBezTo>
                  <a:pt x="72588" y="2607012"/>
                  <a:pt x="0" y="2534424"/>
                  <a:pt x="0" y="2444882"/>
                </a:cubicBezTo>
                <a:lnTo>
                  <a:pt x="0" y="162130"/>
                </a:lnTo>
                <a:cubicBezTo>
                  <a:pt x="0" y="72588"/>
                  <a:pt x="72588" y="0"/>
                  <a:pt x="16213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41B87C0-CD1A-4250-A302-570CC5A1A25C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4186121" y="4630366"/>
            <a:ext cx="1750751" cy="1303506"/>
          </a:xfrm>
          <a:custGeom>
            <a:avLst/>
            <a:gdLst>
              <a:gd name="connsiteX0" fmla="*/ 162130 w 3501958"/>
              <a:gd name="connsiteY0" fmla="*/ 0 h 2607012"/>
              <a:gd name="connsiteX1" fmla="*/ 3339828 w 3501958"/>
              <a:gd name="connsiteY1" fmla="*/ 0 h 2607012"/>
              <a:gd name="connsiteX2" fmla="*/ 3501958 w 3501958"/>
              <a:gd name="connsiteY2" fmla="*/ 162130 h 2607012"/>
              <a:gd name="connsiteX3" fmla="*/ 3501958 w 3501958"/>
              <a:gd name="connsiteY3" fmla="*/ 2444882 h 2607012"/>
              <a:gd name="connsiteX4" fmla="*/ 3339828 w 3501958"/>
              <a:gd name="connsiteY4" fmla="*/ 2607012 h 2607012"/>
              <a:gd name="connsiteX5" fmla="*/ 162130 w 3501958"/>
              <a:gd name="connsiteY5" fmla="*/ 2607012 h 2607012"/>
              <a:gd name="connsiteX6" fmla="*/ 0 w 3501958"/>
              <a:gd name="connsiteY6" fmla="*/ 2444882 h 2607012"/>
              <a:gd name="connsiteX7" fmla="*/ 0 w 3501958"/>
              <a:gd name="connsiteY7" fmla="*/ 162130 h 2607012"/>
              <a:gd name="connsiteX8" fmla="*/ 162130 w 3501958"/>
              <a:gd name="connsiteY8" fmla="*/ 0 h 260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1958" h="2607012">
                <a:moveTo>
                  <a:pt x="162130" y="0"/>
                </a:moveTo>
                <a:lnTo>
                  <a:pt x="3339828" y="0"/>
                </a:lnTo>
                <a:cubicBezTo>
                  <a:pt x="3429370" y="0"/>
                  <a:pt x="3501958" y="72588"/>
                  <a:pt x="3501958" y="162130"/>
                </a:cubicBezTo>
                <a:lnTo>
                  <a:pt x="3501958" y="2444882"/>
                </a:lnTo>
                <a:cubicBezTo>
                  <a:pt x="3501958" y="2534424"/>
                  <a:pt x="3429370" y="2607012"/>
                  <a:pt x="3339828" y="2607012"/>
                </a:cubicBezTo>
                <a:lnTo>
                  <a:pt x="162130" y="2607012"/>
                </a:lnTo>
                <a:cubicBezTo>
                  <a:pt x="72588" y="2607012"/>
                  <a:pt x="0" y="2534424"/>
                  <a:pt x="0" y="2444882"/>
                </a:cubicBezTo>
                <a:lnTo>
                  <a:pt x="0" y="162130"/>
                </a:lnTo>
                <a:cubicBezTo>
                  <a:pt x="0" y="72588"/>
                  <a:pt x="72588" y="0"/>
                  <a:pt x="16213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18DE9A9-54BB-4ACB-9396-10ED9E0C7B6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255127" y="4630366"/>
            <a:ext cx="1750751" cy="1303506"/>
          </a:xfrm>
          <a:custGeom>
            <a:avLst/>
            <a:gdLst>
              <a:gd name="connsiteX0" fmla="*/ 162130 w 3501958"/>
              <a:gd name="connsiteY0" fmla="*/ 0 h 2607012"/>
              <a:gd name="connsiteX1" fmla="*/ 3339828 w 3501958"/>
              <a:gd name="connsiteY1" fmla="*/ 0 h 2607012"/>
              <a:gd name="connsiteX2" fmla="*/ 3501958 w 3501958"/>
              <a:gd name="connsiteY2" fmla="*/ 162130 h 2607012"/>
              <a:gd name="connsiteX3" fmla="*/ 3501958 w 3501958"/>
              <a:gd name="connsiteY3" fmla="*/ 2444882 h 2607012"/>
              <a:gd name="connsiteX4" fmla="*/ 3339828 w 3501958"/>
              <a:gd name="connsiteY4" fmla="*/ 2607012 h 2607012"/>
              <a:gd name="connsiteX5" fmla="*/ 162130 w 3501958"/>
              <a:gd name="connsiteY5" fmla="*/ 2607012 h 2607012"/>
              <a:gd name="connsiteX6" fmla="*/ 0 w 3501958"/>
              <a:gd name="connsiteY6" fmla="*/ 2444882 h 2607012"/>
              <a:gd name="connsiteX7" fmla="*/ 0 w 3501958"/>
              <a:gd name="connsiteY7" fmla="*/ 162130 h 2607012"/>
              <a:gd name="connsiteX8" fmla="*/ 162130 w 3501958"/>
              <a:gd name="connsiteY8" fmla="*/ 0 h 260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1958" h="2607012">
                <a:moveTo>
                  <a:pt x="162130" y="0"/>
                </a:moveTo>
                <a:lnTo>
                  <a:pt x="3339828" y="0"/>
                </a:lnTo>
                <a:cubicBezTo>
                  <a:pt x="3429370" y="0"/>
                  <a:pt x="3501958" y="72588"/>
                  <a:pt x="3501958" y="162130"/>
                </a:cubicBezTo>
                <a:lnTo>
                  <a:pt x="3501958" y="2444882"/>
                </a:lnTo>
                <a:cubicBezTo>
                  <a:pt x="3501958" y="2534424"/>
                  <a:pt x="3429370" y="2607012"/>
                  <a:pt x="3339828" y="2607012"/>
                </a:cubicBezTo>
                <a:lnTo>
                  <a:pt x="162130" y="2607012"/>
                </a:lnTo>
                <a:cubicBezTo>
                  <a:pt x="72588" y="2607012"/>
                  <a:pt x="0" y="2534424"/>
                  <a:pt x="0" y="2444882"/>
                </a:cubicBezTo>
                <a:lnTo>
                  <a:pt x="0" y="162130"/>
                </a:lnTo>
                <a:cubicBezTo>
                  <a:pt x="0" y="72588"/>
                  <a:pt x="72588" y="0"/>
                  <a:pt x="16213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1F19E9A-1855-474C-8384-9C4B1C520FBC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324133" y="4630366"/>
            <a:ext cx="1750752" cy="1303506"/>
          </a:xfrm>
          <a:custGeom>
            <a:avLst/>
            <a:gdLst>
              <a:gd name="connsiteX0" fmla="*/ 162131 w 3501959"/>
              <a:gd name="connsiteY0" fmla="*/ 0 h 2607012"/>
              <a:gd name="connsiteX1" fmla="*/ 3339827 w 3501959"/>
              <a:gd name="connsiteY1" fmla="*/ 0 h 2607012"/>
              <a:gd name="connsiteX2" fmla="*/ 3501959 w 3501959"/>
              <a:gd name="connsiteY2" fmla="*/ 162130 h 2607012"/>
              <a:gd name="connsiteX3" fmla="*/ 3501959 w 3501959"/>
              <a:gd name="connsiteY3" fmla="*/ 2444882 h 2607012"/>
              <a:gd name="connsiteX4" fmla="*/ 3339827 w 3501959"/>
              <a:gd name="connsiteY4" fmla="*/ 2607012 h 2607012"/>
              <a:gd name="connsiteX5" fmla="*/ 162131 w 3501959"/>
              <a:gd name="connsiteY5" fmla="*/ 2607012 h 2607012"/>
              <a:gd name="connsiteX6" fmla="*/ 0 w 3501959"/>
              <a:gd name="connsiteY6" fmla="*/ 2444882 h 2607012"/>
              <a:gd name="connsiteX7" fmla="*/ 0 w 3501959"/>
              <a:gd name="connsiteY7" fmla="*/ 162130 h 2607012"/>
              <a:gd name="connsiteX8" fmla="*/ 162131 w 3501959"/>
              <a:gd name="connsiteY8" fmla="*/ 0 h 2607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01959" h="2607012">
                <a:moveTo>
                  <a:pt x="162131" y="0"/>
                </a:moveTo>
                <a:lnTo>
                  <a:pt x="3339827" y="0"/>
                </a:lnTo>
                <a:cubicBezTo>
                  <a:pt x="3429371" y="0"/>
                  <a:pt x="3501959" y="72588"/>
                  <a:pt x="3501959" y="162130"/>
                </a:cubicBezTo>
                <a:lnTo>
                  <a:pt x="3501959" y="2444882"/>
                </a:lnTo>
                <a:cubicBezTo>
                  <a:pt x="3501959" y="2534424"/>
                  <a:pt x="3429371" y="2607012"/>
                  <a:pt x="3339827" y="2607012"/>
                </a:cubicBezTo>
                <a:lnTo>
                  <a:pt x="162131" y="2607012"/>
                </a:lnTo>
                <a:cubicBezTo>
                  <a:pt x="72588" y="2607012"/>
                  <a:pt x="0" y="2534424"/>
                  <a:pt x="0" y="2444882"/>
                </a:cubicBezTo>
                <a:lnTo>
                  <a:pt x="0" y="162130"/>
                </a:lnTo>
                <a:cubicBezTo>
                  <a:pt x="0" y="72588"/>
                  <a:pt x="72588" y="0"/>
                  <a:pt x="16213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0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8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20000" decel="8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20000" decel="8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20000" decel="8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3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25457" y="29028"/>
            <a:ext cx="2400208" cy="2400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>
              <a:defRPr sz="120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4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2458716" y="29028"/>
            <a:ext cx="2400208" cy="24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5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4891974" y="29028"/>
            <a:ext cx="2400208" cy="24000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7326093" y="29028"/>
            <a:ext cx="2400208" cy="24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758492" y="29028"/>
            <a:ext cx="2400208" cy="2400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23956" y="4419110"/>
            <a:ext cx="2400208" cy="2400000"/>
          </a:xfrm>
          <a:solidFill>
            <a:schemeClr val="accent1"/>
          </a:solidFill>
        </p:spPr>
        <p:txBody>
          <a:bodyPr/>
          <a:lstStyle>
            <a:lvl1pPr>
              <a:defRPr sz="120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2457215" y="4419110"/>
            <a:ext cx="2400208" cy="2400000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4890473" y="4419110"/>
            <a:ext cx="2400208" cy="2400000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1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7324592" y="4419110"/>
            <a:ext cx="2400208" cy="2400000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9756991" y="4419110"/>
            <a:ext cx="2400208" cy="2400000"/>
          </a:xfrm>
          <a:solidFill>
            <a:schemeClr val="accent1"/>
          </a:solidFill>
        </p:spPr>
        <p:txBody>
          <a:bodyPr>
            <a:normAutofit/>
          </a:bodyPr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14955" y="2678917"/>
            <a:ext cx="10562090" cy="725346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814955" y="3489007"/>
            <a:ext cx="10562090" cy="72008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568062019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p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二等辺三角形 4"/>
          <p:cNvSpPr/>
          <p:nvPr/>
        </p:nvSpPr>
        <p:spPr>
          <a:xfrm rot="5400000">
            <a:off x="-260975" y="260976"/>
            <a:ext cx="6857999" cy="6336047"/>
          </a:xfrm>
          <a:custGeom>
            <a:avLst/>
            <a:gdLst/>
            <a:ahLst/>
            <a:cxnLst/>
            <a:rect l="l" t="t" r="r" b="b"/>
            <a:pathLst>
              <a:path w="10286999" h="9503246">
                <a:moveTo>
                  <a:pt x="4934677" y="360040"/>
                </a:moveTo>
                <a:lnTo>
                  <a:pt x="5143500" y="0"/>
                </a:lnTo>
                <a:lnTo>
                  <a:pt x="5352323" y="360040"/>
                </a:lnTo>
                <a:close/>
                <a:moveTo>
                  <a:pt x="0" y="9503246"/>
                </a:moveTo>
                <a:lnTo>
                  <a:pt x="0" y="360833"/>
                </a:lnTo>
                <a:lnTo>
                  <a:pt x="10286999" y="360833"/>
                </a:lnTo>
                <a:lnTo>
                  <a:pt x="10286999" y="950324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304854" y="1358770"/>
            <a:ext cx="5551098" cy="4260473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6400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576094" y="773706"/>
            <a:ext cx="5101010" cy="531059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953855644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pact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6576095" y="788708"/>
            <a:ext cx="5131015" cy="297032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5" name="二等辺三角形 4"/>
          <p:cNvSpPr/>
          <p:nvPr/>
        </p:nvSpPr>
        <p:spPr>
          <a:xfrm rot="5400000">
            <a:off x="-260975" y="260976"/>
            <a:ext cx="6857999" cy="6336047"/>
          </a:xfrm>
          <a:custGeom>
            <a:avLst/>
            <a:gdLst/>
            <a:ahLst/>
            <a:cxnLst/>
            <a:rect l="l" t="t" r="r" b="b"/>
            <a:pathLst>
              <a:path w="10286999" h="9503246">
                <a:moveTo>
                  <a:pt x="4934677" y="360040"/>
                </a:moveTo>
                <a:lnTo>
                  <a:pt x="5143500" y="0"/>
                </a:lnTo>
                <a:lnTo>
                  <a:pt x="5352323" y="360040"/>
                </a:lnTo>
                <a:close/>
                <a:moveTo>
                  <a:pt x="0" y="9503246"/>
                </a:moveTo>
                <a:lnTo>
                  <a:pt x="0" y="360833"/>
                </a:lnTo>
                <a:lnTo>
                  <a:pt x="10286999" y="360833"/>
                </a:lnTo>
                <a:lnTo>
                  <a:pt x="10286999" y="950324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304854" y="1358770"/>
            <a:ext cx="5551098" cy="4260473"/>
          </a:xfrm>
        </p:spPr>
        <p:txBody>
          <a:bodyPr anchor="ctr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5867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546089" y="3879051"/>
            <a:ext cx="5161021" cy="22052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sz="quarter" idx="24" hasCustomPrompt="1"/>
          </p:nvPr>
        </p:nvSpPr>
        <p:spPr>
          <a:xfrm>
            <a:off x="6666113" y="879748"/>
            <a:ext cx="4950980" cy="2788248"/>
          </a:xfrm>
        </p:spPr>
        <p:txBody>
          <a:bodyPr>
            <a:normAutofit/>
          </a:bodyPr>
          <a:lstStyle>
            <a:lvl1pPr>
              <a:defRPr sz="1200"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2508209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178387" y="1718810"/>
            <a:ext cx="5341057" cy="825092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4800" spc="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928535" y="2648913"/>
            <a:ext cx="4590380" cy="72008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25" hasCustomPrompt="1"/>
          </p:nvPr>
        </p:nvSpPr>
        <p:spPr>
          <a:xfrm>
            <a:off x="6177859" y="2648913"/>
            <a:ext cx="720787" cy="719667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>
            <a:off x="6178387" y="4449662"/>
            <a:ext cx="480095" cy="47934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658482" y="4449663"/>
            <a:ext cx="2310457" cy="48005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28" hasCustomPrompt="1"/>
          </p:nvPr>
        </p:nvSpPr>
        <p:spPr>
          <a:xfrm>
            <a:off x="6178387" y="5008539"/>
            <a:ext cx="480095" cy="47934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6658482" y="5008540"/>
            <a:ext cx="2310457" cy="48005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30" hasCustomPrompt="1"/>
          </p:nvPr>
        </p:nvSpPr>
        <p:spPr>
          <a:xfrm>
            <a:off x="9058957" y="4449662"/>
            <a:ext cx="480095" cy="47934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9539052" y="4449662"/>
            <a:ext cx="2310457" cy="48005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32" hasCustomPrompt="1"/>
          </p:nvPr>
        </p:nvSpPr>
        <p:spPr>
          <a:xfrm>
            <a:off x="9058957" y="5008538"/>
            <a:ext cx="480095" cy="47934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9539052" y="5008539"/>
            <a:ext cx="2310457" cy="48005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cxnSp>
        <p:nvCxnSpPr>
          <p:cNvPr id="31" name="直線コネクタ 30"/>
          <p:cNvCxnSpPr/>
          <p:nvPr/>
        </p:nvCxnSpPr>
        <p:spPr>
          <a:xfrm>
            <a:off x="0" y="4284779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正方形/長方形 32"/>
          <p:cNvSpPr/>
          <p:nvPr/>
        </p:nvSpPr>
        <p:spPr>
          <a:xfrm>
            <a:off x="453123" y="1276865"/>
            <a:ext cx="5429206" cy="435781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24" hasCustomPrompt="1"/>
          </p:nvPr>
        </p:nvSpPr>
        <p:spPr>
          <a:xfrm>
            <a:off x="542325" y="1370328"/>
            <a:ext cx="5250800" cy="4170891"/>
          </a:xfrm>
        </p:spPr>
        <p:txBody>
          <a:bodyPr>
            <a:normAutofit/>
          </a:bodyPr>
          <a:lstStyle>
            <a:lvl1pPr>
              <a:defRPr sz="1333" baseline="0"/>
            </a:lvl1pPr>
          </a:lstStyle>
          <a:p>
            <a:r>
              <a:rPr kumimoji="1" lang="en-US" altLang="ja-JP"/>
              <a:t>Add a map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6681886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445080" y="2258869"/>
            <a:ext cx="9271835" cy="111012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64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459553" y="3398997"/>
            <a:ext cx="9271835" cy="1290143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spcBef>
                <a:spcPts val="0"/>
              </a:spcBef>
              <a:defRPr sz="2133" spc="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2570303" y="4509121"/>
            <a:ext cx="7051395" cy="2115235"/>
          </a:xfrm>
        </p:spPr>
        <p:txBody>
          <a:bodyPr anchor="b">
            <a:noAutofit/>
          </a:bodyPr>
          <a:lstStyle>
            <a:lvl1pPr algn="ctr">
              <a:lnSpc>
                <a:spcPct val="120000"/>
              </a:lnSpc>
              <a:spcBef>
                <a:spcPts val="80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9475754" y="-914"/>
            <a:ext cx="2730540" cy="1566927"/>
            <a:chOff x="14212397" y="-1371"/>
            <a:chExt cx="4095455" cy="2350390"/>
          </a:xfrm>
        </p:grpSpPr>
        <p:sp>
          <p:nvSpPr>
            <p:cNvPr id="5" name="直角三角形 4"/>
            <p:cNvSpPr/>
            <p:nvPr/>
          </p:nvSpPr>
          <p:spPr>
            <a:xfrm rot="10800000">
              <a:off x="16421955" y="-1370"/>
              <a:ext cx="1864458" cy="2350389"/>
            </a:xfrm>
            <a:prstGeom prst="rtTriangl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  <a:alpha val="44000"/>
                    <a:lumMod val="93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7200000" scaled="0"/>
            </a:gra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7" name="直角三角形 6"/>
            <p:cNvSpPr/>
            <p:nvPr/>
          </p:nvSpPr>
          <p:spPr>
            <a:xfrm rot="10800000">
              <a:off x="14212397" y="-1371"/>
              <a:ext cx="4095455" cy="1949515"/>
            </a:xfrm>
            <a:prstGeom prst="rtTriangl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  <a:alpha val="44000"/>
                    <a:lumMod val="93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7200000" scaled="0"/>
              <a:tileRect/>
            </a:gra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10" name="直角三角形 9"/>
          <p:cNvSpPr/>
          <p:nvPr/>
        </p:nvSpPr>
        <p:spPr>
          <a:xfrm>
            <a:off x="-8179" y="5288331"/>
            <a:ext cx="1243080" cy="1566926"/>
          </a:xfrm>
          <a:prstGeom prst="rtTriangl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1" name="直角三角形 10"/>
          <p:cNvSpPr/>
          <p:nvPr/>
        </p:nvSpPr>
        <p:spPr>
          <a:xfrm>
            <a:off x="-8178" y="5555580"/>
            <a:ext cx="2730540" cy="1299677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  <a:tileRect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</p:spTree>
    <p:extLst>
      <p:ext uri="{BB962C8B-B14F-4D97-AF65-F5344CB8AC3E}">
        <p14:creationId xmlns:p14="http://schemas.microsoft.com/office/powerpoint/2010/main" val="1107665603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- 4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図プレースホルダー 7"/>
          <p:cNvSpPr>
            <a:spLocks noGrp="1"/>
          </p:cNvSpPr>
          <p:nvPr>
            <p:ph type="pic" sz="quarter" idx="10" hasCustomPrompt="1"/>
          </p:nvPr>
        </p:nvSpPr>
        <p:spPr>
          <a:xfrm>
            <a:off x="2645338" y="5805242"/>
            <a:ext cx="510058" cy="51001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895169" y="6315299"/>
            <a:ext cx="2010398" cy="33003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4765757" y="5805242"/>
            <a:ext cx="510058" cy="51001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015588" y="6315299"/>
            <a:ext cx="2010398" cy="33003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6886177" y="5805242"/>
            <a:ext cx="510058" cy="51001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136007" y="6315299"/>
            <a:ext cx="2010398" cy="33003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9006597" y="5805242"/>
            <a:ext cx="510058" cy="51001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256427" y="6315299"/>
            <a:ext cx="2010398" cy="33003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511093" y="2858937"/>
            <a:ext cx="9169814" cy="79317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48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altLang="ja-JP"/>
              <a:t>TITLE HERE</a:t>
            </a:r>
            <a:endParaRPr lang="en-US"/>
          </a:p>
        </p:txBody>
      </p:sp>
      <p:sp>
        <p:nvSpPr>
          <p:cNvPr id="19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511093" y="3579017"/>
            <a:ext cx="9169814" cy="52354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133" spc="4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 marL="54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/>
              <a:t>SUB TITLE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6004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3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511093" y="2858937"/>
            <a:ext cx="9169814" cy="79317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48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altLang="ja-JP"/>
              <a:t>TITLE HERE</a:t>
            </a:r>
            <a:endParaRPr lang="en-US"/>
          </a:p>
        </p:txBody>
      </p:sp>
      <p:sp>
        <p:nvSpPr>
          <p:cNvPr id="5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511093" y="3579017"/>
            <a:ext cx="9169814" cy="52354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133" spc="4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 marL="54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/>
              <a:t>SUB TITLE HERE</a:t>
            </a:r>
            <a:endParaRPr lang="en-US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3715550" y="5799264"/>
            <a:ext cx="510058" cy="51001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2965380" y="6309320"/>
            <a:ext cx="2010398" cy="33003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5835969" y="5799264"/>
            <a:ext cx="510058" cy="51001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5085800" y="6309320"/>
            <a:ext cx="2010398" cy="33003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7956389" y="5799264"/>
            <a:ext cx="510058" cy="51001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7206220" y="6309320"/>
            <a:ext cx="2010398" cy="33003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49055"/>
      </p:ext>
    </p:extLst>
  </p:cSld>
  <p:clrMapOvr>
    <a:masterClrMapping/>
  </p:clrMapOvr>
  <p:hf hdr="0" dt="0"/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2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511093" y="2858937"/>
            <a:ext cx="9169814" cy="79317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48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altLang="ja-JP"/>
              <a:t>TITLE HERE</a:t>
            </a:r>
            <a:endParaRPr lang="en-US"/>
          </a:p>
        </p:txBody>
      </p:sp>
      <p:sp>
        <p:nvSpPr>
          <p:cNvPr id="5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511093" y="3579017"/>
            <a:ext cx="9169814" cy="52354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133" spc="4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 marL="54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/>
              <a:t>SUB TITLE HERE</a:t>
            </a:r>
            <a:endParaRPr lang="en-US"/>
          </a:p>
        </p:txBody>
      </p:sp>
      <p:sp>
        <p:nvSpPr>
          <p:cNvPr id="2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4775760" y="5799264"/>
            <a:ext cx="510058" cy="51001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4025590" y="6309320"/>
            <a:ext cx="2010398" cy="33003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6896180" y="5799264"/>
            <a:ext cx="510058" cy="51001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146010" y="6309320"/>
            <a:ext cx="2010398" cy="33003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604284"/>
      </p:ext>
    </p:extLst>
  </p:cSld>
  <p:clrMapOvr>
    <a:masterClrMapping/>
  </p:clrMapOvr>
  <p:hf hdr="0" dt="0"/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ctrTitle" hasCustomPrompt="1"/>
          </p:nvPr>
        </p:nvSpPr>
        <p:spPr>
          <a:xfrm>
            <a:off x="1511093" y="2858937"/>
            <a:ext cx="9169814" cy="793171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48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altLang="ja-JP"/>
              <a:t>TITLE HERE</a:t>
            </a:r>
            <a:endParaRPr lang="en-US"/>
          </a:p>
        </p:txBody>
      </p:sp>
      <p:sp>
        <p:nvSpPr>
          <p:cNvPr id="5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1511093" y="3579017"/>
            <a:ext cx="9169814" cy="52354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133" spc="4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  <a:lvl2pPr marL="544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/>
              <a:t>SUB TITLE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768880" y="6369327"/>
            <a:ext cx="8654241" cy="39004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79501"/>
      </p:ext>
    </p:extLst>
  </p:cSld>
  <p:clrMapOvr>
    <a:masterClrMapping/>
  </p:clrMapOvr>
  <p:hf hdr="0" dt="0"/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574907" y="1838824"/>
            <a:ext cx="11162209" cy="1109746"/>
          </a:xfrm>
          <a:prstGeom prst="rect">
            <a:avLst/>
          </a:prstGeom>
        </p:spPr>
        <p:txBody>
          <a:bodyPr anchor="b"/>
          <a:lstStyle>
            <a:lvl1pPr algn="ctr">
              <a:defRPr sz="6400"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742941" y="2858937"/>
            <a:ext cx="10706118" cy="600067"/>
          </a:xfrm>
        </p:spPr>
        <p:txBody>
          <a:bodyPr anchor="t">
            <a:noAutofit/>
          </a:bodyPr>
          <a:lstStyle>
            <a:lvl1pPr algn="ctr">
              <a:defRPr sz="2667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403071" y="4089074"/>
            <a:ext cx="9385857" cy="165018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10" name="直線コネクタ 9"/>
          <p:cNvCxnSpPr/>
          <p:nvPr/>
        </p:nvCxnSpPr>
        <p:spPr>
          <a:xfrm>
            <a:off x="1748890" y="3759037"/>
            <a:ext cx="869422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5689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9F5F558-6740-4B2B-9995-6724699E072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81742" y="-1"/>
            <a:ext cx="10609469" cy="6858001"/>
          </a:xfrm>
          <a:custGeom>
            <a:avLst/>
            <a:gdLst>
              <a:gd name="connsiteX0" fmla="*/ 0 w 3541756"/>
              <a:gd name="connsiteY0" fmla="*/ 0 h 3546690"/>
              <a:gd name="connsiteX1" fmla="*/ 3541756 w 3541756"/>
              <a:gd name="connsiteY1" fmla="*/ 0 h 3546690"/>
              <a:gd name="connsiteX2" fmla="*/ 3541756 w 3541756"/>
              <a:gd name="connsiteY2" fmla="*/ 3546690 h 3546690"/>
              <a:gd name="connsiteX3" fmla="*/ 0 w 3541756"/>
              <a:gd name="connsiteY3" fmla="*/ 3546690 h 35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1756" h="3546690">
                <a:moveTo>
                  <a:pt x="0" y="0"/>
                </a:moveTo>
                <a:lnTo>
                  <a:pt x="3541756" y="0"/>
                </a:lnTo>
                <a:lnTo>
                  <a:pt x="3541756" y="3546690"/>
                </a:lnTo>
                <a:lnTo>
                  <a:pt x="0" y="354669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1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con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3038957"/>
            <a:ext cx="9402435" cy="129014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5572015" y="1958837"/>
            <a:ext cx="1034086" cy="1033996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6216910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角丸四角形 13"/>
          <p:cNvSpPr/>
          <p:nvPr/>
        </p:nvSpPr>
        <p:spPr>
          <a:xfrm>
            <a:off x="1175026" y="1553922"/>
            <a:ext cx="4710932" cy="1124995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円/楕円 6"/>
          <p:cNvSpPr/>
          <p:nvPr/>
        </p:nvSpPr>
        <p:spPr>
          <a:xfrm>
            <a:off x="544901" y="1268760"/>
            <a:ext cx="1020202" cy="102011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73927" y="1403776"/>
            <a:ext cx="762151" cy="750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781672" y="1988840"/>
            <a:ext cx="3750742" cy="60006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781672" y="1553923"/>
            <a:ext cx="3750742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角丸四角形 33"/>
          <p:cNvSpPr/>
          <p:nvPr/>
        </p:nvSpPr>
        <p:spPr>
          <a:xfrm>
            <a:off x="1175026" y="3190148"/>
            <a:ext cx="4710932" cy="1124995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5" name="円/楕円 34"/>
          <p:cNvSpPr/>
          <p:nvPr/>
        </p:nvSpPr>
        <p:spPr>
          <a:xfrm>
            <a:off x="544901" y="2904986"/>
            <a:ext cx="1020202" cy="102011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73927" y="3040002"/>
            <a:ext cx="762151" cy="750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781672" y="3625066"/>
            <a:ext cx="3750742" cy="60006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781672" y="3190149"/>
            <a:ext cx="3750742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角丸四角形 40"/>
          <p:cNvSpPr/>
          <p:nvPr/>
        </p:nvSpPr>
        <p:spPr>
          <a:xfrm>
            <a:off x="1175026" y="4824285"/>
            <a:ext cx="4710932" cy="1124995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2" name="円/楕円 41"/>
          <p:cNvSpPr/>
          <p:nvPr/>
        </p:nvSpPr>
        <p:spPr>
          <a:xfrm>
            <a:off x="544901" y="4539124"/>
            <a:ext cx="1020202" cy="102011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673927" y="4674139"/>
            <a:ext cx="762151" cy="750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781672" y="5259204"/>
            <a:ext cx="3750742" cy="60006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781672" y="4824286"/>
            <a:ext cx="3750742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6" name="角丸四角形 45"/>
          <p:cNvSpPr/>
          <p:nvPr/>
        </p:nvSpPr>
        <p:spPr>
          <a:xfrm>
            <a:off x="6876154" y="1553922"/>
            <a:ext cx="4710932" cy="1124995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7" name="円/楕円 46"/>
          <p:cNvSpPr/>
          <p:nvPr/>
        </p:nvSpPr>
        <p:spPr>
          <a:xfrm>
            <a:off x="6246029" y="1268760"/>
            <a:ext cx="1020202" cy="102011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6375055" y="1403776"/>
            <a:ext cx="762151" cy="750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7482800" y="1988840"/>
            <a:ext cx="3750742" cy="60006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482800" y="1553923"/>
            <a:ext cx="3750742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1" name="角丸四角形 50"/>
          <p:cNvSpPr/>
          <p:nvPr/>
        </p:nvSpPr>
        <p:spPr>
          <a:xfrm>
            <a:off x="6876154" y="3190148"/>
            <a:ext cx="4710932" cy="1124995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2" name="円/楕円 51"/>
          <p:cNvSpPr/>
          <p:nvPr/>
        </p:nvSpPr>
        <p:spPr>
          <a:xfrm>
            <a:off x="6246029" y="2904986"/>
            <a:ext cx="1020202" cy="102011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6375055" y="3040002"/>
            <a:ext cx="762151" cy="750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7482800" y="3625066"/>
            <a:ext cx="3750742" cy="60006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7482800" y="3190149"/>
            <a:ext cx="3750742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6" name="角丸四角形 55"/>
          <p:cNvSpPr/>
          <p:nvPr/>
        </p:nvSpPr>
        <p:spPr>
          <a:xfrm>
            <a:off x="6876154" y="4824285"/>
            <a:ext cx="4710932" cy="1124995"/>
          </a:xfrm>
          <a:prstGeom prst="round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7" name="円/楕円 56"/>
          <p:cNvSpPr/>
          <p:nvPr/>
        </p:nvSpPr>
        <p:spPr>
          <a:xfrm>
            <a:off x="6246029" y="4539124"/>
            <a:ext cx="1020202" cy="1020113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375055" y="4674139"/>
            <a:ext cx="762151" cy="75008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7482800" y="5259204"/>
            <a:ext cx="3750742" cy="600066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7482800" y="4824286"/>
            <a:ext cx="3750742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234158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54423" y="2168860"/>
            <a:ext cx="1720841" cy="825093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正方形/長方形 8"/>
          <p:cNvSpPr/>
          <p:nvPr/>
        </p:nvSpPr>
        <p:spPr>
          <a:xfrm>
            <a:off x="0" y="3368994"/>
            <a:ext cx="12192000" cy="90010"/>
          </a:xfrm>
          <a:prstGeom prst="rect">
            <a:avLst/>
          </a:prstGeom>
          <a:solidFill>
            <a:schemeClr val="accent1">
              <a:alpha val="2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" name="円/楕円 9"/>
          <p:cNvSpPr/>
          <p:nvPr/>
        </p:nvSpPr>
        <p:spPr>
          <a:xfrm>
            <a:off x="1235038" y="3068960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1" name="円/楕円 10"/>
          <p:cNvSpPr/>
          <p:nvPr/>
        </p:nvSpPr>
        <p:spPr>
          <a:xfrm>
            <a:off x="3023392" y="3068960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" name="円/楕円 11"/>
          <p:cNvSpPr/>
          <p:nvPr/>
        </p:nvSpPr>
        <p:spPr>
          <a:xfrm>
            <a:off x="4811746" y="3059678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3" name="円/楕円 12"/>
          <p:cNvSpPr/>
          <p:nvPr/>
        </p:nvSpPr>
        <p:spPr>
          <a:xfrm>
            <a:off x="6600100" y="3068960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4" name="円/楕円 13"/>
          <p:cNvSpPr/>
          <p:nvPr/>
        </p:nvSpPr>
        <p:spPr>
          <a:xfrm>
            <a:off x="8388453" y="3068960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5" name="円/楕円 14"/>
          <p:cNvSpPr/>
          <p:nvPr/>
        </p:nvSpPr>
        <p:spPr>
          <a:xfrm>
            <a:off x="10176807" y="3068960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1374717" y="3208626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3163071" y="3208626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4951424" y="3199345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5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6739778" y="3208626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6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8528132" y="3208626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7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10316486" y="3208626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7864249" y="2168860"/>
            <a:ext cx="1720841" cy="825093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2456879" y="2168860"/>
            <a:ext cx="1720841" cy="825093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061792" y="2168860"/>
            <a:ext cx="1720841" cy="825093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4259336" y="2168860"/>
            <a:ext cx="1720841" cy="825093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9666706" y="2168860"/>
            <a:ext cx="1720841" cy="825093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94931" y="3924054"/>
            <a:ext cx="1720841" cy="211523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883752" y="3924054"/>
            <a:ext cx="1720841" cy="211523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2497388" y="3924054"/>
            <a:ext cx="1720841" cy="211523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6085497" y="3924054"/>
            <a:ext cx="1720841" cy="211523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4299844" y="3924054"/>
            <a:ext cx="1720841" cy="211523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9686209" y="3924054"/>
            <a:ext cx="1720841" cy="2115236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22437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meli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94932" y="1058737"/>
            <a:ext cx="2190433" cy="43052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正方形/長方形 8"/>
          <p:cNvSpPr/>
          <p:nvPr/>
        </p:nvSpPr>
        <p:spPr>
          <a:xfrm>
            <a:off x="-1" y="1868827"/>
            <a:ext cx="12187204" cy="3266219"/>
          </a:xfrm>
          <a:custGeom>
            <a:avLst/>
            <a:gdLst/>
            <a:ahLst/>
            <a:cxnLst/>
            <a:rect l="l" t="t" r="r" b="b"/>
            <a:pathLst>
              <a:path w="18279220" h="4899329">
                <a:moveTo>
                  <a:pt x="5814596" y="4758098"/>
                </a:moveTo>
                <a:lnTo>
                  <a:pt x="18279220" y="4758098"/>
                </a:lnTo>
                <a:lnTo>
                  <a:pt x="18279220" y="4899329"/>
                </a:lnTo>
                <a:lnTo>
                  <a:pt x="5814596" y="4899329"/>
                </a:lnTo>
                <a:close/>
                <a:moveTo>
                  <a:pt x="12878622" y="0"/>
                </a:moveTo>
                <a:cubicBezTo>
                  <a:pt x="13571433" y="0"/>
                  <a:pt x="14134305" y="559284"/>
                  <a:pt x="14138736" y="1252080"/>
                </a:cubicBezTo>
                <a:cubicBezTo>
                  <a:pt x="14143162" y="1944076"/>
                  <a:pt x="13588778" y="2510006"/>
                  <a:pt x="12897140" y="2520026"/>
                </a:cubicBezTo>
                <a:lnTo>
                  <a:pt x="12897140" y="2520280"/>
                </a:lnTo>
                <a:lnTo>
                  <a:pt x="5798523" y="2520280"/>
                </a:lnTo>
                <a:lnTo>
                  <a:pt x="5798551" y="2522469"/>
                </a:lnTo>
                <a:cubicBezTo>
                  <a:pt x="5184591" y="2530323"/>
                  <a:pt x="4692121" y="3032335"/>
                  <a:pt x="4696048" y="3646333"/>
                </a:cubicBezTo>
                <a:cubicBezTo>
                  <a:pt x="4699975" y="4260331"/>
                  <a:pt x="5198827" y="4756002"/>
                  <a:pt x="5812837" y="4756002"/>
                </a:cubicBezTo>
                <a:lnTo>
                  <a:pt x="5812837" y="4899329"/>
                </a:lnTo>
                <a:cubicBezTo>
                  <a:pt x="5120026" y="4899329"/>
                  <a:pt x="4557154" y="4340045"/>
                  <a:pt x="4552723" y="3647249"/>
                </a:cubicBezTo>
                <a:cubicBezTo>
                  <a:pt x="4548296" y="2955081"/>
                  <a:pt x="5102957" y="2389041"/>
                  <a:pt x="5794836" y="2379271"/>
                </a:cubicBezTo>
                <a:lnTo>
                  <a:pt x="5794836" y="2379049"/>
                </a:lnTo>
                <a:lnTo>
                  <a:pt x="12892936" y="2379049"/>
                </a:lnTo>
                <a:lnTo>
                  <a:pt x="12892908" y="2376860"/>
                </a:lnTo>
                <a:cubicBezTo>
                  <a:pt x="13506868" y="2369006"/>
                  <a:pt x="13999338" y="1866994"/>
                  <a:pt x="13995411" y="1252996"/>
                </a:cubicBezTo>
                <a:cubicBezTo>
                  <a:pt x="13991484" y="638998"/>
                  <a:pt x="13492632" y="143327"/>
                  <a:pt x="12878622" y="143327"/>
                </a:cubicBezTo>
                <a:close/>
                <a:moveTo>
                  <a:pt x="0" y="0"/>
                </a:moveTo>
                <a:lnTo>
                  <a:pt x="12878621" y="0"/>
                </a:lnTo>
                <a:lnTo>
                  <a:pt x="12878621" y="135015"/>
                </a:lnTo>
                <a:lnTo>
                  <a:pt x="0" y="135015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" name="円/楕円 9"/>
          <p:cNvSpPr/>
          <p:nvPr/>
        </p:nvSpPr>
        <p:spPr>
          <a:xfrm>
            <a:off x="1445080" y="1564271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1584758" y="1703937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94931" y="2344736"/>
            <a:ext cx="2190433" cy="90424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3155418" y="1058737"/>
            <a:ext cx="2190433" cy="43052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4" name="円/楕円 43"/>
          <p:cNvSpPr/>
          <p:nvPr/>
        </p:nvSpPr>
        <p:spPr>
          <a:xfrm>
            <a:off x="3905566" y="1564271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5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>
            <a:off x="4045245" y="1703937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3155418" y="2344736"/>
            <a:ext cx="2190433" cy="90424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5645911" y="1058737"/>
            <a:ext cx="2190433" cy="430527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8" name="円/楕円 47"/>
          <p:cNvSpPr/>
          <p:nvPr/>
        </p:nvSpPr>
        <p:spPr>
          <a:xfrm>
            <a:off x="6396059" y="1564271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9" name="図プレースホルダー 7"/>
          <p:cNvSpPr>
            <a:spLocks noGrp="1"/>
          </p:cNvSpPr>
          <p:nvPr>
            <p:ph type="pic" sz="quarter" idx="32" hasCustomPrompt="1"/>
          </p:nvPr>
        </p:nvSpPr>
        <p:spPr>
          <a:xfrm>
            <a:off x="6535738" y="1703937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5645910" y="2344736"/>
            <a:ext cx="2190433" cy="90424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1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4415668" y="4179083"/>
            <a:ext cx="2190433" cy="44540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2" name="円/楕円 51"/>
          <p:cNvSpPr/>
          <p:nvPr/>
        </p:nvSpPr>
        <p:spPr>
          <a:xfrm>
            <a:off x="5165816" y="4699490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3" name="図プレースホルダー 7"/>
          <p:cNvSpPr>
            <a:spLocks noGrp="1"/>
          </p:cNvSpPr>
          <p:nvPr>
            <p:ph type="pic" sz="quarter" idx="35" hasCustomPrompt="1"/>
          </p:nvPr>
        </p:nvSpPr>
        <p:spPr>
          <a:xfrm>
            <a:off x="5305495" y="4839157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4415668" y="5479955"/>
            <a:ext cx="2190433" cy="90424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6876155" y="4179083"/>
            <a:ext cx="2190433" cy="44540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6" name="円/楕円 55"/>
          <p:cNvSpPr/>
          <p:nvPr/>
        </p:nvSpPr>
        <p:spPr>
          <a:xfrm>
            <a:off x="7626303" y="4699490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7" name="図プレースホルダー 7"/>
          <p:cNvSpPr>
            <a:spLocks noGrp="1"/>
          </p:cNvSpPr>
          <p:nvPr>
            <p:ph type="pic" sz="quarter" idx="38" hasCustomPrompt="1"/>
          </p:nvPr>
        </p:nvSpPr>
        <p:spPr>
          <a:xfrm>
            <a:off x="7765982" y="4839157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6876155" y="5479955"/>
            <a:ext cx="2190433" cy="90424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9366648" y="4179083"/>
            <a:ext cx="2190433" cy="445400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0" name="円/楕円 59"/>
          <p:cNvSpPr/>
          <p:nvPr/>
        </p:nvSpPr>
        <p:spPr>
          <a:xfrm>
            <a:off x="10116796" y="4699490"/>
            <a:ext cx="690137" cy="690077"/>
          </a:xfrm>
          <a:prstGeom prst="ellipse">
            <a:avLst/>
          </a:prstGeom>
          <a:solidFill>
            <a:schemeClr val="accent1"/>
          </a:solidFill>
          <a:ln w="9842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61" name="図プレースホルダー 7"/>
          <p:cNvSpPr>
            <a:spLocks noGrp="1"/>
          </p:cNvSpPr>
          <p:nvPr>
            <p:ph type="pic" sz="quarter" idx="41" hasCustomPrompt="1"/>
          </p:nvPr>
        </p:nvSpPr>
        <p:spPr>
          <a:xfrm>
            <a:off x="10256475" y="4839157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9366647" y="5479955"/>
            <a:ext cx="2190433" cy="904244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66594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esen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0" y="5461000"/>
            <a:ext cx="12192000" cy="13970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5" name="円/楕円 4"/>
          <p:cNvSpPr/>
          <p:nvPr/>
        </p:nvSpPr>
        <p:spPr>
          <a:xfrm>
            <a:off x="514896" y="847349"/>
            <a:ext cx="3873055" cy="3873055"/>
          </a:xfrm>
          <a:prstGeom prst="ellipse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642194" y="974647"/>
            <a:ext cx="3618459" cy="3618458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4745733" y="600835"/>
            <a:ext cx="5673775" cy="1209374"/>
          </a:xfrm>
          <a:prstGeom prst="rect">
            <a:avLst/>
          </a:prstGeom>
        </p:spPr>
        <p:txBody>
          <a:bodyPr anchor="b"/>
          <a:lstStyle>
            <a:lvl1pPr algn="l">
              <a:defRPr sz="6400" spc="400" baseline="0"/>
            </a:lvl1pPr>
          </a:lstStyle>
          <a:p>
            <a:r>
              <a:rPr lang="en-US" altLang="ja-JP"/>
              <a:t>NAME HERE</a:t>
            </a:r>
            <a:endParaRPr kumimoji="1" lang="ja-JP" alt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749596" y="1591474"/>
            <a:ext cx="6897502" cy="66036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933" spc="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724194" y="3809702"/>
            <a:ext cx="6901366" cy="117716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" name="円/楕円 1"/>
          <p:cNvSpPr/>
          <p:nvPr/>
        </p:nvSpPr>
        <p:spPr>
          <a:xfrm>
            <a:off x="4767146" y="2343609"/>
            <a:ext cx="1311389" cy="1311275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2" name="円/楕円 11"/>
          <p:cNvSpPr/>
          <p:nvPr/>
        </p:nvSpPr>
        <p:spPr>
          <a:xfrm>
            <a:off x="6426757" y="2343608"/>
            <a:ext cx="1311389" cy="131127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3" name="円/楕円 12"/>
          <p:cNvSpPr/>
          <p:nvPr/>
        </p:nvSpPr>
        <p:spPr>
          <a:xfrm>
            <a:off x="8086367" y="2343608"/>
            <a:ext cx="1311389" cy="1311275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851205" y="2664322"/>
            <a:ext cx="1151125" cy="66036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166499" y="2669065"/>
            <a:ext cx="1151125" cy="66036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506888" y="2665342"/>
            <a:ext cx="1151125" cy="660361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2190955" y="5807403"/>
            <a:ext cx="557873" cy="55782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2747070" y="5748137"/>
            <a:ext cx="2113153" cy="70273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29" hasCustomPrompt="1"/>
          </p:nvPr>
        </p:nvSpPr>
        <p:spPr>
          <a:xfrm>
            <a:off x="5104855" y="5807403"/>
            <a:ext cx="557873" cy="55782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5660969" y="5756604"/>
            <a:ext cx="2113153" cy="70273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31" hasCustomPrompt="1"/>
          </p:nvPr>
        </p:nvSpPr>
        <p:spPr>
          <a:xfrm>
            <a:off x="8017641" y="5807403"/>
            <a:ext cx="557873" cy="55782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8573755" y="5748137"/>
            <a:ext cx="2113153" cy="70273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47413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esen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0" y="0"/>
            <a:ext cx="2451423" cy="68580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円/楕円 4"/>
          <p:cNvSpPr/>
          <p:nvPr/>
        </p:nvSpPr>
        <p:spPr>
          <a:xfrm>
            <a:off x="514896" y="1448781"/>
            <a:ext cx="3873055" cy="3873055"/>
          </a:xfrm>
          <a:prstGeom prst="ellipse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642194" y="1576079"/>
            <a:ext cx="3618459" cy="3618458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4745732" y="1028734"/>
            <a:ext cx="6901366" cy="779709"/>
          </a:xfrm>
          <a:prstGeom prst="rect">
            <a:avLst/>
          </a:prstGeom>
        </p:spPr>
        <p:txBody>
          <a:bodyPr anchor="b"/>
          <a:lstStyle>
            <a:lvl1pPr algn="l">
              <a:defRPr sz="3600" spc="1000" baseline="0"/>
            </a:lvl1pPr>
          </a:lstStyle>
          <a:p>
            <a:r>
              <a:rPr lang="en-US" altLang="ja-JP"/>
              <a:t>NAME HERE</a:t>
            </a:r>
            <a:endParaRPr kumimoji="1" lang="ja-JP" altLang="en-US"/>
          </a:p>
        </p:txBody>
      </p:sp>
      <p:sp>
        <p:nvSpPr>
          <p:cNvPr id="2" name="ホームベース 1"/>
          <p:cNvSpPr/>
          <p:nvPr/>
        </p:nvSpPr>
        <p:spPr>
          <a:xfrm>
            <a:off x="4755973" y="2059557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075798" y="2315120"/>
            <a:ext cx="6361259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5075798" y="1928834"/>
            <a:ext cx="6361259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1" name="ホームベース 10"/>
          <p:cNvSpPr/>
          <p:nvPr/>
        </p:nvSpPr>
        <p:spPr>
          <a:xfrm>
            <a:off x="4755973" y="3199684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5075798" y="3455247"/>
            <a:ext cx="6361259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075798" y="3068960"/>
            <a:ext cx="6361259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016702932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 Word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/>
          <p:cNvGrpSpPr/>
          <p:nvPr/>
        </p:nvGrpSpPr>
        <p:grpSpPr>
          <a:xfrm>
            <a:off x="626588" y="1192422"/>
            <a:ext cx="4382197" cy="4381817"/>
            <a:chOff x="4450556" y="450850"/>
            <a:chExt cx="9385300" cy="9385300"/>
          </a:xfrm>
        </p:grpSpPr>
        <p:sp>
          <p:nvSpPr>
            <p:cNvPr id="17" name="円/楕円 16"/>
            <p:cNvSpPr/>
            <p:nvPr/>
          </p:nvSpPr>
          <p:spPr>
            <a:xfrm>
              <a:off x="4450556" y="450850"/>
              <a:ext cx="9385300" cy="9385300"/>
            </a:xfrm>
            <a:prstGeom prst="ellipse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15000"/>
                  </a:schemeClr>
                </a:gs>
                <a:gs pos="50000">
                  <a:schemeClr val="accent1">
                    <a:tint val="44500"/>
                    <a:satMod val="160000"/>
                    <a:alpha val="14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18" name="円/楕円 17"/>
            <p:cNvSpPr/>
            <p:nvPr/>
          </p:nvSpPr>
          <p:spPr>
            <a:xfrm>
              <a:off x="5877719" y="1878013"/>
              <a:ext cx="6530975" cy="6530975"/>
            </a:xfrm>
            <a:prstGeom prst="ellipse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38000"/>
                  </a:schemeClr>
                </a:gs>
                <a:gs pos="42000">
                  <a:schemeClr val="accent1">
                    <a:tint val="44500"/>
                    <a:satMod val="160000"/>
                    <a:alpha val="24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</p:grp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405863" y="1988841"/>
            <a:ext cx="6301247" cy="291032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754943" y="2558904"/>
            <a:ext cx="4320855" cy="1770197"/>
          </a:xfrm>
          <a:prstGeom prst="rect">
            <a:avLst/>
          </a:prstGeom>
        </p:spPr>
        <p:txBody>
          <a:bodyPr anchor="ctr"/>
          <a:lstStyle>
            <a:lvl1pPr algn="ctr">
              <a:defRPr sz="4400" spc="1000" baseline="0"/>
            </a:lvl1pPr>
          </a:lstStyle>
          <a:p>
            <a:r>
              <a:rPr lang="en-US" altLang="ja-JP"/>
              <a:t>WORD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8986317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730938" y="1298763"/>
            <a:ext cx="3448211" cy="695796"/>
          </a:xfrm>
        </p:spPr>
        <p:txBody>
          <a:bodyPr anchor="b">
            <a:noAutofit/>
          </a:bodyPr>
          <a:lstStyle>
            <a:lvl1pPr algn="l"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30938" y="2024562"/>
            <a:ext cx="3448211" cy="393043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55655" y="1323048"/>
            <a:ext cx="3448211" cy="695796"/>
          </a:xfrm>
        </p:spPr>
        <p:txBody>
          <a:bodyPr anchor="b">
            <a:noAutofit/>
          </a:bodyPr>
          <a:lstStyle>
            <a:lvl1pPr algn="l"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355655" y="2048847"/>
            <a:ext cx="3448211" cy="393043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7986374" y="1323048"/>
            <a:ext cx="3448211" cy="695796"/>
          </a:xfrm>
        </p:spPr>
        <p:txBody>
          <a:bodyPr anchor="b">
            <a:noAutofit/>
          </a:bodyPr>
          <a:lstStyle>
            <a:lvl1pPr algn="l"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7986374" y="2048847"/>
            <a:ext cx="3448211" cy="393043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正方形/長方形 12"/>
          <p:cNvSpPr/>
          <p:nvPr/>
        </p:nvSpPr>
        <p:spPr>
          <a:xfrm>
            <a:off x="604913" y="1571268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4" name="正方形/長方形 13"/>
          <p:cNvSpPr/>
          <p:nvPr/>
        </p:nvSpPr>
        <p:spPr>
          <a:xfrm>
            <a:off x="4235632" y="1571268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5" name="正方形/長方形 14"/>
          <p:cNvSpPr/>
          <p:nvPr/>
        </p:nvSpPr>
        <p:spPr>
          <a:xfrm>
            <a:off x="7866350" y="1571268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</p:spTree>
    <p:extLst>
      <p:ext uri="{BB962C8B-B14F-4D97-AF65-F5344CB8AC3E}">
        <p14:creationId xmlns:p14="http://schemas.microsoft.com/office/powerpoint/2010/main" val="3190275813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 Colum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730938" y="1628800"/>
            <a:ext cx="10706118" cy="1175849"/>
          </a:xfrm>
        </p:spPr>
        <p:txBody>
          <a:bodyPr anchor="b">
            <a:noAutofit/>
          </a:bodyPr>
          <a:lstStyle>
            <a:lvl1pPr algn="ctr">
              <a:defRPr sz="36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30938" y="2948947"/>
            <a:ext cx="10706118" cy="216024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3294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esid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タイトル 1"/>
          <p:cNvSpPr>
            <a:spLocks noGrp="1"/>
          </p:cNvSpPr>
          <p:nvPr>
            <p:ph type="title" hasCustomPrompt="1"/>
          </p:nvPr>
        </p:nvSpPr>
        <p:spPr>
          <a:xfrm>
            <a:off x="574907" y="3729034"/>
            <a:ext cx="11072191" cy="674070"/>
          </a:xfrm>
          <a:prstGeom prst="rect">
            <a:avLst/>
          </a:prstGeom>
        </p:spPr>
        <p:txBody>
          <a:bodyPr anchor="b"/>
          <a:lstStyle>
            <a:lvl1pPr algn="ctr">
              <a:defRPr sz="3600" spc="1000" baseline="0"/>
            </a:lvl1pPr>
          </a:lstStyle>
          <a:p>
            <a:r>
              <a:rPr lang="en-US" altLang="ja-JP"/>
              <a:t>NAME HERE</a:t>
            </a:r>
            <a:endParaRPr kumimoji="1" lang="ja-JP" alt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748890" y="5049181"/>
            <a:ext cx="8694220" cy="1020112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円/楕円 8"/>
          <p:cNvSpPr/>
          <p:nvPr/>
        </p:nvSpPr>
        <p:spPr>
          <a:xfrm>
            <a:off x="4535691" y="518661"/>
            <a:ext cx="3088191" cy="3088191"/>
          </a:xfrm>
          <a:prstGeom prst="ellipse">
            <a:avLst/>
          </a:prstGeom>
          <a:solidFill>
            <a:schemeClr val="accent1">
              <a:lumMod val="20000"/>
              <a:lumOff val="80000"/>
              <a:alpha val="14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4670436" y="653407"/>
            <a:ext cx="2818701" cy="281870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729872" y="4329100"/>
            <a:ext cx="8732257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12" name="直線コネクタ 11"/>
          <p:cNvCxnSpPr/>
          <p:nvPr/>
        </p:nvCxnSpPr>
        <p:spPr>
          <a:xfrm>
            <a:off x="1748890" y="4929167"/>
            <a:ext cx="8694220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62214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6AE8812-B0BB-4D98-AA9C-35BDA1CAEDD9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1162693" y="517117"/>
            <a:ext cx="9866615" cy="6393550"/>
          </a:xfrm>
          <a:custGeom>
            <a:avLst/>
            <a:gdLst>
              <a:gd name="connsiteX0" fmla="*/ 12143513 w 19735799"/>
              <a:gd name="connsiteY0" fmla="*/ 9240409 h 12787099"/>
              <a:gd name="connsiteX1" fmla="*/ 15685269 w 19735799"/>
              <a:gd name="connsiteY1" fmla="*/ 9240409 h 12787099"/>
              <a:gd name="connsiteX2" fmla="*/ 15685269 w 19735799"/>
              <a:gd name="connsiteY2" fmla="*/ 12787099 h 12787099"/>
              <a:gd name="connsiteX3" fmla="*/ 12143513 w 19735799"/>
              <a:gd name="connsiteY3" fmla="*/ 12787099 h 12787099"/>
              <a:gd name="connsiteX4" fmla="*/ 4050531 w 19735799"/>
              <a:gd name="connsiteY4" fmla="*/ 9240409 h 12787099"/>
              <a:gd name="connsiteX5" fmla="*/ 7592284 w 19735799"/>
              <a:gd name="connsiteY5" fmla="*/ 9240409 h 12787099"/>
              <a:gd name="connsiteX6" fmla="*/ 7592284 w 19735799"/>
              <a:gd name="connsiteY6" fmla="*/ 12787099 h 12787099"/>
              <a:gd name="connsiteX7" fmla="*/ 4050531 w 19735799"/>
              <a:gd name="connsiteY7" fmla="*/ 12787099 h 12787099"/>
              <a:gd name="connsiteX8" fmla="*/ 16194043 w 19735799"/>
              <a:gd name="connsiteY8" fmla="*/ 8110925 h 12787099"/>
              <a:gd name="connsiteX9" fmla="*/ 19735799 w 19735799"/>
              <a:gd name="connsiteY9" fmla="*/ 8110925 h 12787099"/>
              <a:gd name="connsiteX10" fmla="*/ 19735799 w 19735799"/>
              <a:gd name="connsiteY10" fmla="*/ 11657615 h 12787099"/>
              <a:gd name="connsiteX11" fmla="*/ 16194043 w 19735799"/>
              <a:gd name="connsiteY11" fmla="*/ 11657615 h 12787099"/>
              <a:gd name="connsiteX12" fmla="*/ 8092984 w 19735799"/>
              <a:gd name="connsiteY12" fmla="*/ 8110925 h 12787099"/>
              <a:gd name="connsiteX13" fmla="*/ 11634740 w 19735799"/>
              <a:gd name="connsiteY13" fmla="*/ 8110925 h 12787099"/>
              <a:gd name="connsiteX14" fmla="*/ 11634740 w 19735799"/>
              <a:gd name="connsiteY14" fmla="*/ 11657615 h 12787099"/>
              <a:gd name="connsiteX15" fmla="*/ 8092984 w 19735799"/>
              <a:gd name="connsiteY15" fmla="*/ 11657615 h 12787099"/>
              <a:gd name="connsiteX16" fmla="*/ 0 w 19735799"/>
              <a:gd name="connsiteY16" fmla="*/ 8110925 h 12787099"/>
              <a:gd name="connsiteX17" fmla="*/ 3541757 w 19735799"/>
              <a:gd name="connsiteY17" fmla="*/ 8110925 h 12787099"/>
              <a:gd name="connsiteX18" fmla="*/ 3541757 w 19735799"/>
              <a:gd name="connsiteY18" fmla="*/ 11657615 h 12787099"/>
              <a:gd name="connsiteX19" fmla="*/ 0 w 19735799"/>
              <a:gd name="connsiteY19" fmla="*/ 11657615 h 12787099"/>
              <a:gd name="connsiteX20" fmla="*/ 12143513 w 19735799"/>
              <a:gd name="connsiteY20" fmla="*/ 5184948 h 12787099"/>
              <a:gd name="connsiteX21" fmla="*/ 15685269 w 19735799"/>
              <a:gd name="connsiteY21" fmla="*/ 5184948 h 12787099"/>
              <a:gd name="connsiteX22" fmla="*/ 15685269 w 19735799"/>
              <a:gd name="connsiteY22" fmla="*/ 8731636 h 12787099"/>
              <a:gd name="connsiteX23" fmla="*/ 12143513 w 19735799"/>
              <a:gd name="connsiteY23" fmla="*/ 8731636 h 12787099"/>
              <a:gd name="connsiteX24" fmla="*/ 4050531 w 19735799"/>
              <a:gd name="connsiteY24" fmla="*/ 5184948 h 12787099"/>
              <a:gd name="connsiteX25" fmla="*/ 7592284 w 19735799"/>
              <a:gd name="connsiteY25" fmla="*/ 5184948 h 12787099"/>
              <a:gd name="connsiteX26" fmla="*/ 7592284 w 19735799"/>
              <a:gd name="connsiteY26" fmla="*/ 8731636 h 12787099"/>
              <a:gd name="connsiteX27" fmla="*/ 4050531 w 19735799"/>
              <a:gd name="connsiteY27" fmla="*/ 8731636 h 12787099"/>
              <a:gd name="connsiteX28" fmla="*/ 16194043 w 19735799"/>
              <a:gd name="connsiteY28" fmla="*/ 4055463 h 12787099"/>
              <a:gd name="connsiteX29" fmla="*/ 19735799 w 19735799"/>
              <a:gd name="connsiteY29" fmla="*/ 4055463 h 12787099"/>
              <a:gd name="connsiteX30" fmla="*/ 19735799 w 19735799"/>
              <a:gd name="connsiteY30" fmla="*/ 7602152 h 12787099"/>
              <a:gd name="connsiteX31" fmla="*/ 16194043 w 19735799"/>
              <a:gd name="connsiteY31" fmla="*/ 7602152 h 12787099"/>
              <a:gd name="connsiteX32" fmla="*/ 1 w 19735799"/>
              <a:gd name="connsiteY32" fmla="*/ 4055463 h 12787099"/>
              <a:gd name="connsiteX33" fmla="*/ 3541757 w 19735799"/>
              <a:gd name="connsiteY33" fmla="*/ 4055463 h 12787099"/>
              <a:gd name="connsiteX34" fmla="*/ 3541757 w 19735799"/>
              <a:gd name="connsiteY34" fmla="*/ 7602152 h 12787099"/>
              <a:gd name="connsiteX35" fmla="*/ 1 w 19735799"/>
              <a:gd name="connsiteY35" fmla="*/ 7602152 h 12787099"/>
              <a:gd name="connsiteX36" fmla="*/ 12143513 w 19735799"/>
              <a:gd name="connsiteY36" fmla="*/ 1129485 h 12787099"/>
              <a:gd name="connsiteX37" fmla="*/ 15685269 w 19735799"/>
              <a:gd name="connsiteY37" fmla="*/ 1129485 h 12787099"/>
              <a:gd name="connsiteX38" fmla="*/ 15685269 w 19735799"/>
              <a:gd name="connsiteY38" fmla="*/ 4676174 h 12787099"/>
              <a:gd name="connsiteX39" fmla="*/ 12143513 w 19735799"/>
              <a:gd name="connsiteY39" fmla="*/ 4676174 h 12787099"/>
              <a:gd name="connsiteX40" fmla="*/ 4050534 w 19735799"/>
              <a:gd name="connsiteY40" fmla="*/ 1129485 h 12787099"/>
              <a:gd name="connsiteX41" fmla="*/ 7592284 w 19735799"/>
              <a:gd name="connsiteY41" fmla="*/ 1129485 h 12787099"/>
              <a:gd name="connsiteX42" fmla="*/ 7592284 w 19735799"/>
              <a:gd name="connsiteY42" fmla="*/ 4676174 h 12787099"/>
              <a:gd name="connsiteX43" fmla="*/ 4050534 w 19735799"/>
              <a:gd name="connsiteY43" fmla="*/ 4676174 h 12787099"/>
              <a:gd name="connsiteX44" fmla="*/ 8092984 w 19735799"/>
              <a:gd name="connsiteY44" fmla="*/ 1 h 12787099"/>
              <a:gd name="connsiteX45" fmla="*/ 11634740 w 19735799"/>
              <a:gd name="connsiteY45" fmla="*/ 1 h 12787099"/>
              <a:gd name="connsiteX46" fmla="*/ 11634740 w 19735799"/>
              <a:gd name="connsiteY46" fmla="*/ 3546690 h 12787099"/>
              <a:gd name="connsiteX47" fmla="*/ 8092984 w 19735799"/>
              <a:gd name="connsiteY47" fmla="*/ 3546690 h 12787099"/>
              <a:gd name="connsiteX48" fmla="*/ 2 w 19735799"/>
              <a:gd name="connsiteY48" fmla="*/ 1 h 12787099"/>
              <a:gd name="connsiteX49" fmla="*/ 3541760 w 19735799"/>
              <a:gd name="connsiteY49" fmla="*/ 1 h 12787099"/>
              <a:gd name="connsiteX50" fmla="*/ 3541760 w 19735799"/>
              <a:gd name="connsiteY50" fmla="*/ 3546690 h 12787099"/>
              <a:gd name="connsiteX51" fmla="*/ 2 w 19735799"/>
              <a:gd name="connsiteY51" fmla="*/ 3546690 h 12787099"/>
              <a:gd name="connsiteX52" fmla="*/ 16194043 w 19735799"/>
              <a:gd name="connsiteY52" fmla="*/ 0 h 12787099"/>
              <a:gd name="connsiteX53" fmla="*/ 19735799 w 19735799"/>
              <a:gd name="connsiteY53" fmla="*/ 0 h 12787099"/>
              <a:gd name="connsiteX54" fmla="*/ 19735799 w 19735799"/>
              <a:gd name="connsiteY54" fmla="*/ 3546690 h 12787099"/>
              <a:gd name="connsiteX55" fmla="*/ 16194043 w 19735799"/>
              <a:gd name="connsiteY55" fmla="*/ 3546690 h 12787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9735799" h="12787099">
                <a:moveTo>
                  <a:pt x="12143513" y="9240409"/>
                </a:moveTo>
                <a:lnTo>
                  <a:pt x="15685269" y="9240409"/>
                </a:lnTo>
                <a:lnTo>
                  <a:pt x="15685269" y="12787099"/>
                </a:lnTo>
                <a:lnTo>
                  <a:pt x="12143513" y="12787099"/>
                </a:lnTo>
                <a:close/>
                <a:moveTo>
                  <a:pt x="4050531" y="9240409"/>
                </a:moveTo>
                <a:lnTo>
                  <a:pt x="7592284" y="9240409"/>
                </a:lnTo>
                <a:lnTo>
                  <a:pt x="7592284" y="12787099"/>
                </a:lnTo>
                <a:lnTo>
                  <a:pt x="4050531" y="12787099"/>
                </a:lnTo>
                <a:close/>
                <a:moveTo>
                  <a:pt x="16194043" y="8110925"/>
                </a:moveTo>
                <a:lnTo>
                  <a:pt x="19735799" y="8110925"/>
                </a:lnTo>
                <a:lnTo>
                  <a:pt x="19735799" y="11657615"/>
                </a:lnTo>
                <a:lnTo>
                  <a:pt x="16194043" y="11657615"/>
                </a:lnTo>
                <a:close/>
                <a:moveTo>
                  <a:pt x="8092984" y="8110925"/>
                </a:moveTo>
                <a:lnTo>
                  <a:pt x="11634740" y="8110925"/>
                </a:lnTo>
                <a:lnTo>
                  <a:pt x="11634740" y="11657615"/>
                </a:lnTo>
                <a:lnTo>
                  <a:pt x="8092984" y="11657615"/>
                </a:lnTo>
                <a:close/>
                <a:moveTo>
                  <a:pt x="0" y="8110925"/>
                </a:moveTo>
                <a:lnTo>
                  <a:pt x="3541757" y="8110925"/>
                </a:lnTo>
                <a:lnTo>
                  <a:pt x="3541757" y="11657615"/>
                </a:lnTo>
                <a:lnTo>
                  <a:pt x="0" y="11657615"/>
                </a:lnTo>
                <a:close/>
                <a:moveTo>
                  <a:pt x="12143513" y="5184948"/>
                </a:moveTo>
                <a:lnTo>
                  <a:pt x="15685269" y="5184948"/>
                </a:lnTo>
                <a:lnTo>
                  <a:pt x="15685269" y="8731636"/>
                </a:lnTo>
                <a:lnTo>
                  <a:pt x="12143513" y="8731636"/>
                </a:lnTo>
                <a:close/>
                <a:moveTo>
                  <a:pt x="4050531" y="5184948"/>
                </a:moveTo>
                <a:lnTo>
                  <a:pt x="7592284" y="5184948"/>
                </a:lnTo>
                <a:lnTo>
                  <a:pt x="7592284" y="8731636"/>
                </a:lnTo>
                <a:lnTo>
                  <a:pt x="4050531" y="8731636"/>
                </a:lnTo>
                <a:close/>
                <a:moveTo>
                  <a:pt x="16194043" y="4055463"/>
                </a:moveTo>
                <a:lnTo>
                  <a:pt x="19735799" y="4055463"/>
                </a:lnTo>
                <a:lnTo>
                  <a:pt x="19735799" y="7602152"/>
                </a:lnTo>
                <a:lnTo>
                  <a:pt x="16194043" y="7602152"/>
                </a:lnTo>
                <a:close/>
                <a:moveTo>
                  <a:pt x="1" y="4055463"/>
                </a:moveTo>
                <a:lnTo>
                  <a:pt x="3541757" y="4055463"/>
                </a:lnTo>
                <a:lnTo>
                  <a:pt x="3541757" y="7602152"/>
                </a:lnTo>
                <a:lnTo>
                  <a:pt x="1" y="7602152"/>
                </a:lnTo>
                <a:close/>
                <a:moveTo>
                  <a:pt x="12143513" y="1129485"/>
                </a:moveTo>
                <a:lnTo>
                  <a:pt x="15685269" y="1129485"/>
                </a:lnTo>
                <a:lnTo>
                  <a:pt x="15685269" y="4676174"/>
                </a:lnTo>
                <a:lnTo>
                  <a:pt x="12143513" y="4676174"/>
                </a:lnTo>
                <a:close/>
                <a:moveTo>
                  <a:pt x="4050534" y="1129485"/>
                </a:moveTo>
                <a:lnTo>
                  <a:pt x="7592284" y="1129485"/>
                </a:lnTo>
                <a:lnTo>
                  <a:pt x="7592284" y="4676174"/>
                </a:lnTo>
                <a:lnTo>
                  <a:pt x="4050534" y="4676174"/>
                </a:lnTo>
                <a:close/>
                <a:moveTo>
                  <a:pt x="8092984" y="1"/>
                </a:moveTo>
                <a:lnTo>
                  <a:pt x="11634740" y="1"/>
                </a:lnTo>
                <a:lnTo>
                  <a:pt x="11634740" y="3546690"/>
                </a:lnTo>
                <a:lnTo>
                  <a:pt x="8092984" y="3546690"/>
                </a:lnTo>
                <a:close/>
                <a:moveTo>
                  <a:pt x="2" y="1"/>
                </a:moveTo>
                <a:lnTo>
                  <a:pt x="3541760" y="1"/>
                </a:lnTo>
                <a:lnTo>
                  <a:pt x="3541760" y="3546690"/>
                </a:lnTo>
                <a:lnTo>
                  <a:pt x="2" y="3546690"/>
                </a:lnTo>
                <a:close/>
                <a:moveTo>
                  <a:pt x="16194043" y="0"/>
                </a:moveTo>
                <a:lnTo>
                  <a:pt x="19735799" y="0"/>
                </a:lnTo>
                <a:lnTo>
                  <a:pt x="19735799" y="3546690"/>
                </a:lnTo>
                <a:lnTo>
                  <a:pt x="16194043" y="354669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60472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図プレースホルダー 14"/>
          <p:cNvSpPr>
            <a:spLocks noGrp="1"/>
          </p:cNvSpPr>
          <p:nvPr>
            <p:ph type="pic" sz="quarter" idx="13" hasCustomPrompt="1"/>
          </p:nvPr>
        </p:nvSpPr>
        <p:spPr>
          <a:xfrm>
            <a:off x="5375858" y="2138857"/>
            <a:ext cx="1064405" cy="373335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7000972" cy="6858000"/>
          </a:xfrm>
          <a:custGeom>
            <a:avLst/>
            <a:gdLst/>
            <a:ahLst/>
            <a:cxnLst/>
            <a:rect l="l" t="t" r="r" b="b"/>
            <a:pathLst>
              <a:path w="10500547" h="10287000">
                <a:moveTo>
                  <a:pt x="0" y="0"/>
                </a:moveTo>
                <a:lnTo>
                  <a:pt x="7928797" y="0"/>
                </a:lnTo>
                <a:lnTo>
                  <a:pt x="10500547" y="10287000"/>
                </a:lnTo>
                <a:lnTo>
                  <a:pt x="0" y="10287000"/>
                </a:ln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525887" y="2138857"/>
            <a:ext cx="720142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456070" y="2108854"/>
            <a:ext cx="4590908" cy="455769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576095" y="2438890"/>
            <a:ext cx="4590908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図プレースホルダー 14"/>
          <p:cNvSpPr>
            <a:spLocks noGrp="1"/>
          </p:cNvSpPr>
          <p:nvPr>
            <p:ph type="pic" sz="quarter" idx="18" hasCustomPrompt="1"/>
          </p:nvPr>
        </p:nvSpPr>
        <p:spPr>
          <a:xfrm>
            <a:off x="5615905" y="3098963"/>
            <a:ext cx="1064405" cy="373335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5765935" y="3098963"/>
            <a:ext cx="720142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696118" y="3068960"/>
            <a:ext cx="4590908" cy="455769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816143" y="3398996"/>
            <a:ext cx="4590908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図プレースホルダー 14"/>
          <p:cNvSpPr>
            <a:spLocks noGrp="1"/>
          </p:cNvSpPr>
          <p:nvPr>
            <p:ph type="pic" sz="quarter" idx="23" hasCustomPrompt="1"/>
          </p:nvPr>
        </p:nvSpPr>
        <p:spPr>
          <a:xfrm>
            <a:off x="5855953" y="4059071"/>
            <a:ext cx="1064405" cy="373335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005982" y="4059071"/>
            <a:ext cx="720142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</a:t>
            </a:r>
            <a:endParaRPr 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936165" y="4029068"/>
            <a:ext cx="4590908" cy="455769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7056190" y="4359104"/>
            <a:ext cx="4590908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図プレースホルダー 14"/>
          <p:cNvSpPr>
            <a:spLocks noGrp="1"/>
          </p:cNvSpPr>
          <p:nvPr>
            <p:ph type="pic" sz="quarter" idx="27" hasCustomPrompt="1"/>
          </p:nvPr>
        </p:nvSpPr>
        <p:spPr>
          <a:xfrm>
            <a:off x="6096000" y="5019177"/>
            <a:ext cx="1064405" cy="373335"/>
          </a:xfrm>
          <a:custGeom>
            <a:avLst/>
            <a:gdLst/>
            <a:ahLst/>
            <a:cxnLst/>
            <a:rect l="l" t="t" r="r" b="b"/>
            <a:pathLst>
              <a:path w="1596469" h="560002">
                <a:moveTo>
                  <a:pt x="0" y="0"/>
                </a:moveTo>
                <a:lnTo>
                  <a:pt x="515556" y="0"/>
                </a:lnTo>
                <a:lnTo>
                  <a:pt x="850109" y="0"/>
                </a:lnTo>
                <a:lnTo>
                  <a:pt x="1316468" y="0"/>
                </a:lnTo>
                <a:lnTo>
                  <a:pt x="1596469" y="280001"/>
                </a:lnTo>
                <a:lnTo>
                  <a:pt x="1316468" y="560002"/>
                </a:lnTo>
                <a:lnTo>
                  <a:pt x="990110" y="560002"/>
                </a:lnTo>
                <a:lnTo>
                  <a:pt x="515556" y="560002"/>
                </a:lnTo>
                <a:lnTo>
                  <a:pt x="140000" y="560002"/>
                </a:lnTo>
                <a:close/>
              </a:path>
            </a:pathLst>
          </a:custGeom>
          <a:solidFill>
            <a:schemeClr val="accent1"/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6246030" y="5019177"/>
            <a:ext cx="720142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176213" y="4989174"/>
            <a:ext cx="4590908" cy="455769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7296238" y="5319210"/>
            <a:ext cx="4590908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5855952" y="338657"/>
            <a:ext cx="5911170" cy="785806"/>
          </a:xfrm>
        </p:spPr>
        <p:txBody>
          <a:bodyPr anchor="b">
            <a:noAutofit/>
          </a:bodyPr>
          <a:lstStyle>
            <a:lvl1pPr algn="l">
              <a:defRPr sz="36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5855952" y="1088741"/>
            <a:ext cx="5911170" cy="75008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11203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Servic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/>
        </p:nvSpPr>
        <p:spPr>
          <a:xfrm>
            <a:off x="0" y="1418777"/>
            <a:ext cx="12192000" cy="3510390"/>
          </a:xfrm>
          <a:prstGeom prst="rect">
            <a:avLst/>
          </a:prstGeom>
          <a:solidFill>
            <a:schemeClr val="accent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1535097" y="1838823"/>
            <a:ext cx="900178" cy="900100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4275640" y="1838823"/>
            <a:ext cx="900178" cy="900100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7016182" y="1838823"/>
            <a:ext cx="900178" cy="900100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0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9756724" y="1838823"/>
            <a:ext cx="900178" cy="900100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34919" y="2845000"/>
            <a:ext cx="2610517" cy="48005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8886552" y="2845000"/>
            <a:ext cx="2610517" cy="48005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3385463" y="2845000"/>
            <a:ext cx="2610517" cy="48005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136007" y="2845000"/>
            <a:ext cx="2610517" cy="48005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34919" y="3355057"/>
            <a:ext cx="2610517" cy="117013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8886552" y="3355057"/>
            <a:ext cx="2610517" cy="117013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136007" y="3355057"/>
            <a:ext cx="2610517" cy="117013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3385463" y="3355057"/>
            <a:ext cx="2610517" cy="117013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30938" y="5229200"/>
            <a:ext cx="10706118" cy="84009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628100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グループ化 41"/>
          <p:cNvGrpSpPr/>
          <p:nvPr/>
        </p:nvGrpSpPr>
        <p:grpSpPr>
          <a:xfrm>
            <a:off x="626588" y="1192422"/>
            <a:ext cx="4382197" cy="4381817"/>
            <a:chOff x="4450556" y="450850"/>
            <a:chExt cx="9385300" cy="9385300"/>
          </a:xfrm>
        </p:grpSpPr>
        <p:sp>
          <p:nvSpPr>
            <p:cNvPr id="43" name="円/楕円 42"/>
            <p:cNvSpPr/>
            <p:nvPr/>
          </p:nvSpPr>
          <p:spPr>
            <a:xfrm>
              <a:off x="4450556" y="450850"/>
              <a:ext cx="9385300" cy="9385300"/>
            </a:xfrm>
            <a:prstGeom prst="ellipse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15000"/>
                  </a:schemeClr>
                </a:gs>
                <a:gs pos="50000">
                  <a:schemeClr val="accent1">
                    <a:tint val="44500"/>
                    <a:satMod val="160000"/>
                    <a:alpha val="14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44" name="円/楕円 43"/>
            <p:cNvSpPr/>
            <p:nvPr/>
          </p:nvSpPr>
          <p:spPr>
            <a:xfrm>
              <a:off x="5877719" y="1878013"/>
              <a:ext cx="6530975" cy="6530975"/>
            </a:xfrm>
            <a:prstGeom prst="ellipse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38000"/>
                  </a:schemeClr>
                </a:gs>
                <a:gs pos="42000">
                  <a:schemeClr val="accent1">
                    <a:tint val="44500"/>
                    <a:satMod val="160000"/>
                    <a:alpha val="24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</p:grpSp>
      <p:sp>
        <p:nvSpPr>
          <p:cNvPr id="55" name="アーチ 54"/>
          <p:cNvSpPr/>
          <p:nvPr/>
        </p:nvSpPr>
        <p:spPr>
          <a:xfrm rot="4322625">
            <a:off x="730887" y="1269705"/>
            <a:ext cx="4355068" cy="4251507"/>
          </a:xfrm>
          <a:prstGeom prst="blockArc">
            <a:avLst>
              <a:gd name="adj1" fmla="val 12892196"/>
              <a:gd name="adj2" fmla="val 12320"/>
              <a:gd name="adj3" fmla="val 887"/>
            </a:avLst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754943" y="1568794"/>
            <a:ext cx="4320855" cy="1770197"/>
          </a:xfrm>
          <a:prstGeom prst="rect">
            <a:avLst/>
          </a:prstGeom>
        </p:spPr>
        <p:txBody>
          <a:bodyPr anchor="b"/>
          <a:lstStyle>
            <a:lvl1pPr algn="ctr">
              <a:defRPr sz="3600" spc="1000" baseline="0"/>
            </a:lvl1pPr>
          </a:lstStyle>
          <a:p>
            <a:r>
              <a:rPr lang="en-US" altLang="ja-JP"/>
              <a:t>WORD</a:t>
            </a:r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4895762" y="3308987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1" name="円/楕円 10"/>
          <p:cNvSpPr/>
          <p:nvPr/>
        </p:nvSpPr>
        <p:spPr>
          <a:xfrm>
            <a:off x="4488100" y="1988840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2" name="円/楕円 11"/>
          <p:cNvSpPr/>
          <p:nvPr/>
        </p:nvSpPr>
        <p:spPr>
          <a:xfrm>
            <a:off x="3425472" y="1223755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3" name="円/楕円 12"/>
          <p:cNvSpPr/>
          <p:nvPr/>
        </p:nvSpPr>
        <p:spPr>
          <a:xfrm>
            <a:off x="4488100" y="4553398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4" name="円/楕円 13"/>
          <p:cNvSpPr/>
          <p:nvPr/>
        </p:nvSpPr>
        <p:spPr>
          <a:xfrm>
            <a:off x="3425472" y="5334211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cxnSp>
        <p:nvCxnSpPr>
          <p:cNvPr id="6" name="直線コネクタ 5"/>
          <p:cNvCxnSpPr>
            <a:stCxn id="12" idx="6"/>
          </p:cNvCxnSpPr>
          <p:nvPr/>
        </p:nvCxnSpPr>
        <p:spPr>
          <a:xfrm>
            <a:off x="3665519" y="1343768"/>
            <a:ext cx="2580511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>
            <a:stCxn id="11" idx="6"/>
          </p:cNvCxnSpPr>
          <p:nvPr/>
        </p:nvCxnSpPr>
        <p:spPr>
          <a:xfrm>
            <a:off x="4728148" y="2108853"/>
            <a:ext cx="1667911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>
            <a:stCxn id="10" idx="6"/>
          </p:cNvCxnSpPr>
          <p:nvPr/>
        </p:nvCxnSpPr>
        <p:spPr>
          <a:xfrm>
            <a:off x="5135810" y="3429000"/>
            <a:ext cx="1206921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>
            <a:stCxn id="13" idx="6"/>
          </p:cNvCxnSpPr>
          <p:nvPr/>
        </p:nvCxnSpPr>
        <p:spPr>
          <a:xfrm>
            <a:off x="4728148" y="4673411"/>
            <a:ext cx="1614583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>
            <a:off x="3545495" y="5454225"/>
            <a:ext cx="2797236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円/楕円 1"/>
          <p:cNvSpPr/>
          <p:nvPr/>
        </p:nvSpPr>
        <p:spPr>
          <a:xfrm>
            <a:off x="6095471" y="3008954"/>
            <a:ext cx="840166" cy="840093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5" name="円/楕円 14"/>
          <p:cNvSpPr/>
          <p:nvPr/>
        </p:nvSpPr>
        <p:spPr>
          <a:xfrm>
            <a:off x="6095471" y="788707"/>
            <a:ext cx="840166" cy="840093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6" name="円/楕円 15"/>
          <p:cNvSpPr/>
          <p:nvPr/>
        </p:nvSpPr>
        <p:spPr>
          <a:xfrm>
            <a:off x="6095471" y="1898830"/>
            <a:ext cx="840166" cy="840093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7" name="円/楕円 16"/>
          <p:cNvSpPr/>
          <p:nvPr/>
        </p:nvSpPr>
        <p:spPr>
          <a:xfrm>
            <a:off x="6095471" y="5229200"/>
            <a:ext cx="840166" cy="840093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8" name="円/楕円 17"/>
          <p:cNvSpPr/>
          <p:nvPr/>
        </p:nvSpPr>
        <p:spPr>
          <a:xfrm>
            <a:off x="6095471" y="4119077"/>
            <a:ext cx="840166" cy="840093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3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6310165" y="1003382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4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6310165" y="2108853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5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6310165" y="3193625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6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6310165" y="4333752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7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6310165" y="5443875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7026184" y="710324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026184" y="1190377"/>
            <a:ext cx="4680926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026184" y="1820448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7026184" y="2300501"/>
            <a:ext cx="4680926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026184" y="2930015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026184" y="3410067"/>
            <a:ext cx="4680926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7026184" y="4048375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7026184" y="4528428"/>
            <a:ext cx="4680926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2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7026184" y="5144971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7026184" y="5625024"/>
            <a:ext cx="4680926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904973" y="3444504"/>
            <a:ext cx="3823174" cy="112462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  <a:p>
            <a:pPr lvl="0"/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90200874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conic List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55003" y="1904242"/>
            <a:ext cx="4740937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056103" y="1418777"/>
            <a:ext cx="4739837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055003" y="3523006"/>
            <a:ext cx="4740937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056103" y="3037541"/>
            <a:ext cx="4739837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1055003" y="5139568"/>
            <a:ext cx="4740937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056103" y="4654103"/>
            <a:ext cx="4739837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6756130" y="1904242"/>
            <a:ext cx="4740938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6757232" y="1418777"/>
            <a:ext cx="4739837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6756130" y="3523006"/>
            <a:ext cx="4740938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6757232" y="3037541"/>
            <a:ext cx="4739837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6756130" y="5139568"/>
            <a:ext cx="4740938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757231" y="4654103"/>
            <a:ext cx="4739837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5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634919" y="1418777"/>
            <a:ext cx="480095" cy="48005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6" name="図プレースホルダー 7"/>
          <p:cNvSpPr>
            <a:spLocks noGrp="1"/>
          </p:cNvSpPr>
          <p:nvPr>
            <p:ph type="pic" sz="quarter" idx="36" hasCustomPrompt="1"/>
          </p:nvPr>
        </p:nvSpPr>
        <p:spPr>
          <a:xfrm>
            <a:off x="634919" y="3038957"/>
            <a:ext cx="480095" cy="48005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7" name="図プレースホルダー 7"/>
          <p:cNvSpPr>
            <a:spLocks noGrp="1"/>
          </p:cNvSpPr>
          <p:nvPr>
            <p:ph type="pic" sz="quarter" idx="37" hasCustomPrompt="1"/>
          </p:nvPr>
        </p:nvSpPr>
        <p:spPr>
          <a:xfrm>
            <a:off x="634919" y="4659137"/>
            <a:ext cx="480095" cy="48005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38" hasCustomPrompt="1"/>
          </p:nvPr>
        </p:nvSpPr>
        <p:spPr>
          <a:xfrm>
            <a:off x="6336047" y="1418777"/>
            <a:ext cx="480095" cy="48005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9" name="図プレースホルダー 7"/>
          <p:cNvSpPr>
            <a:spLocks noGrp="1"/>
          </p:cNvSpPr>
          <p:nvPr>
            <p:ph type="pic" sz="quarter" idx="39" hasCustomPrompt="1"/>
          </p:nvPr>
        </p:nvSpPr>
        <p:spPr>
          <a:xfrm>
            <a:off x="6336047" y="3038957"/>
            <a:ext cx="480095" cy="48005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40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6336047" y="4659137"/>
            <a:ext cx="480095" cy="48005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4598509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 Imag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484889" y="1939354"/>
            <a:ext cx="4740938" cy="3379856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590174" y="2042584"/>
            <a:ext cx="4530368" cy="317339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ホームベース 10"/>
          <p:cNvSpPr/>
          <p:nvPr/>
        </p:nvSpPr>
        <p:spPr>
          <a:xfrm>
            <a:off x="5596139" y="1819530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915964" y="2075094"/>
            <a:ext cx="5881164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5915964" y="1688807"/>
            <a:ext cx="5881164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ホームベース 13"/>
          <p:cNvSpPr/>
          <p:nvPr/>
        </p:nvSpPr>
        <p:spPr>
          <a:xfrm>
            <a:off x="5596139" y="3144597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5915964" y="3400160"/>
            <a:ext cx="5881164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915964" y="3013874"/>
            <a:ext cx="5881164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ホームベース 16"/>
          <p:cNvSpPr/>
          <p:nvPr/>
        </p:nvSpPr>
        <p:spPr>
          <a:xfrm>
            <a:off x="5596137" y="4493584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5915963" y="4749147"/>
            <a:ext cx="5881164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5915963" y="4362860"/>
            <a:ext cx="5881164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10085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円/楕円 4"/>
          <p:cNvSpPr/>
          <p:nvPr/>
        </p:nvSpPr>
        <p:spPr>
          <a:xfrm>
            <a:off x="482600" y="1660207"/>
            <a:ext cx="2514600" cy="25146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595237" y="1772843"/>
            <a:ext cx="2289327" cy="228932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3378200" y="1660207"/>
            <a:ext cx="2514600" cy="25146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図プレースホルダー 9"/>
          <p:cNvSpPr>
            <a:spLocks noGrp="1"/>
          </p:cNvSpPr>
          <p:nvPr>
            <p:ph type="pic" sz="quarter" idx="13" hasCustomPrompt="1"/>
          </p:nvPr>
        </p:nvSpPr>
        <p:spPr>
          <a:xfrm>
            <a:off x="3490837" y="1772843"/>
            <a:ext cx="2289327" cy="228932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6273800" y="1634807"/>
            <a:ext cx="2514600" cy="25146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6386437" y="1747443"/>
            <a:ext cx="2289327" cy="228932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9169400" y="1634807"/>
            <a:ext cx="2514600" cy="2514600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5" hasCustomPrompt="1"/>
          </p:nvPr>
        </p:nvSpPr>
        <p:spPr>
          <a:xfrm>
            <a:off x="9282037" y="1747443"/>
            <a:ext cx="2289327" cy="2289327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322604"/>
            <a:ext cx="2590800" cy="4625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3352800" y="4322604"/>
            <a:ext cx="2590800" cy="4625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15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6299200" y="4322604"/>
            <a:ext cx="2590800" cy="4625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19" hasCustomPrompt="1"/>
          </p:nvPr>
        </p:nvSpPr>
        <p:spPr>
          <a:xfrm>
            <a:off x="9194800" y="4322604"/>
            <a:ext cx="2590800" cy="4625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2133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0" y="4695147"/>
            <a:ext cx="2617056" cy="124845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3352800" y="4695147"/>
            <a:ext cx="2617056" cy="124845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299200" y="4695147"/>
            <a:ext cx="2617056" cy="124845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194800" y="4695147"/>
            <a:ext cx="2617056" cy="124845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24394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x4 Imag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円/楕円 4"/>
          <p:cNvSpPr/>
          <p:nvPr/>
        </p:nvSpPr>
        <p:spPr>
          <a:xfrm>
            <a:off x="998991" y="1089588"/>
            <a:ext cx="2042693" cy="204269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1096182" y="1186779"/>
            <a:ext cx="1848312" cy="184831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724937" y="3189821"/>
            <a:ext cx="2590800" cy="4492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67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3699525" y="1089587"/>
            <a:ext cx="2042693" cy="204269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図プレースホルダー 9"/>
          <p:cNvSpPr>
            <a:spLocks noGrp="1"/>
          </p:cNvSpPr>
          <p:nvPr>
            <p:ph type="pic" sz="quarter" idx="17" hasCustomPrompt="1"/>
          </p:nvPr>
        </p:nvSpPr>
        <p:spPr>
          <a:xfrm>
            <a:off x="3796716" y="1186779"/>
            <a:ext cx="1848312" cy="184831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10" name="テキスト プレースホルダー 6"/>
          <p:cNvSpPr>
            <a:spLocks noGrp="1"/>
          </p:cNvSpPr>
          <p:nvPr>
            <p:ph type="body" sz="quarter" idx="18" hasCustomPrompt="1"/>
          </p:nvPr>
        </p:nvSpPr>
        <p:spPr>
          <a:xfrm>
            <a:off x="3425472" y="3189820"/>
            <a:ext cx="2590800" cy="4492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67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6409124" y="1089588"/>
            <a:ext cx="2042693" cy="204269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9" hasCustomPrompt="1"/>
          </p:nvPr>
        </p:nvSpPr>
        <p:spPr>
          <a:xfrm>
            <a:off x="6506315" y="1186779"/>
            <a:ext cx="1848312" cy="184831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13" name="テキスト プレースホルダー 6"/>
          <p:cNvSpPr>
            <a:spLocks noGrp="1"/>
          </p:cNvSpPr>
          <p:nvPr>
            <p:ph type="body" sz="quarter" idx="20" hasCustomPrompt="1"/>
          </p:nvPr>
        </p:nvSpPr>
        <p:spPr>
          <a:xfrm>
            <a:off x="6135071" y="3189821"/>
            <a:ext cx="2590800" cy="4492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67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9109659" y="1089587"/>
            <a:ext cx="2042693" cy="204269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図プレースホルダー 9"/>
          <p:cNvSpPr>
            <a:spLocks noGrp="1"/>
          </p:cNvSpPr>
          <p:nvPr>
            <p:ph type="pic" sz="quarter" idx="21" hasCustomPrompt="1"/>
          </p:nvPr>
        </p:nvSpPr>
        <p:spPr>
          <a:xfrm>
            <a:off x="9206850" y="1186779"/>
            <a:ext cx="1848312" cy="184831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16" name="テキスト プレースホルダー 6"/>
          <p:cNvSpPr>
            <a:spLocks noGrp="1"/>
          </p:cNvSpPr>
          <p:nvPr>
            <p:ph type="body" sz="quarter" idx="22" hasCustomPrompt="1"/>
          </p:nvPr>
        </p:nvSpPr>
        <p:spPr>
          <a:xfrm>
            <a:off x="8835605" y="3189820"/>
            <a:ext cx="2590800" cy="4492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67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998991" y="3807580"/>
            <a:ext cx="2042693" cy="204269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図プレースホルダー 9"/>
          <p:cNvSpPr>
            <a:spLocks noGrp="1"/>
          </p:cNvSpPr>
          <p:nvPr>
            <p:ph type="pic" sz="quarter" idx="23" hasCustomPrompt="1"/>
          </p:nvPr>
        </p:nvSpPr>
        <p:spPr>
          <a:xfrm>
            <a:off x="1096182" y="3904772"/>
            <a:ext cx="1848312" cy="184831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19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724937" y="5890121"/>
            <a:ext cx="2590800" cy="4492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67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3699525" y="3807580"/>
            <a:ext cx="2042693" cy="204269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図プレースホルダー 9"/>
          <p:cNvSpPr>
            <a:spLocks noGrp="1"/>
          </p:cNvSpPr>
          <p:nvPr>
            <p:ph type="pic" sz="quarter" idx="25" hasCustomPrompt="1"/>
          </p:nvPr>
        </p:nvSpPr>
        <p:spPr>
          <a:xfrm>
            <a:off x="3796716" y="3904771"/>
            <a:ext cx="1848312" cy="184831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3425472" y="5890120"/>
            <a:ext cx="2590800" cy="4492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67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23" name="円/楕円 22"/>
          <p:cNvSpPr/>
          <p:nvPr/>
        </p:nvSpPr>
        <p:spPr>
          <a:xfrm>
            <a:off x="6409124" y="3807580"/>
            <a:ext cx="2042693" cy="204269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図プレースホルダー 9"/>
          <p:cNvSpPr>
            <a:spLocks noGrp="1"/>
          </p:cNvSpPr>
          <p:nvPr>
            <p:ph type="pic" sz="quarter" idx="27" hasCustomPrompt="1"/>
          </p:nvPr>
        </p:nvSpPr>
        <p:spPr>
          <a:xfrm>
            <a:off x="6506315" y="3904772"/>
            <a:ext cx="1848312" cy="184831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25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6135071" y="5890121"/>
            <a:ext cx="2590800" cy="4492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67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9109659" y="3807580"/>
            <a:ext cx="2042693" cy="2042693"/>
          </a:xfrm>
          <a:prstGeom prst="ellipse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1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7" name="図プレースホルダー 9"/>
          <p:cNvSpPr>
            <a:spLocks noGrp="1"/>
          </p:cNvSpPr>
          <p:nvPr>
            <p:ph type="pic" sz="quarter" idx="29" hasCustomPrompt="1"/>
          </p:nvPr>
        </p:nvSpPr>
        <p:spPr>
          <a:xfrm>
            <a:off x="9206850" y="3904771"/>
            <a:ext cx="1848312" cy="1848311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Image</a:t>
            </a:r>
            <a:endParaRPr kumimoji="1" lang="ja-JP" altLang="en-US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8835605" y="5890120"/>
            <a:ext cx="2590800" cy="44920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67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 HERE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6640995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meline -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円/楕円 4"/>
          <p:cNvSpPr/>
          <p:nvPr/>
        </p:nvSpPr>
        <p:spPr>
          <a:xfrm>
            <a:off x="5810414" y="338657"/>
            <a:ext cx="570113" cy="57006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5705923" y="415705"/>
            <a:ext cx="780154" cy="415967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0000</a:t>
            </a:r>
            <a:endParaRPr lang="en-US"/>
          </a:p>
        </p:txBody>
      </p:sp>
      <p:cxnSp>
        <p:nvCxnSpPr>
          <p:cNvPr id="8" name="直線コネクタ 7"/>
          <p:cNvCxnSpPr>
            <a:stCxn id="5" idx="4"/>
          </p:cNvCxnSpPr>
          <p:nvPr/>
        </p:nvCxnSpPr>
        <p:spPr>
          <a:xfrm flipH="1">
            <a:off x="6095470" y="908720"/>
            <a:ext cx="1" cy="5949280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/>
        </p:nvSpPr>
        <p:spPr>
          <a:xfrm>
            <a:off x="5982855" y="1868826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grpSp>
        <p:nvGrpSpPr>
          <p:cNvPr id="17" name="グループ化 16"/>
          <p:cNvGrpSpPr/>
          <p:nvPr/>
        </p:nvGrpSpPr>
        <p:grpSpPr>
          <a:xfrm>
            <a:off x="6306041" y="1568793"/>
            <a:ext cx="4620914" cy="420047"/>
            <a:chOff x="9458241" y="1768125"/>
            <a:chExt cx="6930769" cy="630070"/>
          </a:xfrm>
        </p:grpSpPr>
        <p:sp>
          <p:nvSpPr>
            <p:cNvPr id="13" name="平行四辺形 12"/>
            <p:cNvSpPr/>
            <p:nvPr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2" name="平行四辺形 11"/>
            <p:cNvSpPr/>
            <p:nvPr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7176214" y="1499797"/>
            <a:ext cx="3450683" cy="565983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146207" y="1988841"/>
            <a:ext cx="3413979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  <a:p>
            <a:pPr lvl="0"/>
            <a:endParaRPr lang="en-US" altLang="ja-JP"/>
          </a:p>
        </p:txBody>
      </p:sp>
      <p:sp>
        <p:nvSpPr>
          <p:cNvPr id="16" name="円/楕円 15"/>
          <p:cNvSpPr/>
          <p:nvPr/>
        </p:nvSpPr>
        <p:spPr>
          <a:xfrm>
            <a:off x="5982855" y="3338990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grpSp>
        <p:nvGrpSpPr>
          <p:cNvPr id="18" name="グループ化 17"/>
          <p:cNvGrpSpPr/>
          <p:nvPr/>
        </p:nvGrpSpPr>
        <p:grpSpPr>
          <a:xfrm rot="10800000" flipV="1">
            <a:off x="1235039" y="3068960"/>
            <a:ext cx="4620914" cy="420047"/>
            <a:chOff x="9458241" y="1768125"/>
            <a:chExt cx="6930769" cy="630070"/>
          </a:xfrm>
        </p:grpSpPr>
        <p:sp>
          <p:nvSpPr>
            <p:cNvPr id="19" name="平行四辺形 18"/>
            <p:cNvSpPr/>
            <p:nvPr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0" name="平行四辺形 19"/>
            <p:cNvSpPr/>
            <p:nvPr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505092" y="3008954"/>
            <a:ext cx="3450683" cy="565983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535098" y="3497997"/>
            <a:ext cx="3390670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  <a:p>
            <a:pPr lvl="0"/>
            <a:endParaRPr lang="en-US" altLang="ja-JP"/>
          </a:p>
        </p:txBody>
      </p:sp>
      <p:sp>
        <p:nvSpPr>
          <p:cNvPr id="23" name="円/楕円 22"/>
          <p:cNvSpPr/>
          <p:nvPr/>
        </p:nvSpPr>
        <p:spPr>
          <a:xfrm>
            <a:off x="5982855" y="4749147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grpSp>
        <p:nvGrpSpPr>
          <p:cNvPr id="24" name="グループ化 23"/>
          <p:cNvGrpSpPr/>
          <p:nvPr/>
        </p:nvGrpSpPr>
        <p:grpSpPr>
          <a:xfrm>
            <a:off x="6306041" y="4449113"/>
            <a:ext cx="4620914" cy="420047"/>
            <a:chOff x="9458241" y="1768125"/>
            <a:chExt cx="6930769" cy="630070"/>
          </a:xfrm>
        </p:grpSpPr>
        <p:sp>
          <p:nvSpPr>
            <p:cNvPr id="25" name="平行四辺形 24"/>
            <p:cNvSpPr/>
            <p:nvPr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6" name="平行四辺形 25"/>
            <p:cNvSpPr/>
            <p:nvPr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7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176214" y="4380117"/>
            <a:ext cx="3450683" cy="565983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146207" y="4869161"/>
            <a:ext cx="3413979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  <a:p>
            <a:pPr lvl="0"/>
            <a:endParaRPr lang="en-US" altLang="ja-JP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4878" y="248647"/>
            <a:ext cx="4697679" cy="905819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6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24878" y="1178750"/>
            <a:ext cx="4697679" cy="150016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31" name="直線コネクタ 30"/>
          <p:cNvCxnSpPr/>
          <p:nvPr/>
        </p:nvCxnSpPr>
        <p:spPr>
          <a:xfrm>
            <a:off x="0" y="1118743"/>
            <a:ext cx="51958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円/楕円 32"/>
          <p:cNvSpPr/>
          <p:nvPr/>
        </p:nvSpPr>
        <p:spPr>
          <a:xfrm>
            <a:off x="5810414" y="5889274"/>
            <a:ext cx="570113" cy="57006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5705923" y="5966321"/>
            <a:ext cx="780154" cy="415967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863145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meline -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円/楕円 4"/>
          <p:cNvSpPr/>
          <p:nvPr/>
        </p:nvSpPr>
        <p:spPr>
          <a:xfrm>
            <a:off x="5810414" y="338657"/>
            <a:ext cx="570113" cy="57006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5705923" y="415705"/>
            <a:ext cx="780154" cy="415967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0000</a:t>
            </a:r>
            <a:endParaRPr lang="en-US"/>
          </a:p>
        </p:txBody>
      </p:sp>
      <p:cxnSp>
        <p:nvCxnSpPr>
          <p:cNvPr id="8" name="直線コネクタ 7"/>
          <p:cNvCxnSpPr/>
          <p:nvPr/>
        </p:nvCxnSpPr>
        <p:spPr>
          <a:xfrm>
            <a:off x="6095470" y="0"/>
            <a:ext cx="1" cy="6858000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/>
        </p:nvSpPr>
        <p:spPr>
          <a:xfrm>
            <a:off x="5982855" y="1868826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grpSp>
        <p:nvGrpSpPr>
          <p:cNvPr id="17" name="グループ化 16"/>
          <p:cNvGrpSpPr/>
          <p:nvPr/>
        </p:nvGrpSpPr>
        <p:grpSpPr>
          <a:xfrm>
            <a:off x="6306041" y="3038957"/>
            <a:ext cx="4620914" cy="420047"/>
            <a:chOff x="9458241" y="1768125"/>
            <a:chExt cx="6930769" cy="630070"/>
          </a:xfrm>
        </p:grpSpPr>
        <p:sp>
          <p:nvSpPr>
            <p:cNvPr id="13" name="平行四辺形 12"/>
            <p:cNvSpPr/>
            <p:nvPr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2" name="平行四辺形 11"/>
            <p:cNvSpPr/>
            <p:nvPr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7176214" y="2969961"/>
            <a:ext cx="3450683" cy="565983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146207" y="3459004"/>
            <a:ext cx="3413979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  <a:p>
            <a:pPr lvl="0"/>
            <a:endParaRPr lang="en-US" altLang="ja-JP"/>
          </a:p>
        </p:txBody>
      </p:sp>
      <p:sp>
        <p:nvSpPr>
          <p:cNvPr id="16" name="円/楕円 15"/>
          <p:cNvSpPr/>
          <p:nvPr/>
        </p:nvSpPr>
        <p:spPr>
          <a:xfrm>
            <a:off x="5982855" y="3338990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grpSp>
        <p:nvGrpSpPr>
          <p:cNvPr id="18" name="グループ化 17"/>
          <p:cNvGrpSpPr/>
          <p:nvPr/>
        </p:nvGrpSpPr>
        <p:grpSpPr>
          <a:xfrm rot="10800000" flipV="1">
            <a:off x="1235039" y="4467233"/>
            <a:ext cx="4620914" cy="420047"/>
            <a:chOff x="9458241" y="1768125"/>
            <a:chExt cx="6930769" cy="630070"/>
          </a:xfrm>
        </p:grpSpPr>
        <p:sp>
          <p:nvSpPr>
            <p:cNvPr id="19" name="平行四辺形 18"/>
            <p:cNvSpPr/>
            <p:nvPr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0" name="平行四辺形 19"/>
            <p:cNvSpPr/>
            <p:nvPr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505092" y="4398237"/>
            <a:ext cx="3450683" cy="565983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535098" y="4887281"/>
            <a:ext cx="3390670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  <a:p>
            <a:pPr lvl="0"/>
            <a:endParaRPr lang="en-US" altLang="ja-JP"/>
          </a:p>
        </p:txBody>
      </p:sp>
      <p:sp>
        <p:nvSpPr>
          <p:cNvPr id="23" name="円/楕円 22"/>
          <p:cNvSpPr/>
          <p:nvPr/>
        </p:nvSpPr>
        <p:spPr>
          <a:xfrm>
            <a:off x="5982855" y="4749147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3" name="円/楕円 32"/>
          <p:cNvSpPr/>
          <p:nvPr/>
        </p:nvSpPr>
        <p:spPr>
          <a:xfrm>
            <a:off x="5810414" y="5889274"/>
            <a:ext cx="570113" cy="57006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5705923" y="5966321"/>
            <a:ext cx="780154" cy="415967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0000</a:t>
            </a:r>
            <a:endParaRPr lang="en-US"/>
          </a:p>
        </p:txBody>
      </p:sp>
      <p:grpSp>
        <p:nvGrpSpPr>
          <p:cNvPr id="35" name="グループ化 34"/>
          <p:cNvGrpSpPr/>
          <p:nvPr/>
        </p:nvGrpSpPr>
        <p:grpSpPr>
          <a:xfrm rot="10800000" flipV="1">
            <a:off x="1235039" y="1577783"/>
            <a:ext cx="4620914" cy="420047"/>
            <a:chOff x="9458241" y="1768125"/>
            <a:chExt cx="6930769" cy="630070"/>
          </a:xfrm>
        </p:grpSpPr>
        <p:sp>
          <p:nvSpPr>
            <p:cNvPr id="36" name="平行四辺形 35"/>
            <p:cNvSpPr/>
            <p:nvPr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37" name="平行四辺形 36"/>
            <p:cNvSpPr/>
            <p:nvPr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38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1505092" y="1508787"/>
            <a:ext cx="3450683" cy="565983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535098" y="1997831"/>
            <a:ext cx="3390670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  <a:p>
            <a:pPr lvl="0"/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76358874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meline -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円/楕円 4"/>
          <p:cNvSpPr/>
          <p:nvPr/>
        </p:nvSpPr>
        <p:spPr>
          <a:xfrm>
            <a:off x="5810414" y="338657"/>
            <a:ext cx="570113" cy="57006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5705923" y="415705"/>
            <a:ext cx="780154" cy="415967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0000</a:t>
            </a:r>
            <a:endParaRPr lang="en-US"/>
          </a:p>
        </p:txBody>
      </p:sp>
      <p:cxnSp>
        <p:nvCxnSpPr>
          <p:cNvPr id="8" name="直線コネクタ 7"/>
          <p:cNvCxnSpPr>
            <a:endCxn id="33" idx="4"/>
          </p:cNvCxnSpPr>
          <p:nvPr/>
        </p:nvCxnSpPr>
        <p:spPr>
          <a:xfrm>
            <a:off x="6095470" y="0"/>
            <a:ext cx="1" cy="6459337"/>
          </a:xfrm>
          <a:prstGeom prst="line">
            <a:avLst/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/>
        </p:nvSpPr>
        <p:spPr>
          <a:xfrm>
            <a:off x="5982855" y="1868826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grpSp>
        <p:nvGrpSpPr>
          <p:cNvPr id="17" name="グループ化 16"/>
          <p:cNvGrpSpPr/>
          <p:nvPr/>
        </p:nvGrpSpPr>
        <p:grpSpPr>
          <a:xfrm>
            <a:off x="6306041" y="1568793"/>
            <a:ext cx="4620914" cy="420047"/>
            <a:chOff x="9458241" y="1768125"/>
            <a:chExt cx="6930769" cy="630070"/>
          </a:xfrm>
        </p:grpSpPr>
        <p:sp>
          <p:nvSpPr>
            <p:cNvPr id="13" name="平行四辺形 12"/>
            <p:cNvSpPr/>
            <p:nvPr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2" name="平行四辺形 11"/>
            <p:cNvSpPr/>
            <p:nvPr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7176214" y="1499797"/>
            <a:ext cx="3450683" cy="565983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146207" y="1988841"/>
            <a:ext cx="3413979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  <a:p>
            <a:pPr lvl="0"/>
            <a:endParaRPr lang="en-US" altLang="ja-JP"/>
          </a:p>
        </p:txBody>
      </p:sp>
      <p:sp>
        <p:nvSpPr>
          <p:cNvPr id="16" name="円/楕円 15"/>
          <p:cNvSpPr/>
          <p:nvPr/>
        </p:nvSpPr>
        <p:spPr>
          <a:xfrm>
            <a:off x="5982855" y="3338990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grpSp>
        <p:nvGrpSpPr>
          <p:cNvPr id="18" name="グループ化 17"/>
          <p:cNvGrpSpPr/>
          <p:nvPr/>
        </p:nvGrpSpPr>
        <p:grpSpPr>
          <a:xfrm rot="10800000" flipV="1">
            <a:off x="1235039" y="3047947"/>
            <a:ext cx="4620914" cy="420047"/>
            <a:chOff x="9458241" y="1768125"/>
            <a:chExt cx="6930769" cy="630070"/>
          </a:xfrm>
        </p:grpSpPr>
        <p:sp>
          <p:nvSpPr>
            <p:cNvPr id="19" name="平行四辺形 18"/>
            <p:cNvSpPr/>
            <p:nvPr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0" name="平行四辺形 19"/>
            <p:cNvSpPr/>
            <p:nvPr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505092" y="2978951"/>
            <a:ext cx="3450683" cy="565983"/>
          </a:xfrm>
        </p:spPr>
        <p:txBody>
          <a:bodyPr anchor="ctr">
            <a:noAutofit/>
          </a:bodyPr>
          <a:lstStyle>
            <a:lvl1pPr algn="r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535098" y="3467994"/>
            <a:ext cx="3390670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  <a:p>
            <a:pPr lvl="0"/>
            <a:endParaRPr lang="en-US" altLang="ja-JP"/>
          </a:p>
        </p:txBody>
      </p:sp>
      <p:sp>
        <p:nvSpPr>
          <p:cNvPr id="23" name="円/楕円 22"/>
          <p:cNvSpPr/>
          <p:nvPr/>
        </p:nvSpPr>
        <p:spPr>
          <a:xfrm>
            <a:off x="5982855" y="4749147"/>
            <a:ext cx="240047" cy="240027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grpSp>
        <p:nvGrpSpPr>
          <p:cNvPr id="24" name="グループ化 23"/>
          <p:cNvGrpSpPr/>
          <p:nvPr/>
        </p:nvGrpSpPr>
        <p:grpSpPr>
          <a:xfrm>
            <a:off x="6306041" y="4449113"/>
            <a:ext cx="4620914" cy="420047"/>
            <a:chOff x="9458241" y="1768125"/>
            <a:chExt cx="6930769" cy="630070"/>
          </a:xfrm>
        </p:grpSpPr>
        <p:sp>
          <p:nvSpPr>
            <p:cNvPr id="25" name="平行四辺形 24"/>
            <p:cNvSpPr/>
            <p:nvPr/>
          </p:nvSpPr>
          <p:spPr>
            <a:xfrm rot="10800000">
              <a:off x="9569958" y="1768125"/>
              <a:ext cx="6819052" cy="630070"/>
            </a:xfrm>
            <a:prstGeom prst="parallelogram">
              <a:avLst>
                <a:gd name="adj" fmla="val 75391"/>
              </a:avLst>
            </a:prstGeom>
            <a:solidFill>
              <a:schemeClr val="bg1">
                <a:lumMod val="95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6" name="平行四辺形 25"/>
            <p:cNvSpPr/>
            <p:nvPr/>
          </p:nvSpPr>
          <p:spPr>
            <a:xfrm rot="10800000">
              <a:off x="9458241" y="1768125"/>
              <a:ext cx="1395155" cy="630070"/>
            </a:xfrm>
            <a:prstGeom prst="parallelogram">
              <a:avLst>
                <a:gd name="adj" fmla="val 75391"/>
              </a:avLst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7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176214" y="4380117"/>
            <a:ext cx="3450683" cy="565983"/>
          </a:xfrm>
        </p:spPr>
        <p:txBody>
          <a:bodyPr anchor="ctr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146207" y="4869161"/>
            <a:ext cx="3413979" cy="93010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  <a:p>
            <a:pPr lvl="0"/>
            <a:endParaRPr lang="en-US" altLang="ja-JP"/>
          </a:p>
        </p:txBody>
      </p:sp>
      <p:sp>
        <p:nvSpPr>
          <p:cNvPr id="33" name="円/楕円 32"/>
          <p:cNvSpPr/>
          <p:nvPr/>
        </p:nvSpPr>
        <p:spPr>
          <a:xfrm>
            <a:off x="5810414" y="5889274"/>
            <a:ext cx="570113" cy="57006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5705923" y="5966321"/>
            <a:ext cx="780154" cy="415967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359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3C48B04-C9CC-4B96-8152-DAB8C3953C12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1721870" y="2546243"/>
            <a:ext cx="1770647" cy="1773345"/>
          </a:xfrm>
          <a:custGeom>
            <a:avLst/>
            <a:gdLst>
              <a:gd name="connsiteX0" fmla="*/ 0 w 3541756"/>
              <a:gd name="connsiteY0" fmla="*/ 0 h 3546690"/>
              <a:gd name="connsiteX1" fmla="*/ 3541756 w 3541756"/>
              <a:gd name="connsiteY1" fmla="*/ 0 h 3546690"/>
              <a:gd name="connsiteX2" fmla="*/ 3541756 w 3541756"/>
              <a:gd name="connsiteY2" fmla="*/ 3546690 h 3546690"/>
              <a:gd name="connsiteX3" fmla="*/ 0 w 3541756"/>
              <a:gd name="connsiteY3" fmla="*/ 3546690 h 35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1756" h="3546690">
                <a:moveTo>
                  <a:pt x="0" y="0"/>
                </a:moveTo>
                <a:lnTo>
                  <a:pt x="3541756" y="0"/>
                </a:lnTo>
                <a:lnTo>
                  <a:pt x="3541756" y="3546690"/>
                </a:lnTo>
                <a:lnTo>
                  <a:pt x="0" y="354669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E60A2A3-8CBF-4BB3-B71C-4B7F0A2E187C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3963815" y="2546243"/>
            <a:ext cx="1770647" cy="1773345"/>
          </a:xfrm>
          <a:custGeom>
            <a:avLst/>
            <a:gdLst>
              <a:gd name="connsiteX0" fmla="*/ 0 w 3541756"/>
              <a:gd name="connsiteY0" fmla="*/ 0 h 3546690"/>
              <a:gd name="connsiteX1" fmla="*/ 3541756 w 3541756"/>
              <a:gd name="connsiteY1" fmla="*/ 0 h 3546690"/>
              <a:gd name="connsiteX2" fmla="*/ 3541756 w 3541756"/>
              <a:gd name="connsiteY2" fmla="*/ 3546690 h 3546690"/>
              <a:gd name="connsiteX3" fmla="*/ 0 w 3541756"/>
              <a:gd name="connsiteY3" fmla="*/ 3546690 h 35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1756" h="3546690">
                <a:moveTo>
                  <a:pt x="0" y="0"/>
                </a:moveTo>
                <a:lnTo>
                  <a:pt x="3541756" y="0"/>
                </a:lnTo>
                <a:lnTo>
                  <a:pt x="3541756" y="3546690"/>
                </a:lnTo>
                <a:lnTo>
                  <a:pt x="0" y="354669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DC59C30-B43F-43CF-9F82-D69DFCBBC312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8699482" y="2546243"/>
            <a:ext cx="1770647" cy="1773345"/>
          </a:xfrm>
          <a:custGeom>
            <a:avLst/>
            <a:gdLst>
              <a:gd name="connsiteX0" fmla="*/ 0 w 3541756"/>
              <a:gd name="connsiteY0" fmla="*/ 0 h 3546690"/>
              <a:gd name="connsiteX1" fmla="*/ 3541756 w 3541756"/>
              <a:gd name="connsiteY1" fmla="*/ 0 h 3546690"/>
              <a:gd name="connsiteX2" fmla="*/ 3541756 w 3541756"/>
              <a:gd name="connsiteY2" fmla="*/ 3546690 h 3546690"/>
              <a:gd name="connsiteX3" fmla="*/ 0 w 3541756"/>
              <a:gd name="connsiteY3" fmla="*/ 3546690 h 35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1756" h="3546690">
                <a:moveTo>
                  <a:pt x="0" y="0"/>
                </a:moveTo>
                <a:lnTo>
                  <a:pt x="3541756" y="0"/>
                </a:lnTo>
                <a:lnTo>
                  <a:pt x="3541756" y="3546690"/>
                </a:lnTo>
                <a:lnTo>
                  <a:pt x="0" y="354669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6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x4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円/楕円 19"/>
          <p:cNvSpPr/>
          <p:nvPr/>
        </p:nvSpPr>
        <p:spPr>
          <a:xfrm>
            <a:off x="682761" y="1232847"/>
            <a:ext cx="2243861" cy="1738953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9323" y="3008954"/>
            <a:ext cx="2730738" cy="48005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図プレースホルダー 18"/>
          <p:cNvSpPr>
            <a:spLocks noGrp="1"/>
          </p:cNvSpPr>
          <p:nvPr>
            <p:ph type="pic" sz="quarter" idx="17" hasCustomPrompt="1"/>
          </p:nvPr>
        </p:nvSpPr>
        <p:spPr>
          <a:xfrm>
            <a:off x="809772" y="1353497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cxnSp>
        <p:nvCxnSpPr>
          <p:cNvPr id="23" name="直線コネクタ 22"/>
          <p:cNvCxnSpPr/>
          <p:nvPr/>
        </p:nvCxnSpPr>
        <p:spPr>
          <a:xfrm>
            <a:off x="604262" y="2974447"/>
            <a:ext cx="240020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円/楕円 19"/>
          <p:cNvSpPr/>
          <p:nvPr/>
        </p:nvSpPr>
        <p:spPr>
          <a:xfrm>
            <a:off x="3523892" y="1232847"/>
            <a:ext cx="2243861" cy="1738953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3280454" y="3008954"/>
            <a:ext cx="2730738" cy="48005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9" name="図プレースホルダー 18"/>
          <p:cNvSpPr>
            <a:spLocks noGrp="1"/>
          </p:cNvSpPr>
          <p:nvPr>
            <p:ph type="pic" sz="quarter" idx="19" hasCustomPrompt="1"/>
          </p:nvPr>
        </p:nvSpPr>
        <p:spPr>
          <a:xfrm>
            <a:off x="3650903" y="1353497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cxnSp>
        <p:nvCxnSpPr>
          <p:cNvPr id="30" name="直線コネクタ 29"/>
          <p:cNvCxnSpPr/>
          <p:nvPr/>
        </p:nvCxnSpPr>
        <p:spPr>
          <a:xfrm>
            <a:off x="3445393" y="2974447"/>
            <a:ext cx="240020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円/楕円 19"/>
          <p:cNvSpPr/>
          <p:nvPr/>
        </p:nvSpPr>
        <p:spPr>
          <a:xfrm>
            <a:off x="6378679" y="1234017"/>
            <a:ext cx="2243861" cy="1738953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135241" y="3010124"/>
            <a:ext cx="2730738" cy="48005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3" name="図プレースホルダー 18"/>
          <p:cNvSpPr>
            <a:spLocks noGrp="1"/>
          </p:cNvSpPr>
          <p:nvPr>
            <p:ph type="pic" sz="quarter" idx="21" hasCustomPrompt="1"/>
          </p:nvPr>
        </p:nvSpPr>
        <p:spPr>
          <a:xfrm>
            <a:off x="6505690" y="1354667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cxnSp>
        <p:nvCxnSpPr>
          <p:cNvPr id="34" name="直線コネクタ 33"/>
          <p:cNvCxnSpPr/>
          <p:nvPr/>
        </p:nvCxnSpPr>
        <p:spPr>
          <a:xfrm>
            <a:off x="6300180" y="2975617"/>
            <a:ext cx="240020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円/楕円 19"/>
          <p:cNvSpPr/>
          <p:nvPr/>
        </p:nvSpPr>
        <p:spPr>
          <a:xfrm>
            <a:off x="9219810" y="1234017"/>
            <a:ext cx="2243861" cy="1738953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976372" y="3010124"/>
            <a:ext cx="2730738" cy="48005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7" name="図プレースホルダー 18"/>
          <p:cNvSpPr>
            <a:spLocks noGrp="1"/>
          </p:cNvSpPr>
          <p:nvPr>
            <p:ph type="pic" sz="quarter" idx="23" hasCustomPrompt="1"/>
          </p:nvPr>
        </p:nvSpPr>
        <p:spPr>
          <a:xfrm>
            <a:off x="9346821" y="1354667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cxnSp>
        <p:nvCxnSpPr>
          <p:cNvPr id="38" name="直線コネクタ 37"/>
          <p:cNvCxnSpPr/>
          <p:nvPr/>
        </p:nvCxnSpPr>
        <p:spPr>
          <a:xfrm>
            <a:off x="9141311" y="2975617"/>
            <a:ext cx="240020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円/楕円 19"/>
          <p:cNvSpPr/>
          <p:nvPr/>
        </p:nvSpPr>
        <p:spPr>
          <a:xfrm>
            <a:off x="698321" y="3751957"/>
            <a:ext cx="2243861" cy="1738953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454884" y="5528064"/>
            <a:ext cx="2730738" cy="48005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図プレースホルダー 18"/>
          <p:cNvSpPr>
            <a:spLocks noGrp="1"/>
          </p:cNvSpPr>
          <p:nvPr>
            <p:ph type="pic" sz="quarter" idx="25" hasCustomPrompt="1"/>
          </p:nvPr>
        </p:nvSpPr>
        <p:spPr>
          <a:xfrm>
            <a:off x="825332" y="3872607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cxnSp>
        <p:nvCxnSpPr>
          <p:cNvPr id="42" name="直線コネクタ 41"/>
          <p:cNvCxnSpPr/>
          <p:nvPr/>
        </p:nvCxnSpPr>
        <p:spPr>
          <a:xfrm>
            <a:off x="619823" y="5493557"/>
            <a:ext cx="240020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円/楕円 19"/>
          <p:cNvSpPr/>
          <p:nvPr/>
        </p:nvSpPr>
        <p:spPr>
          <a:xfrm>
            <a:off x="3539453" y="3751957"/>
            <a:ext cx="2243861" cy="1738953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3296015" y="5528064"/>
            <a:ext cx="2730738" cy="48005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5" name="図プレースホルダー 18"/>
          <p:cNvSpPr>
            <a:spLocks noGrp="1"/>
          </p:cNvSpPr>
          <p:nvPr>
            <p:ph type="pic" sz="quarter" idx="27" hasCustomPrompt="1"/>
          </p:nvPr>
        </p:nvSpPr>
        <p:spPr>
          <a:xfrm>
            <a:off x="3666464" y="3872607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cxnSp>
        <p:nvCxnSpPr>
          <p:cNvPr id="46" name="直線コネクタ 45"/>
          <p:cNvCxnSpPr/>
          <p:nvPr/>
        </p:nvCxnSpPr>
        <p:spPr>
          <a:xfrm>
            <a:off x="3460954" y="5493557"/>
            <a:ext cx="240020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円/楕円 19"/>
          <p:cNvSpPr/>
          <p:nvPr/>
        </p:nvSpPr>
        <p:spPr>
          <a:xfrm>
            <a:off x="6394240" y="3753127"/>
            <a:ext cx="2243861" cy="1738953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6150802" y="5529234"/>
            <a:ext cx="2730738" cy="48005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9" name="図プレースホルダー 18"/>
          <p:cNvSpPr>
            <a:spLocks noGrp="1"/>
          </p:cNvSpPr>
          <p:nvPr>
            <p:ph type="pic" sz="quarter" idx="29" hasCustomPrompt="1"/>
          </p:nvPr>
        </p:nvSpPr>
        <p:spPr>
          <a:xfrm>
            <a:off x="6521251" y="3873777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cxnSp>
        <p:nvCxnSpPr>
          <p:cNvPr id="50" name="直線コネクタ 49"/>
          <p:cNvCxnSpPr/>
          <p:nvPr/>
        </p:nvCxnSpPr>
        <p:spPr>
          <a:xfrm>
            <a:off x="6315741" y="5494727"/>
            <a:ext cx="240020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円/楕円 19"/>
          <p:cNvSpPr/>
          <p:nvPr/>
        </p:nvSpPr>
        <p:spPr>
          <a:xfrm>
            <a:off x="9235371" y="3753127"/>
            <a:ext cx="2243861" cy="1738953"/>
          </a:xfrm>
          <a:custGeom>
            <a:avLst/>
            <a:gdLst/>
            <a:ahLst/>
            <a:cxnLst/>
            <a:rect l="l" t="t" r="r" b="b"/>
            <a:pathLst>
              <a:path w="3365500" h="2608430">
                <a:moveTo>
                  <a:pt x="1682750" y="0"/>
                </a:moveTo>
                <a:cubicBezTo>
                  <a:pt x="2612107" y="0"/>
                  <a:pt x="3365500" y="753393"/>
                  <a:pt x="3365500" y="1682750"/>
                </a:cubicBezTo>
                <a:cubicBezTo>
                  <a:pt x="3365500" y="2024906"/>
                  <a:pt x="3263382" y="2343211"/>
                  <a:pt x="3087324" y="2608430"/>
                </a:cubicBezTo>
                <a:lnTo>
                  <a:pt x="278177" y="2608430"/>
                </a:lnTo>
                <a:cubicBezTo>
                  <a:pt x="102119" y="2343211"/>
                  <a:pt x="0" y="2024906"/>
                  <a:pt x="0" y="1682750"/>
                </a:cubicBezTo>
                <a:cubicBezTo>
                  <a:pt x="0" y="753393"/>
                  <a:pt x="753393" y="0"/>
                  <a:pt x="168275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3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2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8991933" y="5529234"/>
            <a:ext cx="2730738" cy="48005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3" name="図プレースホルダー 18"/>
          <p:cNvSpPr>
            <a:spLocks noGrp="1"/>
          </p:cNvSpPr>
          <p:nvPr>
            <p:ph type="pic" sz="quarter" idx="31" hasCustomPrompt="1"/>
          </p:nvPr>
        </p:nvSpPr>
        <p:spPr>
          <a:xfrm>
            <a:off x="9362382" y="3873777"/>
            <a:ext cx="1989839" cy="1617133"/>
          </a:xfrm>
          <a:custGeom>
            <a:avLst/>
            <a:gdLst/>
            <a:ahLst/>
            <a:cxnLst/>
            <a:rect l="l" t="t" r="r" b="b"/>
            <a:pathLst>
              <a:path w="2984500" h="2425700">
                <a:moveTo>
                  <a:pt x="1492250" y="0"/>
                </a:moveTo>
                <a:cubicBezTo>
                  <a:pt x="2316397" y="0"/>
                  <a:pt x="2984500" y="668103"/>
                  <a:pt x="2984500" y="1492250"/>
                </a:cubicBezTo>
                <a:cubicBezTo>
                  <a:pt x="2984500" y="1845748"/>
                  <a:pt x="2861585" y="2170537"/>
                  <a:pt x="2655528" y="2425700"/>
                </a:cubicBezTo>
                <a:lnTo>
                  <a:pt x="328973" y="2425700"/>
                </a:lnTo>
                <a:cubicBezTo>
                  <a:pt x="122916" y="2170537"/>
                  <a:pt x="0" y="1845748"/>
                  <a:pt x="0" y="1492250"/>
                </a:cubicBezTo>
                <a:cubicBezTo>
                  <a:pt x="0" y="668103"/>
                  <a:pt x="668103" y="0"/>
                  <a:pt x="149225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cxnSp>
        <p:nvCxnSpPr>
          <p:cNvPr id="54" name="直線コネクタ 53"/>
          <p:cNvCxnSpPr/>
          <p:nvPr/>
        </p:nvCxnSpPr>
        <p:spPr>
          <a:xfrm>
            <a:off x="9156872" y="5494727"/>
            <a:ext cx="2400208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99882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o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ドーナツ 7"/>
          <p:cNvSpPr/>
          <p:nvPr/>
        </p:nvSpPr>
        <p:spPr>
          <a:xfrm>
            <a:off x="4266306" y="1899820"/>
            <a:ext cx="3641440" cy="3641124"/>
          </a:xfrm>
          <a:prstGeom prst="donut">
            <a:avLst>
              <a:gd name="adj" fmla="val 7805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環状矢印 8"/>
          <p:cNvSpPr/>
          <p:nvPr/>
        </p:nvSpPr>
        <p:spPr>
          <a:xfrm>
            <a:off x="6081161" y="1889101"/>
            <a:ext cx="2016432" cy="1838760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12" name="環状矢印 8"/>
          <p:cNvSpPr/>
          <p:nvPr/>
        </p:nvSpPr>
        <p:spPr>
          <a:xfrm rot="5400000">
            <a:off x="5984048" y="3811550"/>
            <a:ext cx="2016257" cy="1838920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13" name="環状矢印 8"/>
          <p:cNvSpPr/>
          <p:nvPr/>
        </p:nvSpPr>
        <p:spPr>
          <a:xfrm rot="10800000">
            <a:off x="4075336" y="3721511"/>
            <a:ext cx="2016432" cy="1838760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14" name="環状矢印 8"/>
          <p:cNvSpPr/>
          <p:nvPr/>
        </p:nvSpPr>
        <p:spPr>
          <a:xfrm rot="16200000">
            <a:off x="4170530" y="1786443"/>
            <a:ext cx="2016257" cy="1838920"/>
          </a:xfrm>
          <a:custGeom>
            <a:avLst/>
            <a:gdLst>
              <a:gd name="connsiteX0" fmla="*/ 3370992 w 6761982"/>
              <a:gd name="connsiteY0" fmla="*/ 634089 h 6761982"/>
              <a:gd name="connsiteX1" fmla="*/ 6093620 w 6761982"/>
              <a:gd name="connsiteY1" fmla="*/ 2948305 h 6761982"/>
              <a:gd name="connsiteX2" fmla="*/ 6709702 w 6761982"/>
              <a:gd name="connsiteY2" fmla="*/ 3039968 h 6761982"/>
              <a:gd name="connsiteX3" fmla="*/ 5889126 w 6761982"/>
              <a:gd name="connsiteY3" fmla="*/ 3754160 h 6761982"/>
              <a:gd name="connsiteX4" fmla="*/ 5037612 w 6761982"/>
              <a:gd name="connsiteY4" fmla="*/ 2791189 h 6761982"/>
              <a:gd name="connsiteX5" fmla="*/ 5651484 w 6761982"/>
              <a:gd name="connsiteY5" fmla="*/ 2882523 h 6761982"/>
              <a:gd name="connsiteX6" fmla="*/ 3372529 w 6761982"/>
              <a:gd name="connsiteY6" fmla="*/ 1056439 h 6761982"/>
              <a:gd name="connsiteX7" fmla="*/ 3370992 w 6761982"/>
              <a:gd name="connsiteY7" fmla="*/ 634089 h 6761982"/>
              <a:gd name="connsiteX0" fmla="*/ 0 w 3338710"/>
              <a:gd name="connsiteY0" fmla="*/ 19 h 2758140"/>
              <a:gd name="connsiteX1" fmla="*/ 2722628 w 3338710"/>
              <a:gd name="connsiteY1" fmla="*/ 2314235 h 2758140"/>
              <a:gd name="connsiteX2" fmla="*/ 3338710 w 3338710"/>
              <a:gd name="connsiteY2" fmla="*/ 2405898 h 2758140"/>
              <a:gd name="connsiteX3" fmla="*/ 2480034 w 3338710"/>
              <a:gd name="connsiteY3" fmla="*/ 2758140 h 2758140"/>
              <a:gd name="connsiteX4" fmla="*/ 1666620 w 3338710"/>
              <a:gd name="connsiteY4" fmla="*/ 2157119 h 2758140"/>
              <a:gd name="connsiteX5" fmla="*/ 2280492 w 3338710"/>
              <a:gd name="connsiteY5" fmla="*/ 2248453 h 2758140"/>
              <a:gd name="connsiteX6" fmla="*/ 1537 w 3338710"/>
              <a:gd name="connsiteY6" fmla="*/ 422369 h 2758140"/>
              <a:gd name="connsiteX7" fmla="*/ 0 w 3338710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666620 w 3062485"/>
              <a:gd name="connsiteY4" fmla="*/ 21571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80492 w 3062485"/>
              <a:gd name="connsiteY5" fmla="*/ 224845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33319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62485"/>
              <a:gd name="connsiteY0" fmla="*/ 19 h 2758140"/>
              <a:gd name="connsiteX1" fmla="*/ 2722628 w 3062485"/>
              <a:gd name="connsiteY1" fmla="*/ 2314235 h 2758140"/>
              <a:gd name="connsiteX2" fmla="*/ 3062485 w 3062485"/>
              <a:gd name="connsiteY2" fmla="*/ 2329698 h 2758140"/>
              <a:gd name="connsiteX3" fmla="*/ 2480034 w 3062485"/>
              <a:gd name="connsiteY3" fmla="*/ 2758140 h 2758140"/>
              <a:gd name="connsiteX4" fmla="*/ 1942845 w 3062485"/>
              <a:gd name="connsiteY4" fmla="*/ 2299994 h 2758140"/>
              <a:gd name="connsiteX5" fmla="*/ 2290017 w 3062485"/>
              <a:gd name="connsiteY5" fmla="*/ 2305603 h 2758140"/>
              <a:gd name="connsiteX6" fmla="*/ 1537 w 3062485"/>
              <a:gd name="connsiteY6" fmla="*/ 422369 h 2758140"/>
              <a:gd name="connsiteX7" fmla="*/ 0 w 30624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4284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22628 w 3024385"/>
              <a:gd name="connsiteY1" fmla="*/ 2314235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61895 w 3024385"/>
              <a:gd name="connsiteY4" fmla="*/ 2299994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480034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  <a:gd name="connsiteX0" fmla="*/ 0 w 3024385"/>
              <a:gd name="connsiteY0" fmla="*/ 19 h 2758140"/>
              <a:gd name="connsiteX1" fmla="*/ 2703578 w 3024385"/>
              <a:gd name="connsiteY1" fmla="*/ 2304710 h 2758140"/>
              <a:gd name="connsiteX2" fmla="*/ 3024385 w 3024385"/>
              <a:gd name="connsiteY2" fmla="*/ 2310648 h 2758140"/>
              <a:gd name="connsiteX3" fmla="*/ 2508609 w 3024385"/>
              <a:gd name="connsiteY3" fmla="*/ 2758140 h 2758140"/>
              <a:gd name="connsiteX4" fmla="*/ 1980945 w 3024385"/>
              <a:gd name="connsiteY4" fmla="*/ 2309519 h 2758140"/>
              <a:gd name="connsiteX5" fmla="*/ 2290017 w 3024385"/>
              <a:gd name="connsiteY5" fmla="*/ 2305603 h 2758140"/>
              <a:gd name="connsiteX6" fmla="*/ 1537 w 3024385"/>
              <a:gd name="connsiteY6" fmla="*/ 422369 h 2758140"/>
              <a:gd name="connsiteX7" fmla="*/ 0 w 3024385"/>
              <a:gd name="connsiteY7" fmla="*/ 19 h 27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24385" h="2758140">
                <a:moveTo>
                  <a:pt x="0" y="19"/>
                </a:moveTo>
                <a:cubicBezTo>
                  <a:pt x="1353828" y="-4909"/>
                  <a:pt x="2490326" y="967774"/>
                  <a:pt x="2703578" y="2304710"/>
                </a:cubicBezTo>
                <a:lnTo>
                  <a:pt x="3024385" y="2310648"/>
                </a:lnTo>
                <a:lnTo>
                  <a:pt x="2508609" y="2758140"/>
                </a:lnTo>
                <a:lnTo>
                  <a:pt x="1980945" y="2309519"/>
                </a:lnTo>
                <a:lnTo>
                  <a:pt x="2290017" y="2305603"/>
                </a:lnTo>
                <a:cubicBezTo>
                  <a:pt x="2055228" y="1236154"/>
                  <a:pt x="1096448" y="418384"/>
                  <a:pt x="1537" y="422369"/>
                </a:cubicBezTo>
                <a:cubicBezTo>
                  <a:pt x="1025" y="281586"/>
                  <a:pt x="512" y="140802"/>
                  <a:pt x="0" y="1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6788569" y="2046043"/>
            <a:ext cx="955672" cy="955589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7" name="円/楕円 16"/>
          <p:cNvSpPr/>
          <p:nvPr/>
        </p:nvSpPr>
        <p:spPr>
          <a:xfrm>
            <a:off x="6788569" y="4253216"/>
            <a:ext cx="955672" cy="955589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8" name="円/楕円 17"/>
          <p:cNvSpPr/>
          <p:nvPr/>
        </p:nvSpPr>
        <p:spPr>
          <a:xfrm>
            <a:off x="4377419" y="2046043"/>
            <a:ext cx="955672" cy="955589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9" name="円/楕円 18"/>
          <p:cNvSpPr/>
          <p:nvPr/>
        </p:nvSpPr>
        <p:spPr>
          <a:xfrm>
            <a:off x="4377419" y="4253216"/>
            <a:ext cx="955672" cy="955589"/>
          </a:xfrm>
          <a:prstGeom prst="ellipse">
            <a:avLst/>
          </a:prstGeom>
          <a:solidFill>
            <a:schemeClr val="accent1">
              <a:alpha val="59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7061016" y="2323367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1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7061016" y="4525639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2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4649866" y="2318466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3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4649866" y="4520737"/>
            <a:ext cx="410778" cy="4107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391635" y="2077303"/>
            <a:ext cx="3206188" cy="116274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8391635" y="1691016"/>
            <a:ext cx="3206188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391635" y="4670185"/>
            <a:ext cx="3206188" cy="116274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8391635" y="4283898"/>
            <a:ext cx="3206188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25427" y="2078759"/>
            <a:ext cx="3206188" cy="116274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25427" y="1692472"/>
            <a:ext cx="3206188" cy="515469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25427" y="4671641"/>
            <a:ext cx="3206188" cy="116274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625427" y="4285354"/>
            <a:ext cx="3206188" cy="515469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5" name="グループ化 4"/>
          <p:cNvGrpSpPr/>
          <p:nvPr/>
        </p:nvGrpSpPr>
        <p:grpSpPr>
          <a:xfrm>
            <a:off x="4027820" y="1663518"/>
            <a:ext cx="4129045" cy="4128687"/>
            <a:chOff x="4450556" y="450850"/>
            <a:chExt cx="9385300" cy="9385300"/>
          </a:xfrm>
        </p:grpSpPr>
        <p:sp>
          <p:nvSpPr>
            <p:cNvPr id="32" name="円/楕円 31"/>
            <p:cNvSpPr/>
            <p:nvPr/>
          </p:nvSpPr>
          <p:spPr>
            <a:xfrm>
              <a:off x="4450556" y="450850"/>
              <a:ext cx="9385300" cy="9385300"/>
            </a:xfrm>
            <a:prstGeom prst="ellipse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15000"/>
                  </a:schemeClr>
                </a:gs>
                <a:gs pos="50000">
                  <a:schemeClr val="accent1">
                    <a:tint val="44500"/>
                    <a:satMod val="160000"/>
                    <a:alpha val="14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33" name="円/楕円 32"/>
            <p:cNvSpPr/>
            <p:nvPr/>
          </p:nvSpPr>
          <p:spPr>
            <a:xfrm>
              <a:off x="5877719" y="1878013"/>
              <a:ext cx="6530975" cy="6530975"/>
            </a:xfrm>
            <a:prstGeom prst="ellipse">
              <a:avLst/>
            </a:prstGeom>
            <a:gradFill>
              <a:gsLst>
                <a:gs pos="100000">
                  <a:schemeClr val="accent1">
                    <a:tint val="66000"/>
                    <a:satMod val="160000"/>
                    <a:alpha val="38000"/>
                  </a:schemeClr>
                </a:gs>
                <a:gs pos="42000">
                  <a:schemeClr val="accent1">
                    <a:tint val="44500"/>
                    <a:satMod val="160000"/>
                    <a:alpha val="24000"/>
                  </a:schemeClr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7150104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is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直線コネクタ 9"/>
          <p:cNvCxnSpPr/>
          <p:nvPr/>
        </p:nvCxnSpPr>
        <p:spPr>
          <a:xfrm flipV="1">
            <a:off x="1595588" y="1223947"/>
            <a:ext cx="8491202" cy="4811265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図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1904">
            <a:off x="10116598" y="432467"/>
            <a:ext cx="956504" cy="956587"/>
          </a:xfrm>
          <a:prstGeom prst="rect">
            <a:avLst/>
          </a:prstGeom>
        </p:spPr>
      </p:pic>
      <p:sp>
        <p:nvSpPr>
          <p:cNvPr id="13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765935" y="4059071"/>
            <a:ext cx="5788856" cy="905819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6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765935" y="4989174"/>
            <a:ext cx="5788856" cy="105011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20" name="グループ化 19"/>
          <p:cNvGrpSpPr/>
          <p:nvPr/>
        </p:nvGrpSpPr>
        <p:grpSpPr>
          <a:xfrm>
            <a:off x="1655642" y="4479117"/>
            <a:ext cx="2609996" cy="390043"/>
            <a:chOff x="4732716" y="5998594"/>
            <a:chExt cx="2970330" cy="443931"/>
          </a:xfrm>
        </p:grpSpPr>
        <p:sp>
          <p:nvSpPr>
            <p:cNvPr id="18" name="直角三角形 17"/>
            <p:cNvSpPr/>
            <p:nvPr/>
          </p:nvSpPr>
          <p:spPr>
            <a:xfrm rot="5400000">
              <a:off x="7098539" y="5838017"/>
              <a:ext cx="443930" cy="765085"/>
            </a:xfrm>
            <a:prstGeom prst="rtTriangle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4732716" y="5998594"/>
              <a:ext cx="2205245" cy="443931"/>
            </a:xfrm>
            <a:prstGeom prst="rect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715133" y="4460161"/>
            <a:ext cx="1878233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 spc="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22" name="グループ化 21"/>
          <p:cNvGrpSpPr/>
          <p:nvPr/>
        </p:nvGrpSpPr>
        <p:grpSpPr>
          <a:xfrm>
            <a:off x="4116128" y="3087917"/>
            <a:ext cx="2609996" cy="390043"/>
            <a:chOff x="4732716" y="5998594"/>
            <a:chExt cx="2970330" cy="443931"/>
          </a:xfrm>
        </p:grpSpPr>
        <p:sp>
          <p:nvSpPr>
            <p:cNvPr id="23" name="直角三角形 22"/>
            <p:cNvSpPr/>
            <p:nvPr/>
          </p:nvSpPr>
          <p:spPr>
            <a:xfrm rot="5400000">
              <a:off x="7098539" y="5838017"/>
              <a:ext cx="443930" cy="765085"/>
            </a:xfrm>
            <a:prstGeom prst="rtTriangle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4732716" y="5998594"/>
              <a:ext cx="2205245" cy="443931"/>
            </a:xfrm>
            <a:prstGeom prst="rect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5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175620" y="3068961"/>
            <a:ext cx="1878233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 spc="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26" name="グループ化 25"/>
          <p:cNvGrpSpPr/>
          <p:nvPr/>
        </p:nvGrpSpPr>
        <p:grpSpPr>
          <a:xfrm>
            <a:off x="6666633" y="1647757"/>
            <a:ext cx="2609996" cy="390043"/>
            <a:chOff x="4732716" y="5998594"/>
            <a:chExt cx="2970330" cy="443931"/>
          </a:xfrm>
        </p:grpSpPr>
        <p:sp>
          <p:nvSpPr>
            <p:cNvPr id="27" name="直角三角形 26"/>
            <p:cNvSpPr/>
            <p:nvPr/>
          </p:nvSpPr>
          <p:spPr>
            <a:xfrm rot="5400000">
              <a:off x="7098539" y="5838017"/>
              <a:ext cx="443930" cy="765085"/>
            </a:xfrm>
            <a:prstGeom prst="rtTriangle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4732716" y="5998594"/>
              <a:ext cx="2205245" cy="443931"/>
            </a:xfrm>
            <a:prstGeom prst="rect">
              <a:avLst/>
            </a:prstGeom>
            <a:solidFill>
              <a:schemeClr val="accent1"/>
            </a:solidFill>
            <a:ln w="127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726125" y="1628800"/>
            <a:ext cx="1878233" cy="3900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 spc="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34978" y="3669301"/>
            <a:ext cx="3425895" cy="565983"/>
          </a:xfrm>
        </p:spPr>
        <p:txBody>
          <a:bodyPr anchor="b">
            <a:noAutofit/>
          </a:bodyPr>
          <a:lstStyle>
            <a:lvl1pPr algn="r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3450259" y="2291306"/>
            <a:ext cx="3425895" cy="565983"/>
          </a:xfrm>
        </p:spPr>
        <p:txBody>
          <a:bodyPr anchor="b">
            <a:noAutofit/>
          </a:bodyPr>
          <a:lstStyle>
            <a:lvl1pPr algn="r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6000764" y="848714"/>
            <a:ext cx="3425895" cy="565983"/>
          </a:xfrm>
        </p:spPr>
        <p:txBody>
          <a:bodyPr anchor="b">
            <a:noAutofit/>
          </a:bodyPr>
          <a:lstStyle>
            <a:lvl1pPr algn="r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244842" y="4089073"/>
            <a:ext cx="4080807" cy="39004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2765341" y="2708921"/>
            <a:ext cx="4080807" cy="39004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5315846" y="1268760"/>
            <a:ext cx="4080807" cy="390043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30" name="直線コネクタ 29"/>
          <p:cNvCxnSpPr/>
          <p:nvPr/>
        </p:nvCxnSpPr>
        <p:spPr>
          <a:xfrm>
            <a:off x="5735929" y="4929167"/>
            <a:ext cx="6456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7440869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Columns -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762065" y="1298763"/>
            <a:ext cx="4881344" cy="969200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26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55654" y="2498640"/>
            <a:ext cx="4887755" cy="3510647"/>
          </a:xfrm>
        </p:spPr>
        <p:txBody>
          <a:bodyPr anchor="t">
            <a:noAutofit/>
          </a:bodyPr>
          <a:lstStyle>
            <a:lvl1pPr marL="228611" indent="-264013" algn="l">
              <a:lnSpc>
                <a:spcPct val="12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u"/>
              <a:defRPr sz="1600">
                <a:solidFill>
                  <a:schemeClr val="tx2"/>
                </a:solidFill>
                <a:latin typeface="+mn-lt"/>
              </a:defRPr>
            </a:lvl1pPr>
            <a:lvl2pPr marL="528026" indent="-264013">
              <a:buClr>
                <a:schemeClr val="accent1"/>
              </a:buClr>
              <a:buFont typeface="Wingdings" panose="05000000000000000000" pitchFamily="2" charset="2"/>
              <a:buChar char="l"/>
              <a:defRPr sz="1333" baseline="0"/>
            </a:lvl2pPr>
            <a:lvl3pPr marL="720036" indent="-192010">
              <a:defRPr sz="12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</a:lstStyle>
          <a:p>
            <a:pPr lvl="0"/>
            <a:r>
              <a:rPr lang="en-US" altLang="ja-JP"/>
              <a:t>Text Here</a:t>
            </a:r>
          </a:p>
          <a:p>
            <a:pPr lvl="1"/>
            <a:r>
              <a:rPr lang="en-US"/>
              <a:t>Level 2</a:t>
            </a:r>
          </a:p>
          <a:p>
            <a:pPr lvl="2"/>
            <a:r>
              <a:rPr lang="en-US"/>
              <a:t>Level 3</a:t>
            </a:r>
          </a:p>
        </p:txBody>
      </p:sp>
      <p:cxnSp>
        <p:nvCxnSpPr>
          <p:cNvPr id="10" name="直線コネクタ 9"/>
          <p:cNvCxnSpPr/>
          <p:nvPr/>
        </p:nvCxnSpPr>
        <p:spPr>
          <a:xfrm>
            <a:off x="752026" y="2428411"/>
            <a:ext cx="4891383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498844" y="1298763"/>
            <a:ext cx="4881344" cy="969200"/>
          </a:xfrm>
        </p:spPr>
        <p:txBody>
          <a:bodyPr anchor="b">
            <a:noAutofit/>
          </a:bodyPr>
          <a:lstStyle>
            <a:lvl1pPr algn="ctr">
              <a:spcBef>
                <a:spcPts val="0"/>
              </a:spcBef>
              <a:defRPr sz="26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492433" y="2498640"/>
            <a:ext cx="4887755" cy="3510647"/>
          </a:xfrm>
        </p:spPr>
        <p:txBody>
          <a:bodyPr anchor="t">
            <a:noAutofit/>
          </a:bodyPr>
          <a:lstStyle>
            <a:lvl1pPr marL="228611" indent="-264013" algn="l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u"/>
              <a:defRPr sz="1600">
                <a:solidFill>
                  <a:schemeClr val="tx2"/>
                </a:solidFill>
                <a:latin typeface="+mn-lt"/>
              </a:defRPr>
            </a:lvl1pPr>
            <a:lvl2pPr marL="528026" indent="-264013">
              <a:buClr>
                <a:schemeClr val="accent1"/>
              </a:buClr>
              <a:buFont typeface="Wingdings" panose="05000000000000000000" pitchFamily="2" charset="2"/>
              <a:buChar char="l"/>
              <a:defRPr sz="1333" baseline="0"/>
            </a:lvl2pPr>
            <a:lvl3pPr marL="720036" indent="-192010">
              <a:defRPr sz="12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</a:lstStyle>
          <a:p>
            <a:pPr lvl="0"/>
            <a:r>
              <a:rPr lang="en-US" altLang="ja-JP"/>
              <a:t>Text Here</a:t>
            </a:r>
          </a:p>
          <a:p>
            <a:pPr lvl="1"/>
            <a:r>
              <a:rPr lang="en-US"/>
              <a:t>Level 2</a:t>
            </a:r>
          </a:p>
          <a:p>
            <a:pPr lvl="2"/>
            <a:r>
              <a:rPr lang="en-US"/>
              <a:t>Level 3</a:t>
            </a:r>
          </a:p>
        </p:txBody>
      </p:sp>
      <p:cxnSp>
        <p:nvCxnSpPr>
          <p:cNvPr id="14" name="直線コネクタ 13"/>
          <p:cNvCxnSpPr/>
          <p:nvPr/>
        </p:nvCxnSpPr>
        <p:spPr>
          <a:xfrm>
            <a:off x="6488804" y="2428411"/>
            <a:ext cx="4891383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05395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Images - Vi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1006178" y="1207657"/>
            <a:ext cx="4447744" cy="2664127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1123838" y="1325295"/>
            <a:ext cx="4212423" cy="2428851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正方形/長方形 10"/>
          <p:cNvSpPr/>
          <p:nvPr/>
        </p:nvSpPr>
        <p:spPr>
          <a:xfrm>
            <a:off x="6700694" y="1207657"/>
            <a:ext cx="4447744" cy="2664127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" name="図プレースホルダー 9"/>
          <p:cNvSpPr>
            <a:spLocks noGrp="1"/>
          </p:cNvSpPr>
          <p:nvPr>
            <p:ph type="pic" sz="quarter" idx="13" hasCustomPrompt="1"/>
          </p:nvPr>
        </p:nvSpPr>
        <p:spPr>
          <a:xfrm>
            <a:off x="6818354" y="1325295"/>
            <a:ext cx="4212423" cy="2428851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22414" y="4440044"/>
            <a:ext cx="4929232" cy="16312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722414" y="4053757"/>
            <a:ext cx="492923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453533" y="4442790"/>
            <a:ext cx="4929232" cy="163124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453533" y="4056503"/>
            <a:ext cx="492923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362946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1" y="0"/>
            <a:ext cx="334860" cy="68580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直線コネクタ 9"/>
          <p:cNvCxnSpPr/>
          <p:nvPr/>
        </p:nvCxnSpPr>
        <p:spPr>
          <a:xfrm flipH="1">
            <a:off x="0" y="3183707"/>
            <a:ext cx="121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87276" y="1328767"/>
            <a:ext cx="5599871" cy="1860207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287276" y="3270007"/>
            <a:ext cx="5599870" cy="234923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12" hasCustomPrompt="1"/>
          </p:nvPr>
        </p:nvSpPr>
        <p:spPr>
          <a:xfrm>
            <a:off x="274848" y="0"/>
            <a:ext cx="5821152" cy="6858000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7732976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 Images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25457" y="29028"/>
            <a:ext cx="2400208" cy="3077029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2458716" y="3137733"/>
            <a:ext cx="2400208" cy="3077029"/>
          </a:xfr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4891974" y="29028"/>
            <a:ext cx="2400208" cy="3077029"/>
          </a:xfr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7326093" y="3137962"/>
            <a:ext cx="2400208" cy="3077029"/>
          </a:xfr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758492" y="29028"/>
            <a:ext cx="2400208" cy="3077029"/>
          </a:xfr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正方形/長方形 11"/>
          <p:cNvSpPr/>
          <p:nvPr/>
        </p:nvSpPr>
        <p:spPr>
          <a:xfrm>
            <a:off x="25457" y="3137962"/>
            <a:ext cx="2400208" cy="30768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3" name="正方形/長方形 12"/>
          <p:cNvSpPr/>
          <p:nvPr/>
        </p:nvSpPr>
        <p:spPr>
          <a:xfrm>
            <a:off x="2458716" y="29257"/>
            <a:ext cx="2400208" cy="30768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4" name="正方形/長方形 13"/>
          <p:cNvSpPr/>
          <p:nvPr/>
        </p:nvSpPr>
        <p:spPr>
          <a:xfrm>
            <a:off x="4891974" y="3137962"/>
            <a:ext cx="2400208" cy="30768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5" name="正方形/長方形 14"/>
          <p:cNvSpPr/>
          <p:nvPr/>
        </p:nvSpPr>
        <p:spPr>
          <a:xfrm>
            <a:off x="7326093" y="29257"/>
            <a:ext cx="2400208" cy="30768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6" name="正方形/長方形 15"/>
          <p:cNvSpPr/>
          <p:nvPr/>
        </p:nvSpPr>
        <p:spPr>
          <a:xfrm>
            <a:off x="9758492" y="3138191"/>
            <a:ext cx="2400208" cy="30768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911429" y="3318426"/>
            <a:ext cx="628266" cy="628211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3344687" y="243359"/>
            <a:ext cx="628266" cy="628211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5777945" y="3318426"/>
            <a:ext cx="628266" cy="628211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20" hasCustomPrompt="1"/>
          </p:nvPr>
        </p:nvSpPr>
        <p:spPr>
          <a:xfrm>
            <a:off x="10644463" y="3318426"/>
            <a:ext cx="628266" cy="628211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1" name="図プレースホルダー 7"/>
          <p:cNvSpPr>
            <a:spLocks noGrp="1"/>
          </p:cNvSpPr>
          <p:nvPr>
            <p:ph type="pic" sz="quarter" idx="21" hasCustomPrompt="1"/>
          </p:nvPr>
        </p:nvSpPr>
        <p:spPr>
          <a:xfrm>
            <a:off x="8212064" y="243359"/>
            <a:ext cx="628266" cy="628211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27729" y="4025965"/>
            <a:ext cx="2359229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42534" y="4357162"/>
            <a:ext cx="2121891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2490018" y="941221"/>
            <a:ext cx="2359229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2604823" y="1272419"/>
            <a:ext cx="2121891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7357395" y="941222"/>
            <a:ext cx="2359229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7472200" y="1272419"/>
            <a:ext cx="2121891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4912383" y="4025965"/>
            <a:ext cx="2359229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5027187" y="4357162"/>
            <a:ext cx="2121891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9779760" y="4025965"/>
            <a:ext cx="2359229" cy="398931"/>
          </a:xfrm>
        </p:spPr>
        <p:txBody>
          <a:bodyPr anchor="t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9894565" y="4357163"/>
            <a:ext cx="2121891" cy="16256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図プレースホルダー 37"/>
          <p:cNvSpPr>
            <a:spLocks noGrp="1"/>
          </p:cNvSpPr>
          <p:nvPr>
            <p:ph type="pic" sz="quarter" idx="32" hasCustomPrompt="1"/>
          </p:nvPr>
        </p:nvSpPr>
        <p:spPr>
          <a:xfrm>
            <a:off x="1049863" y="2962508"/>
            <a:ext cx="351397" cy="351367"/>
          </a:xfrm>
          <a:prstGeom prst="triangl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39" name="図プレースホルダー 37"/>
          <p:cNvSpPr>
            <a:spLocks noGrp="1"/>
          </p:cNvSpPr>
          <p:nvPr>
            <p:ph type="pic" sz="quarter" idx="33" hasCustomPrompt="1"/>
          </p:nvPr>
        </p:nvSpPr>
        <p:spPr>
          <a:xfrm>
            <a:off x="5919772" y="2962508"/>
            <a:ext cx="351397" cy="351367"/>
          </a:xfrm>
          <a:prstGeom prst="triangle">
            <a:avLst/>
          </a:prstGeom>
          <a:solidFill>
            <a:schemeClr val="accent1">
              <a:lumMod val="50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40" name="図プレースホルダー 37"/>
          <p:cNvSpPr>
            <a:spLocks noGrp="1"/>
          </p:cNvSpPr>
          <p:nvPr>
            <p:ph type="pic" sz="quarter" idx="34" hasCustomPrompt="1"/>
          </p:nvPr>
        </p:nvSpPr>
        <p:spPr>
          <a:xfrm>
            <a:off x="10782897" y="2962508"/>
            <a:ext cx="351397" cy="351367"/>
          </a:xfrm>
          <a:prstGeom prst="triangle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41" name="図プレースホルダー 37"/>
          <p:cNvSpPr>
            <a:spLocks noGrp="1"/>
          </p:cNvSpPr>
          <p:nvPr>
            <p:ph type="pic" sz="quarter" idx="35" hasCustomPrompt="1"/>
          </p:nvPr>
        </p:nvSpPr>
        <p:spPr>
          <a:xfrm rot="10800000">
            <a:off x="3483121" y="2918943"/>
            <a:ext cx="351397" cy="351367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42" name="図プレースホルダー 37"/>
          <p:cNvSpPr>
            <a:spLocks noGrp="1"/>
          </p:cNvSpPr>
          <p:nvPr>
            <p:ph type="pic" sz="quarter" idx="36" hasCustomPrompt="1"/>
          </p:nvPr>
        </p:nvSpPr>
        <p:spPr>
          <a:xfrm rot="10800000">
            <a:off x="8350498" y="2957620"/>
            <a:ext cx="351397" cy="351367"/>
          </a:xfrm>
          <a:prstGeom prst="triangle">
            <a:avLst/>
          </a:prstGeom>
          <a:solidFill>
            <a:schemeClr val="accent1"/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8566156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415514" y="1328767"/>
            <a:ext cx="2229803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2697136" y="1328767"/>
            <a:ext cx="2229803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4978758" y="1328767"/>
            <a:ext cx="2229803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7260380" y="1328767"/>
            <a:ext cx="2229803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0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9542001" y="1328767"/>
            <a:ext cx="2229803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5" name="図プレースホルダー 14"/>
          <p:cNvSpPr>
            <a:spLocks noGrp="1"/>
          </p:cNvSpPr>
          <p:nvPr>
            <p:ph type="pic" sz="quarter" idx="33" hasCustomPrompt="1"/>
          </p:nvPr>
        </p:nvSpPr>
        <p:spPr>
          <a:xfrm>
            <a:off x="939266" y="4809153"/>
            <a:ext cx="1706051" cy="361859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970184" y="5349214"/>
            <a:ext cx="8251633" cy="87009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図プレースホルダー 14"/>
          <p:cNvSpPr>
            <a:spLocks noGrp="1"/>
          </p:cNvSpPr>
          <p:nvPr>
            <p:ph type="pic" sz="quarter" idx="34" hasCustomPrompt="1"/>
          </p:nvPr>
        </p:nvSpPr>
        <p:spPr>
          <a:xfrm>
            <a:off x="3220888" y="4809153"/>
            <a:ext cx="1706051" cy="361859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7" name="図プレースホルダー 14"/>
          <p:cNvSpPr>
            <a:spLocks noGrp="1"/>
          </p:cNvSpPr>
          <p:nvPr>
            <p:ph type="pic" sz="quarter" idx="35" hasCustomPrompt="1"/>
          </p:nvPr>
        </p:nvSpPr>
        <p:spPr>
          <a:xfrm>
            <a:off x="5502510" y="4809153"/>
            <a:ext cx="1706051" cy="361859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8" name="図プレースホルダー 14"/>
          <p:cNvSpPr>
            <a:spLocks noGrp="1"/>
          </p:cNvSpPr>
          <p:nvPr>
            <p:ph type="pic" sz="quarter" idx="36" hasCustomPrompt="1"/>
          </p:nvPr>
        </p:nvSpPr>
        <p:spPr>
          <a:xfrm>
            <a:off x="7784132" y="4809153"/>
            <a:ext cx="1706051" cy="361859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9" name="図プレースホルダー 14"/>
          <p:cNvSpPr>
            <a:spLocks noGrp="1"/>
          </p:cNvSpPr>
          <p:nvPr>
            <p:ph type="pic" sz="quarter" idx="37" hasCustomPrompt="1"/>
          </p:nvPr>
        </p:nvSpPr>
        <p:spPr>
          <a:xfrm>
            <a:off x="10065753" y="4809153"/>
            <a:ext cx="1706051" cy="361859"/>
          </a:xfrm>
          <a:custGeom>
            <a:avLst/>
            <a:gdLst/>
            <a:ahLst/>
            <a:cxnLst/>
            <a:rect l="l" t="t" r="r" b="b"/>
            <a:pathLst>
              <a:path w="1710190" h="362768">
                <a:moveTo>
                  <a:pt x="1710190" y="0"/>
                </a:moveTo>
                <a:lnTo>
                  <a:pt x="1710190" y="362768"/>
                </a:lnTo>
                <a:lnTo>
                  <a:pt x="0" y="362768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071864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直線コネクタ 32"/>
          <p:cNvCxnSpPr/>
          <p:nvPr/>
        </p:nvCxnSpPr>
        <p:spPr>
          <a:xfrm flipH="1">
            <a:off x="4796" y="5087803"/>
            <a:ext cx="617351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正方形/長方形 5"/>
          <p:cNvSpPr/>
          <p:nvPr/>
        </p:nvSpPr>
        <p:spPr>
          <a:xfrm rot="18000000">
            <a:off x="5095042" y="5698839"/>
            <a:ext cx="1961707" cy="965144"/>
          </a:xfrm>
          <a:custGeom>
            <a:avLst/>
            <a:gdLst/>
            <a:ahLst/>
            <a:cxnLst/>
            <a:rect l="l" t="t" r="r" b="b"/>
            <a:pathLst>
              <a:path w="2942561" h="1447590">
                <a:moveTo>
                  <a:pt x="2942561" y="0"/>
                </a:moveTo>
                <a:lnTo>
                  <a:pt x="2942561" y="1447590"/>
                </a:lnTo>
                <a:lnTo>
                  <a:pt x="2024614" y="1447590"/>
                </a:lnTo>
                <a:cubicBezTo>
                  <a:pt x="1725966" y="1164530"/>
                  <a:pt x="1322349" y="991867"/>
                  <a:pt x="878406" y="991867"/>
                </a:cubicBezTo>
                <a:cubicBezTo>
                  <a:pt x="741840" y="991867"/>
                  <a:pt x="609089" y="1008206"/>
                  <a:pt x="482485" y="1040920"/>
                </a:cubicBezTo>
                <a:lnTo>
                  <a:pt x="0" y="205230"/>
                </a:lnTo>
                <a:cubicBezTo>
                  <a:pt x="254597" y="364578"/>
                  <a:pt x="555858" y="455722"/>
                  <a:pt x="878406" y="455722"/>
                </a:cubicBezTo>
                <a:cubicBezTo>
                  <a:pt x="1322350" y="455722"/>
                  <a:pt x="1725965" y="283060"/>
                  <a:pt x="2024613" y="0"/>
                </a:cubicBezTo>
                <a:close/>
              </a:path>
            </a:pathLst>
          </a:cu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0" name="正方形/長方形 5"/>
          <p:cNvSpPr/>
          <p:nvPr/>
        </p:nvSpPr>
        <p:spPr>
          <a:xfrm rot="8100000">
            <a:off x="4694779" y="2603621"/>
            <a:ext cx="1913441" cy="670889"/>
          </a:xfrm>
          <a:custGeom>
            <a:avLst/>
            <a:gdLst/>
            <a:ahLst/>
            <a:cxnLst/>
            <a:rect l="l" t="t" r="r" b="b"/>
            <a:pathLst>
              <a:path w="3465385" h="1215135">
                <a:moveTo>
                  <a:pt x="0" y="0"/>
                </a:moveTo>
                <a:lnTo>
                  <a:pt x="770545" y="0"/>
                </a:lnTo>
                <a:cubicBezTo>
                  <a:pt x="1021235" y="237606"/>
                  <a:pt x="1360038" y="382542"/>
                  <a:pt x="1732693" y="382542"/>
                </a:cubicBezTo>
                <a:cubicBezTo>
                  <a:pt x="2105348" y="382542"/>
                  <a:pt x="2444151" y="237606"/>
                  <a:pt x="2694841" y="0"/>
                </a:cubicBezTo>
                <a:lnTo>
                  <a:pt x="3465385" y="0"/>
                </a:lnTo>
                <a:lnTo>
                  <a:pt x="3465385" y="1215135"/>
                </a:lnTo>
                <a:lnTo>
                  <a:pt x="2694842" y="1215135"/>
                </a:lnTo>
                <a:cubicBezTo>
                  <a:pt x="2444152" y="977529"/>
                  <a:pt x="2105348" y="832592"/>
                  <a:pt x="1732693" y="832592"/>
                </a:cubicBezTo>
                <a:cubicBezTo>
                  <a:pt x="1360038" y="832592"/>
                  <a:pt x="1021234" y="977529"/>
                  <a:pt x="770544" y="1215135"/>
                </a:cubicBezTo>
                <a:lnTo>
                  <a:pt x="0" y="121513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9" name="正方形/長方形 5"/>
          <p:cNvSpPr/>
          <p:nvPr/>
        </p:nvSpPr>
        <p:spPr>
          <a:xfrm rot="2864116">
            <a:off x="4935235" y="1342476"/>
            <a:ext cx="1601341" cy="561558"/>
          </a:xfrm>
          <a:custGeom>
            <a:avLst/>
            <a:gdLst/>
            <a:ahLst/>
            <a:cxnLst/>
            <a:rect l="l" t="t" r="r" b="b"/>
            <a:pathLst>
              <a:path w="3465385" h="1215135">
                <a:moveTo>
                  <a:pt x="0" y="0"/>
                </a:moveTo>
                <a:lnTo>
                  <a:pt x="770545" y="0"/>
                </a:lnTo>
                <a:cubicBezTo>
                  <a:pt x="1021235" y="237606"/>
                  <a:pt x="1360038" y="382542"/>
                  <a:pt x="1732693" y="382542"/>
                </a:cubicBezTo>
                <a:cubicBezTo>
                  <a:pt x="2105348" y="382542"/>
                  <a:pt x="2444151" y="237606"/>
                  <a:pt x="2694841" y="0"/>
                </a:cubicBezTo>
                <a:lnTo>
                  <a:pt x="3465385" y="0"/>
                </a:lnTo>
                <a:lnTo>
                  <a:pt x="3465385" y="1215135"/>
                </a:lnTo>
                <a:lnTo>
                  <a:pt x="2694842" y="1215135"/>
                </a:lnTo>
                <a:cubicBezTo>
                  <a:pt x="2444152" y="977529"/>
                  <a:pt x="2105348" y="832592"/>
                  <a:pt x="1732693" y="832592"/>
                </a:cubicBezTo>
                <a:cubicBezTo>
                  <a:pt x="1360038" y="832592"/>
                  <a:pt x="1021234" y="977529"/>
                  <a:pt x="770544" y="1215135"/>
                </a:cubicBezTo>
                <a:lnTo>
                  <a:pt x="0" y="121513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" name="円/楕円 1"/>
          <p:cNvSpPr/>
          <p:nvPr/>
        </p:nvSpPr>
        <p:spPr>
          <a:xfrm>
            <a:off x="5762274" y="1687964"/>
            <a:ext cx="1150848" cy="1150748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 cmpd="sng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5" name="円/楕円 4"/>
          <p:cNvSpPr/>
          <p:nvPr/>
        </p:nvSpPr>
        <p:spPr>
          <a:xfrm>
            <a:off x="4668483" y="549698"/>
            <a:ext cx="983015" cy="98293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 cmpd="sng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正方形/長方形 5"/>
          <p:cNvSpPr/>
          <p:nvPr/>
        </p:nvSpPr>
        <p:spPr>
          <a:xfrm rot="2700000">
            <a:off x="4577804" y="4085865"/>
            <a:ext cx="2165379" cy="759355"/>
          </a:xfrm>
          <a:custGeom>
            <a:avLst/>
            <a:gdLst/>
            <a:ahLst/>
            <a:cxnLst/>
            <a:rect l="l" t="t" r="r" b="b"/>
            <a:pathLst>
              <a:path w="3465385" h="1215135">
                <a:moveTo>
                  <a:pt x="0" y="0"/>
                </a:moveTo>
                <a:lnTo>
                  <a:pt x="770545" y="0"/>
                </a:lnTo>
                <a:cubicBezTo>
                  <a:pt x="1021235" y="237606"/>
                  <a:pt x="1360038" y="382542"/>
                  <a:pt x="1732693" y="382542"/>
                </a:cubicBezTo>
                <a:cubicBezTo>
                  <a:pt x="2105348" y="382542"/>
                  <a:pt x="2444151" y="237606"/>
                  <a:pt x="2694841" y="0"/>
                </a:cubicBezTo>
                <a:lnTo>
                  <a:pt x="3465385" y="0"/>
                </a:lnTo>
                <a:lnTo>
                  <a:pt x="3465385" y="1215135"/>
                </a:lnTo>
                <a:lnTo>
                  <a:pt x="2694842" y="1215135"/>
                </a:lnTo>
                <a:cubicBezTo>
                  <a:pt x="2444152" y="977529"/>
                  <a:pt x="2105348" y="832592"/>
                  <a:pt x="1732693" y="832592"/>
                </a:cubicBezTo>
                <a:cubicBezTo>
                  <a:pt x="1360038" y="832592"/>
                  <a:pt x="1021234" y="977529"/>
                  <a:pt x="770544" y="1215135"/>
                </a:cubicBezTo>
                <a:lnTo>
                  <a:pt x="0" y="121513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1" name="円/楕円 10"/>
          <p:cNvSpPr/>
          <p:nvPr/>
        </p:nvSpPr>
        <p:spPr>
          <a:xfrm>
            <a:off x="4205574" y="3009688"/>
            <a:ext cx="1319048" cy="1318934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 cmpd="sng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2" name="円/楕円 11"/>
          <p:cNvSpPr/>
          <p:nvPr/>
        </p:nvSpPr>
        <p:spPr>
          <a:xfrm>
            <a:off x="5774941" y="4584510"/>
            <a:ext cx="1553544" cy="1553409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0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円弧 16"/>
          <p:cNvSpPr/>
          <p:nvPr/>
        </p:nvSpPr>
        <p:spPr>
          <a:xfrm rot="2700000">
            <a:off x="5731023" y="1603208"/>
            <a:ext cx="1320146" cy="1320261"/>
          </a:xfrm>
          <a:prstGeom prst="arc">
            <a:avLst>
              <a:gd name="adj1" fmla="val 16200000"/>
              <a:gd name="adj2" fmla="val 20392033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8" name="円弧 17"/>
          <p:cNvSpPr/>
          <p:nvPr/>
        </p:nvSpPr>
        <p:spPr>
          <a:xfrm rot="2700000">
            <a:off x="4548985" y="418576"/>
            <a:ext cx="1255357" cy="1255466"/>
          </a:xfrm>
          <a:prstGeom prst="arc">
            <a:avLst>
              <a:gd name="adj1" fmla="val 16200000"/>
              <a:gd name="adj2" fmla="val 19583222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9" name="円弧 18"/>
          <p:cNvSpPr/>
          <p:nvPr/>
        </p:nvSpPr>
        <p:spPr>
          <a:xfrm rot="2700000">
            <a:off x="5638678" y="4446504"/>
            <a:ext cx="1844059" cy="1844219"/>
          </a:xfrm>
          <a:prstGeom prst="arc">
            <a:avLst>
              <a:gd name="adj1" fmla="val 16200000"/>
              <a:gd name="adj2" fmla="val 19583222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0" name="円弧 19"/>
          <p:cNvSpPr/>
          <p:nvPr/>
        </p:nvSpPr>
        <p:spPr>
          <a:xfrm rot="2700000">
            <a:off x="4084944" y="2874062"/>
            <a:ext cx="1590048" cy="1590186"/>
          </a:xfrm>
          <a:prstGeom prst="arc">
            <a:avLst>
              <a:gd name="adj1" fmla="val 16200000"/>
              <a:gd name="adj2" fmla="val 19583222"/>
            </a:avLst>
          </a:prstGeom>
          <a:ln w="127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cxnSp>
        <p:nvCxnSpPr>
          <p:cNvPr id="22" name="直線コネクタ 21"/>
          <p:cNvCxnSpPr/>
          <p:nvPr/>
        </p:nvCxnSpPr>
        <p:spPr>
          <a:xfrm>
            <a:off x="5614323" y="579701"/>
            <a:ext cx="1080288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6865576" y="1779834"/>
            <a:ext cx="560399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5457530" y="3099981"/>
            <a:ext cx="1688245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7234643" y="4690157"/>
            <a:ext cx="315062" cy="0"/>
          </a:xfrm>
          <a:prstGeom prst="line">
            <a:avLst/>
          </a:prstGeom>
          <a:ln w="12700">
            <a:solidFill>
              <a:schemeClr val="accent1"/>
            </a:solidFill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6726125" y="218644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6726125" y="698697"/>
            <a:ext cx="4110813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391080" y="3612374"/>
            <a:ext cx="4020796" cy="147542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13758" y="5117644"/>
            <a:ext cx="4932093" cy="131169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7446267" y="1418777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7446267" y="1898830"/>
            <a:ext cx="4080807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176214" y="2738924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176214" y="3218977"/>
            <a:ext cx="4080807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7626303" y="4329101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7626303" y="4809154"/>
            <a:ext cx="4080807" cy="6900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6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4930546" y="788707"/>
            <a:ext cx="475317" cy="475276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48" name="図プレースホルダー 7"/>
          <p:cNvSpPr>
            <a:spLocks noGrp="1"/>
          </p:cNvSpPr>
          <p:nvPr>
            <p:ph type="pic" sz="quarter" idx="35" hasCustomPrompt="1"/>
          </p:nvPr>
        </p:nvSpPr>
        <p:spPr>
          <a:xfrm>
            <a:off x="6059992" y="1985656"/>
            <a:ext cx="555411" cy="55536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49" name="図プレースホルダー 7"/>
          <p:cNvSpPr>
            <a:spLocks noGrp="1"/>
          </p:cNvSpPr>
          <p:nvPr>
            <p:ph type="pic" sz="quarter" idx="36" hasCustomPrompt="1"/>
          </p:nvPr>
        </p:nvSpPr>
        <p:spPr>
          <a:xfrm>
            <a:off x="4522571" y="3325871"/>
            <a:ext cx="673251" cy="67319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50" name="図プレースホルダー 7"/>
          <p:cNvSpPr>
            <a:spLocks noGrp="1"/>
          </p:cNvSpPr>
          <p:nvPr>
            <p:ph type="pic" sz="quarter" idx="37" hasCustomPrompt="1"/>
          </p:nvPr>
        </p:nvSpPr>
        <p:spPr>
          <a:xfrm>
            <a:off x="6126006" y="4959170"/>
            <a:ext cx="815316" cy="81524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2222936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415512" y="1328767"/>
            <a:ext cx="2808244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970184" y="5349214"/>
            <a:ext cx="8251633" cy="87009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図プレースホルダー 5"/>
          <p:cNvSpPr>
            <a:spLocks noGrp="1"/>
          </p:cNvSpPr>
          <p:nvPr>
            <p:ph type="pic" sz="quarter" idx="33" hasCustomPrompt="1"/>
          </p:nvPr>
        </p:nvSpPr>
        <p:spPr>
          <a:xfrm>
            <a:off x="3263300" y="1328767"/>
            <a:ext cx="2808244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34" hasCustomPrompt="1"/>
          </p:nvPr>
        </p:nvSpPr>
        <p:spPr>
          <a:xfrm>
            <a:off x="6111089" y="1328767"/>
            <a:ext cx="2808244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2" name="図プレースホルダー 5"/>
          <p:cNvSpPr>
            <a:spLocks noGrp="1"/>
          </p:cNvSpPr>
          <p:nvPr>
            <p:ph type="pic" sz="quarter" idx="35" hasCustomPrompt="1"/>
          </p:nvPr>
        </p:nvSpPr>
        <p:spPr>
          <a:xfrm>
            <a:off x="8958878" y="1328767"/>
            <a:ext cx="2808244" cy="38404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415512" y="4269094"/>
            <a:ext cx="2808244" cy="899807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415512" y="3879050"/>
            <a:ext cx="2808244" cy="389750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3263300" y="4269093"/>
            <a:ext cx="2808244" cy="899807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3263300" y="3879050"/>
            <a:ext cx="2808244" cy="389750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6111089" y="4269387"/>
            <a:ext cx="2808244" cy="899807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6111089" y="3879343"/>
            <a:ext cx="2808244" cy="389750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8958878" y="4269386"/>
            <a:ext cx="2808244" cy="899807"/>
          </a:xfrm>
          <a:solidFill>
            <a:schemeClr val="tx2">
              <a:alpha val="65000"/>
            </a:schemeClr>
          </a:solidFill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8958878" y="3879342"/>
            <a:ext cx="2808244" cy="389750"/>
          </a:xfrm>
          <a:solidFill>
            <a:schemeClr val="accent1">
              <a:alpha val="65000"/>
            </a:schemeClr>
          </a:solidFill>
        </p:spPr>
        <p:txBody>
          <a:bodyPr anchor="ctr">
            <a:noAutofit/>
          </a:bodyPr>
          <a:lstStyle>
            <a:lvl1pPr>
              <a:spcBef>
                <a:spcPts val="0"/>
              </a:spcBef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2859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3C48B04-C9CC-4B96-8152-DAB8C3953C12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8975672" y="536468"/>
            <a:ext cx="1770647" cy="1773345"/>
          </a:xfrm>
          <a:custGeom>
            <a:avLst/>
            <a:gdLst>
              <a:gd name="connsiteX0" fmla="*/ 0 w 3541756"/>
              <a:gd name="connsiteY0" fmla="*/ 0 h 3546690"/>
              <a:gd name="connsiteX1" fmla="*/ 3541756 w 3541756"/>
              <a:gd name="connsiteY1" fmla="*/ 0 h 3546690"/>
              <a:gd name="connsiteX2" fmla="*/ 3541756 w 3541756"/>
              <a:gd name="connsiteY2" fmla="*/ 3546690 h 3546690"/>
              <a:gd name="connsiteX3" fmla="*/ 0 w 3541756"/>
              <a:gd name="connsiteY3" fmla="*/ 3546690 h 35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1756" h="3546690">
                <a:moveTo>
                  <a:pt x="0" y="0"/>
                </a:moveTo>
                <a:lnTo>
                  <a:pt x="3541756" y="0"/>
                </a:lnTo>
                <a:lnTo>
                  <a:pt x="3541756" y="3546690"/>
                </a:lnTo>
                <a:lnTo>
                  <a:pt x="0" y="354669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E60A2A3-8CBF-4BB3-B71C-4B7F0A2E187C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8975672" y="2546243"/>
            <a:ext cx="1770647" cy="1773345"/>
          </a:xfrm>
          <a:custGeom>
            <a:avLst/>
            <a:gdLst>
              <a:gd name="connsiteX0" fmla="*/ 0 w 3541756"/>
              <a:gd name="connsiteY0" fmla="*/ 0 h 3546690"/>
              <a:gd name="connsiteX1" fmla="*/ 3541756 w 3541756"/>
              <a:gd name="connsiteY1" fmla="*/ 0 h 3546690"/>
              <a:gd name="connsiteX2" fmla="*/ 3541756 w 3541756"/>
              <a:gd name="connsiteY2" fmla="*/ 3546690 h 3546690"/>
              <a:gd name="connsiteX3" fmla="*/ 0 w 3541756"/>
              <a:gd name="connsiteY3" fmla="*/ 3546690 h 35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1756" h="3546690">
                <a:moveTo>
                  <a:pt x="0" y="0"/>
                </a:moveTo>
                <a:lnTo>
                  <a:pt x="3541756" y="0"/>
                </a:lnTo>
                <a:lnTo>
                  <a:pt x="3541756" y="3546690"/>
                </a:lnTo>
                <a:lnTo>
                  <a:pt x="0" y="354669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DC59C30-B43F-43CF-9F82-D69DFCBBC312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8975672" y="4556018"/>
            <a:ext cx="1770647" cy="1773345"/>
          </a:xfrm>
          <a:custGeom>
            <a:avLst/>
            <a:gdLst>
              <a:gd name="connsiteX0" fmla="*/ 0 w 3541756"/>
              <a:gd name="connsiteY0" fmla="*/ 0 h 3546690"/>
              <a:gd name="connsiteX1" fmla="*/ 3541756 w 3541756"/>
              <a:gd name="connsiteY1" fmla="*/ 0 h 3546690"/>
              <a:gd name="connsiteX2" fmla="*/ 3541756 w 3541756"/>
              <a:gd name="connsiteY2" fmla="*/ 3546690 h 3546690"/>
              <a:gd name="connsiteX3" fmla="*/ 0 w 3541756"/>
              <a:gd name="connsiteY3" fmla="*/ 3546690 h 35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1756" h="3546690">
                <a:moveTo>
                  <a:pt x="0" y="0"/>
                </a:moveTo>
                <a:lnTo>
                  <a:pt x="3541756" y="0"/>
                </a:lnTo>
                <a:lnTo>
                  <a:pt x="3541756" y="3546690"/>
                </a:lnTo>
                <a:lnTo>
                  <a:pt x="0" y="354669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58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Til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図プレースホルダー 4"/>
          <p:cNvSpPr>
            <a:spLocks noGrp="1"/>
          </p:cNvSpPr>
          <p:nvPr>
            <p:ph type="pic" sz="quarter" idx="16" hasCustomPrompt="1"/>
          </p:nvPr>
        </p:nvSpPr>
        <p:spPr>
          <a:xfrm>
            <a:off x="1954939" y="2589148"/>
            <a:ext cx="1650085" cy="1649942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0" name="図プレースホルダー 4"/>
          <p:cNvSpPr>
            <a:spLocks noGrp="1"/>
          </p:cNvSpPr>
          <p:nvPr>
            <p:ph type="pic" sz="quarter" idx="17" hasCustomPrompt="1"/>
          </p:nvPr>
        </p:nvSpPr>
        <p:spPr>
          <a:xfrm>
            <a:off x="3605266" y="2589148"/>
            <a:ext cx="1650085" cy="1649942"/>
          </a:xfrm>
          <a:solidFill>
            <a:schemeClr val="accent1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5" name="図プレースホルダー 4"/>
          <p:cNvSpPr>
            <a:spLocks noGrp="1"/>
          </p:cNvSpPr>
          <p:nvPr>
            <p:ph type="pic" sz="quarter" idx="22" hasCustomPrompt="1"/>
          </p:nvPr>
        </p:nvSpPr>
        <p:spPr>
          <a:xfrm>
            <a:off x="5255592" y="4239090"/>
            <a:ext cx="1650085" cy="1649942"/>
          </a:xfrm>
          <a:solidFill>
            <a:schemeClr val="accent1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9" name="図プレースホルダー 4"/>
          <p:cNvSpPr>
            <a:spLocks noGrp="1"/>
          </p:cNvSpPr>
          <p:nvPr>
            <p:ph type="pic" sz="quarter" idx="26" hasCustomPrompt="1"/>
          </p:nvPr>
        </p:nvSpPr>
        <p:spPr>
          <a:xfrm>
            <a:off x="304854" y="2588907"/>
            <a:ext cx="1650085" cy="1649942"/>
          </a:xfrm>
          <a:solidFill>
            <a:schemeClr val="accent1"/>
          </a:solidFill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0" name="図プレースホルダー 4"/>
          <p:cNvSpPr>
            <a:spLocks noGrp="1"/>
          </p:cNvSpPr>
          <p:nvPr>
            <p:ph type="pic" sz="quarter" idx="27" hasCustomPrompt="1"/>
          </p:nvPr>
        </p:nvSpPr>
        <p:spPr>
          <a:xfrm>
            <a:off x="1955181" y="938724"/>
            <a:ext cx="1650085" cy="164994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</a:p>
          <a:p>
            <a:r>
              <a:rPr kumimoji="1" lang="en-US" altLang="ja-JP"/>
              <a:t>(or blank)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1" name="図プレースホルダー 4"/>
          <p:cNvSpPr>
            <a:spLocks noGrp="1"/>
          </p:cNvSpPr>
          <p:nvPr>
            <p:ph type="pic" sz="quarter" idx="28" hasCustomPrompt="1"/>
          </p:nvPr>
        </p:nvSpPr>
        <p:spPr>
          <a:xfrm>
            <a:off x="3605507" y="938724"/>
            <a:ext cx="1650085" cy="1649942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2" name="図プレースホルダー 4"/>
          <p:cNvSpPr>
            <a:spLocks noGrp="1"/>
          </p:cNvSpPr>
          <p:nvPr>
            <p:ph type="pic" sz="quarter" idx="29" hasCustomPrompt="1"/>
          </p:nvPr>
        </p:nvSpPr>
        <p:spPr>
          <a:xfrm>
            <a:off x="5255834" y="938724"/>
            <a:ext cx="1650085" cy="1649942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3" name="図プレースホルダー 4"/>
          <p:cNvSpPr>
            <a:spLocks noGrp="1"/>
          </p:cNvSpPr>
          <p:nvPr>
            <p:ph type="pic" sz="quarter" idx="30" hasCustomPrompt="1"/>
          </p:nvPr>
        </p:nvSpPr>
        <p:spPr>
          <a:xfrm>
            <a:off x="6906160" y="938965"/>
            <a:ext cx="1650085" cy="1649942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5435628" y="2688055"/>
            <a:ext cx="6301247" cy="737715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435869" y="3338990"/>
            <a:ext cx="6331253" cy="72008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図プレースホルダー 4"/>
          <p:cNvSpPr>
            <a:spLocks noGrp="1"/>
          </p:cNvSpPr>
          <p:nvPr>
            <p:ph type="pic" sz="quarter" idx="33" hasCustomPrompt="1"/>
          </p:nvPr>
        </p:nvSpPr>
        <p:spPr>
          <a:xfrm>
            <a:off x="1954939" y="4239090"/>
            <a:ext cx="1650085" cy="1649942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31" name="図プレースホルダー 4"/>
          <p:cNvSpPr>
            <a:spLocks noGrp="1"/>
          </p:cNvSpPr>
          <p:nvPr>
            <p:ph type="pic" sz="quarter" idx="34" hasCustomPrompt="1"/>
          </p:nvPr>
        </p:nvSpPr>
        <p:spPr>
          <a:xfrm>
            <a:off x="3605266" y="4239090"/>
            <a:ext cx="1650085" cy="164994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32" name="図プレースホルダー 4"/>
          <p:cNvSpPr>
            <a:spLocks noGrp="1"/>
          </p:cNvSpPr>
          <p:nvPr>
            <p:ph type="pic" sz="quarter" idx="35" hasCustomPrompt="1"/>
          </p:nvPr>
        </p:nvSpPr>
        <p:spPr>
          <a:xfrm>
            <a:off x="10206813" y="4239090"/>
            <a:ext cx="1650085" cy="1649942"/>
          </a:xfrm>
          <a:solidFill>
            <a:schemeClr val="accent1"/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33" name="図プレースホルダー 4"/>
          <p:cNvSpPr>
            <a:spLocks noGrp="1"/>
          </p:cNvSpPr>
          <p:nvPr>
            <p:ph type="pic" sz="quarter" idx="36" hasCustomPrompt="1"/>
          </p:nvPr>
        </p:nvSpPr>
        <p:spPr>
          <a:xfrm>
            <a:off x="6906160" y="4239090"/>
            <a:ext cx="1650085" cy="1649942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34" name="図プレースホルダー 4"/>
          <p:cNvSpPr>
            <a:spLocks noGrp="1"/>
          </p:cNvSpPr>
          <p:nvPr>
            <p:ph type="pic" sz="quarter" idx="37" hasCustomPrompt="1"/>
          </p:nvPr>
        </p:nvSpPr>
        <p:spPr>
          <a:xfrm>
            <a:off x="8556487" y="4239090"/>
            <a:ext cx="1650085" cy="1649942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4977674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Fl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正方形/長方形 4"/>
          <p:cNvSpPr/>
          <p:nvPr/>
        </p:nvSpPr>
        <p:spPr>
          <a:xfrm>
            <a:off x="1" y="2685831"/>
            <a:ext cx="7296237" cy="51005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平行四辺形 5"/>
          <p:cNvSpPr/>
          <p:nvPr/>
        </p:nvSpPr>
        <p:spPr>
          <a:xfrm rot="9000000">
            <a:off x="4609899" y="3403692"/>
            <a:ext cx="3003771" cy="450665"/>
          </a:xfrm>
          <a:prstGeom prst="parallelogram">
            <a:avLst>
              <a:gd name="adj" fmla="val 58044"/>
            </a:avLst>
          </a:prstGeom>
          <a:solidFill>
            <a:schemeClr val="bg1">
              <a:lumMod val="75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" name="正方形/長方形 6"/>
          <p:cNvSpPr/>
          <p:nvPr/>
        </p:nvSpPr>
        <p:spPr>
          <a:xfrm>
            <a:off x="4922593" y="4055739"/>
            <a:ext cx="7269407" cy="5208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574908" y="2649399"/>
            <a:ext cx="1847787" cy="565983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2606599" y="2649399"/>
            <a:ext cx="1847787" cy="565983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4638290" y="2649399"/>
            <a:ext cx="1847787" cy="565983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5705923" y="4033147"/>
            <a:ext cx="1847787" cy="565983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737614" y="4033147"/>
            <a:ext cx="1847787" cy="565983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9769305" y="4033147"/>
            <a:ext cx="1847787" cy="565983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</a:p>
        </p:txBody>
      </p:sp>
      <p:grpSp>
        <p:nvGrpSpPr>
          <p:cNvPr id="16" name="グループ化 15"/>
          <p:cNvGrpSpPr/>
          <p:nvPr/>
        </p:nvGrpSpPr>
        <p:grpSpPr>
          <a:xfrm>
            <a:off x="544902" y="1508787"/>
            <a:ext cx="1950386" cy="11378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4" name="正方形/長方形 13"/>
            <p:cNvSpPr/>
            <p:nvPr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5" name="二等辺三角形 14"/>
            <p:cNvSpPr/>
            <p:nvPr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17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04913" y="1568793"/>
            <a:ext cx="1800357" cy="84009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18" name="グループ化 17"/>
          <p:cNvGrpSpPr/>
          <p:nvPr/>
        </p:nvGrpSpPr>
        <p:grpSpPr>
          <a:xfrm>
            <a:off x="2596896" y="1504837"/>
            <a:ext cx="1950386" cy="11378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9" name="正方形/長方形 18"/>
            <p:cNvSpPr/>
            <p:nvPr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0" name="二等辺三角形 19"/>
            <p:cNvSpPr/>
            <p:nvPr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2656908" y="1564844"/>
            <a:ext cx="1800357" cy="84009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22" name="グループ化 21"/>
          <p:cNvGrpSpPr/>
          <p:nvPr/>
        </p:nvGrpSpPr>
        <p:grpSpPr>
          <a:xfrm>
            <a:off x="4648891" y="1511113"/>
            <a:ext cx="1950386" cy="11378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3" name="正方形/長方形 22"/>
            <p:cNvSpPr/>
            <p:nvPr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4" name="二等辺三角形 23"/>
            <p:cNvSpPr/>
            <p:nvPr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5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4708902" y="1571120"/>
            <a:ext cx="1800357" cy="84009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26" name="グループ化 25"/>
          <p:cNvGrpSpPr/>
          <p:nvPr/>
        </p:nvGrpSpPr>
        <p:grpSpPr>
          <a:xfrm rot="10800000">
            <a:off x="5682741" y="4629134"/>
            <a:ext cx="1950386" cy="11378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7" name="正方形/長方形 26"/>
            <p:cNvSpPr/>
            <p:nvPr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8" name="二等辺三角形 27"/>
            <p:cNvSpPr/>
            <p:nvPr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5742752" y="4839157"/>
            <a:ext cx="1800357" cy="84009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30" name="グループ化 29"/>
          <p:cNvGrpSpPr/>
          <p:nvPr/>
        </p:nvGrpSpPr>
        <p:grpSpPr>
          <a:xfrm rot="10800000">
            <a:off x="7734735" y="4625184"/>
            <a:ext cx="1950386" cy="11378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1" name="正方形/長方形 30"/>
            <p:cNvSpPr/>
            <p:nvPr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32" name="二等辺三角形 31"/>
            <p:cNvSpPr/>
            <p:nvPr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33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7794747" y="4835207"/>
            <a:ext cx="1800357" cy="84009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34" name="グループ化 33"/>
          <p:cNvGrpSpPr/>
          <p:nvPr/>
        </p:nvGrpSpPr>
        <p:grpSpPr>
          <a:xfrm rot="10800000">
            <a:off x="9786730" y="4631460"/>
            <a:ext cx="1950386" cy="1137801"/>
            <a:chOff x="817281" y="2038155"/>
            <a:chExt cx="2925325" cy="170670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5" name="正方形/長方形 34"/>
            <p:cNvSpPr/>
            <p:nvPr/>
          </p:nvSpPr>
          <p:spPr>
            <a:xfrm>
              <a:off x="817281" y="2038155"/>
              <a:ext cx="2925325" cy="1485165"/>
            </a:xfrm>
            <a:prstGeom prst="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36" name="二等辺三角形 35"/>
            <p:cNvSpPr/>
            <p:nvPr/>
          </p:nvSpPr>
          <p:spPr>
            <a:xfrm rot="10800000">
              <a:off x="2022961" y="3301784"/>
              <a:ext cx="513963" cy="443072"/>
            </a:xfrm>
            <a:prstGeom prst="triangle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37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9846741" y="4841483"/>
            <a:ext cx="1800357" cy="84009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495469" y="3896092"/>
            <a:ext cx="4153422" cy="1873168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2915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3048265" cy="219950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047206" y="0"/>
            <a:ext cx="3048265" cy="219950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7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6096529" y="0"/>
            <a:ext cx="3048265" cy="219950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8" name="図プレースホルダー 5"/>
          <p:cNvSpPr>
            <a:spLocks noGrp="1"/>
          </p:cNvSpPr>
          <p:nvPr>
            <p:ph type="pic" sz="quarter" idx="15" hasCustomPrompt="1"/>
          </p:nvPr>
        </p:nvSpPr>
        <p:spPr>
          <a:xfrm>
            <a:off x="9143735" y="0"/>
            <a:ext cx="3048265" cy="219950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3" name="図プレースホルダー 5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189604"/>
            <a:ext cx="3048265" cy="219950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17" hasCustomPrompt="1"/>
          </p:nvPr>
        </p:nvSpPr>
        <p:spPr>
          <a:xfrm>
            <a:off x="3047206" y="2189604"/>
            <a:ext cx="3048265" cy="219950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18" hasCustomPrompt="1"/>
          </p:nvPr>
        </p:nvSpPr>
        <p:spPr>
          <a:xfrm>
            <a:off x="6096529" y="2189604"/>
            <a:ext cx="3048265" cy="219950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6" name="図プレースホルダー 5"/>
          <p:cNvSpPr>
            <a:spLocks noGrp="1"/>
          </p:cNvSpPr>
          <p:nvPr>
            <p:ph type="pic" sz="quarter" idx="19" hasCustomPrompt="1"/>
          </p:nvPr>
        </p:nvSpPr>
        <p:spPr>
          <a:xfrm>
            <a:off x="9143735" y="2189604"/>
            <a:ext cx="3048265" cy="219950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8" name="テキスト プレースホルダー 17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1809578"/>
            <a:ext cx="3048265" cy="387522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19" name="テキスト プレースホルダー 17"/>
          <p:cNvSpPr>
            <a:spLocks noGrp="1"/>
          </p:cNvSpPr>
          <p:nvPr>
            <p:ph type="body" sz="quarter" idx="21" hasCustomPrompt="1"/>
          </p:nvPr>
        </p:nvSpPr>
        <p:spPr>
          <a:xfrm>
            <a:off x="3047206" y="1809578"/>
            <a:ext cx="3048265" cy="387522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0" name="テキスト プレースホルダー 17"/>
          <p:cNvSpPr>
            <a:spLocks noGrp="1"/>
          </p:cNvSpPr>
          <p:nvPr>
            <p:ph type="body" sz="quarter" idx="22" hasCustomPrompt="1"/>
          </p:nvPr>
        </p:nvSpPr>
        <p:spPr>
          <a:xfrm>
            <a:off x="6095471" y="1809578"/>
            <a:ext cx="3048265" cy="387522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1" name="テキスト プレースホルダー 17"/>
          <p:cNvSpPr>
            <a:spLocks noGrp="1"/>
          </p:cNvSpPr>
          <p:nvPr>
            <p:ph type="body" sz="quarter" idx="23" hasCustomPrompt="1"/>
          </p:nvPr>
        </p:nvSpPr>
        <p:spPr>
          <a:xfrm>
            <a:off x="9142677" y="1809578"/>
            <a:ext cx="3048265" cy="387522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2" name="テキスト プレースホルダー 17"/>
          <p:cNvSpPr>
            <a:spLocks noGrp="1"/>
          </p:cNvSpPr>
          <p:nvPr>
            <p:ph type="body" sz="quarter" idx="24" hasCustomPrompt="1"/>
          </p:nvPr>
        </p:nvSpPr>
        <p:spPr>
          <a:xfrm>
            <a:off x="1058" y="3999182"/>
            <a:ext cx="3048265" cy="387522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3" name="テキスト プレースホルダー 17"/>
          <p:cNvSpPr>
            <a:spLocks noGrp="1"/>
          </p:cNvSpPr>
          <p:nvPr>
            <p:ph type="body" sz="quarter" idx="25" hasCustomPrompt="1"/>
          </p:nvPr>
        </p:nvSpPr>
        <p:spPr>
          <a:xfrm>
            <a:off x="3048264" y="3999182"/>
            <a:ext cx="3048265" cy="387522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4" name="テキスト プレースホルダー 17"/>
          <p:cNvSpPr>
            <a:spLocks noGrp="1"/>
          </p:cNvSpPr>
          <p:nvPr>
            <p:ph type="body" sz="quarter" idx="26" hasCustomPrompt="1"/>
          </p:nvPr>
        </p:nvSpPr>
        <p:spPr>
          <a:xfrm>
            <a:off x="6096529" y="3999182"/>
            <a:ext cx="3048265" cy="387522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5" name="テキスト プレースホルダー 17"/>
          <p:cNvSpPr>
            <a:spLocks noGrp="1"/>
          </p:cNvSpPr>
          <p:nvPr>
            <p:ph type="body" sz="quarter" idx="27" hasCustomPrompt="1"/>
          </p:nvPr>
        </p:nvSpPr>
        <p:spPr>
          <a:xfrm>
            <a:off x="9143735" y="3999182"/>
            <a:ext cx="3048265" cy="387522"/>
          </a:xfrm>
          <a:solidFill>
            <a:schemeClr val="accent1">
              <a:alpha val="7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kumimoji="1" lang="en-US" altLang="ja-JP"/>
              <a:t>TEXT</a:t>
            </a:r>
            <a:endParaRPr kumimoji="1" lang="ja-JP" alt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894930" y="4413260"/>
            <a:ext cx="8409158" cy="81617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27" name="直線コネクタ 26"/>
          <p:cNvCxnSpPr/>
          <p:nvPr/>
        </p:nvCxnSpPr>
        <p:spPr>
          <a:xfrm flipH="1" flipV="1">
            <a:off x="2222164" y="5235430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44681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268760"/>
            <a:ext cx="12179336" cy="3030337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105211" y="5045424"/>
            <a:ext cx="7951573" cy="108387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2105211" y="4599130"/>
            <a:ext cx="7951573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正方形/長方形 7"/>
          <p:cNvSpPr/>
          <p:nvPr/>
        </p:nvSpPr>
        <p:spPr>
          <a:xfrm>
            <a:off x="-4216" y="1167153"/>
            <a:ext cx="12196216" cy="3251957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</p:spTree>
    <p:extLst>
      <p:ext uri="{BB962C8B-B14F-4D97-AF65-F5344CB8AC3E}">
        <p14:creationId xmlns:p14="http://schemas.microsoft.com/office/powerpoint/2010/main" val="593806859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Points and 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正方形/長方形 31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84889" y="818710"/>
            <a:ext cx="11222221" cy="1639492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1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84890" y="2270292"/>
            <a:ext cx="11222221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1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5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2135217" y="3759037"/>
            <a:ext cx="1020202" cy="102011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085009" y="5225444"/>
            <a:ext cx="3150623" cy="105387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1085009" y="4839157"/>
            <a:ext cx="3150623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5585899" y="3759037"/>
            <a:ext cx="1020202" cy="102011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4535691" y="5225444"/>
            <a:ext cx="3150623" cy="105387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4535691" y="4839157"/>
            <a:ext cx="3150623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図プレースホルダー 7"/>
          <p:cNvSpPr>
            <a:spLocks noGrp="1"/>
          </p:cNvSpPr>
          <p:nvPr>
            <p:ph type="pic" sz="quarter" idx="26" hasCustomPrompt="1"/>
          </p:nvPr>
        </p:nvSpPr>
        <p:spPr>
          <a:xfrm>
            <a:off x="9036582" y="3759037"/>
            <a:ext cx="1020202" cy="102011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7986374" y="5225444"/>
            <a:ext cx="3150623" cy="105387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986374" y="4839157"/>
            <a:ext cx="3150623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640999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正方形/長方形 23"/>
          <p:cNvSpPr/>
          <p:nvPr/>
        </p:nvSpPr>
        <p:spPr>
          <a:xfrm>
            <a:off x="1064755" y="4689140"/>
            <a:ext cx="2790552" cy="1560173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3" name="正方形/長方形 22"/>
          <p:cNvSpPr/>
          <p:nvPr/>
        </p:nvSpPr>
        <p:spPr>
          <a:xfrm>
            <a:off x="1064755" y="2948947"/>
            <a:ext cx="2790552" cy="1560173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" name="正方形/長方形 4"/>
          <p:cNvSpPr/>
          <p:nvPr/>
        </p:nvSpPr>
        <p:spPr>
          <a:xfrm>
            <a:off x="1064755" y="1178750"/>
            <a:ext cx="2790552" cy="1560173"/>
          </a:xfrm>
          <a:prstGeom prst="rect">
            <a:avLst/>
          </a:prstGeom>
          <a:solidFill>
            <a:schemeClr val="accent1">
              <a:lumMod val="20000"/>
              <a:lumOff val="80000"/>
              <a:alpha val="3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1160124" y="1289260"/>
            <a:ext cx="2599814" cy="1339154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4" name="図プレースホルダー 9"/>
          <p:cNvSpPr>
            <a:spLocks noGrp="1"/>
          </p:cNvSpPr>
          <p:nvPr>
            <p:ph type="pic" sz="quarter" idx="13" hasCustomPrompt="1"/>
          </p:nvPr>
        </p:nvSpPr>
        <p:spPr>
          <a:xfrm>
            <a:off x="1160124" y="3059457"/>
            <a:ext cx="2599814" cy="1339154"/>
          </a:xfrm>
          <a:prstGeom prst="rect">
            <a:avLst/>
          </a:prstGeom>
        </p:spPr>
        <p:txBody>
          <a:bodyPr/>
          <a:lstStyle/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6" name="図プレースホルダー 9"/>
          <p:cNvSpPr>
            <a:spLocks noGrp="1"/>
          </p:cNvSpPr>
          <p:nvPr>
            <p:ph type="pic" sz="quarter" idx="14" hasCustomPrompt="1"/>
          </p:nvPr>
        </p:nvSpPr>
        <p:spPr>
          <a:xfrm>
            <a:off x="1160124" y="4799650"/>
            <a:ext cx="2599814" cy="1339154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017835" y="1565037"/>
            <a:ext cx="7119162" cy="116274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017835" y="1178750"/>
            <a:ext cx="711916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017835" y="3336819"/>
            <a:ext cx="7119162" cy="116274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017835" y="2950532"/>
            <a:ext cx="711916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4017835" y="5086567"/>
            <a:ext cx="7119162" cy="116274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017835" y="4700280"/>
            <a:ext cx="711916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34512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39417" y="4465057"/>
            <a:ext cx="3236883" cy="139421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4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6" name="直線コネクタ 5"/>
          <p:cNvCxnSpPr/>
          <p:nvPr/>
        </p:nvCxnSpPr>
        <p:spPr>
          <a:xfrm flipH="1">
            <a:off x="580145" y="3909053"/>
            <a:ext cx="3355427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40935" y="4029067"/>
            <a:ext cx="3233847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円/楕円 15"/>
          <p:cNvSpPr/>
          <p:nvPr/>
        </p:nvSpPr>
        <p:spPr>
          <a:xfrm>
            <a:off x="1188502" y="1543894"/>
            <a:ext cx="2125318" cy="2125133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247365" y="2306427"/>
            <a:ext cx="2007592" cy="6000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483727" y="4465057"/>
            <a:ext cx="3236883" cy="139421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4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19" name="直線コネクタ 18"/>
          <p:cNvCxnSpPr/>
          <p:nvPr/>
        </p:nvCxnSpPr>
        <p:spPr>
          <a:xfrm flipH="1">
            <a:off x="4424455" y="3909053"/>
            <a:ext cx="3355427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4485245" y="4029067"/>
            <a:ext cx="3233847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円/楕円 20"/>
          <p:cNvSpPr/>
          <p:nvPr/>
        </p:nvSpPr>
        <p:spPr>
          <a:xfrm>
            <a:off x="5032812" y="1543894"/>
            <a:ext cx="2125318" cy="2125133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5091675" y="2306427"/>
            <a:ext cx="2007592" cy="6000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8315699" y="4465057"/>
            <a:ext cx="3236883" cy="139421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4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24" name="直線コネクタ 23"/>
          <p:cNvCxnSpPr/>
          <p:nvPr/>
        </p:nvCxnSpPr>
        <p:spPr>
          <a:xfrm flipH="1">
            <a:off x="8256427" y="3909053"/>
            <a:ext cx="3355427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8317217" y="4029067"/>
            <a:ext cx="3233847" cy="48005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6" name="円/楕円 25"/>
          <p:cNvSpPr/>
          <p:nvPr/>
        </p:nvSpPr>
        <p:spPr>
          <a:xfrm>
            <a:off x="8864784" y="1543894"/>
            <a:ext cx="2125318" cy="2125133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8923647" y="2306427"/>
            <a:ext cx="2007592" cy="60006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涙形 27"/>
          <p:cNvSpPr/>
          <p:nvPr/>
        </p:nvSpPr>
        <p:spPr>
          <a:xfrm rot="5400000">
            <a:off x="965008" y="1447664"/>
            <a:ext cx="565917" cy="565966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110523" y="1543893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accent1"/>
                </a:solidFill>
              </a:rPr>
              <a:t>1</a:t>
            </a:r>
            <a:endParaRPr kumimoji="1" lang="ja-JP" altLang="en-US" sz="600">
              <a:solidFill>
                <a:schemeClr val="accent1"/>
              </a:solidFill>
            </a:endParaRPr>
          </a:p>
        </p:txBody>
      </p:sp>
      <p:sp>
        <p:nvSpPr>
          <p:cNvPr id="30" name="涙形 29"/>
          <p:cNvSpPr/>
          <p:nvPr/>
        </p:nvSpPr>
        <p:spPr>
          <a:xfrm rot="5400000">
            <a:off x="4809916" y="1447664"/>
            <a:ext cx="565917" cy="565966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4955431" y="1543893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accent1"/>
                </a:solidFill>
              </a:rPr>
              <a:t>2</a:t>
            </a:r>
            <a:endParaRPr kumimoji="1" lang="ja-JP" altLang="en-US" sz="600">
              <a:solidFill>
                <a:schemeClr val="accent1"/>
              </a:solidFill>
            </a:endParaRPr>
          </a:p>
        </p:txBody>
      </p:sp>
      <p:sp>
        <p:nvSpPr>
          <p:cNvPr id="32" name="涙形 31"/>
          <p:cNvSpPr/>
          <p:nvPr/>
        </p:nvSpPr>
        <p:spPr>
          <a:xfrm rot="5400000">
            <a:off x="8672045" y="1465858"/>
            <a:ext cx="565917" cy="565966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8817560" y="1562087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accent1"/>
                </a:solidFill>
              </a:rPr>
              <a:t>3</a:t>
            </a:r>
            <a:endParaRPr kumimoji="1" lang="ja-JP" altLang="en-US" sz="6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438099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平行四辺形 5"/>
          <p:cNvSpPr/>
          <p:nvPr/>
        </p:nvSpPr>
        <p:spPr>
          <a:xfrm>
            <a:off x="568459" y="1659257"/>
            <a:ext cx="11236215" cy="1624523"/>
          </a:xfrm>
          <a:custGeom>
            <a:avLst/>
            <a:gdLst/>
            <a:ahLst/>
            <a:cxnLst/>
            <a:rect l="l" t="t" r="r" b="b"/>
            <a:pathLst>
              <a:path w="16852860" h="2436785">
                <a:moveTo>
                  <a:pt x="9379959" y="0"/>
                </a:moveTo>
                <a:lnTo>
                  <a:pt x="16852860" y="0"/>
                </a:lnTo>
                <a:lnTo>
                  <a:pt x="16852860" y="1305145"/>
                </a:lnTo>
                <a:lnTo>
                  <a:pt x="9387867" y="1305145"/>
                </a:lnTo>
                <a:lnTo>
                  <a:pt x="7129947" y="2436785"/>
                </a:lnTo>
                <a:lnTo>
                  <a:pt x="7029666" y="2436784"/>
                </a:lnTo>
                <a:lnTo>
                  <a:pt x="7029665" y="2436783"/>
                </a:lnTo>
                <a:lnTo>
                  <a:pt x="0" y="2436783"/>
                </a:lnTo>
                <a:lnTo>
                  <a:pt x="182937" y="2257589"/>
                </a:lnTo>
                <a:lnTo>
                  <a:pt x="7113947" y="2257589"/>
                </a:lnTo>
                <a:lnTo>
                  <a:pt x="9379959" y="8624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" name="平行四辺形 6"/>
          <p:cNvSpPr/>
          <p:nvPr/>
        </p:nvSpPr>
        <p:spPr>
          <a:xfrm>
            <a:off x="411927" y="2570743"/>
            <a:ext cx="11392747" cy="871703"/>
          </a:xfrm>
          <a:custGeom>
            <a:avLst/>
            <a:gdLst/>
            <a:ahLst/>
            <a:cxnLst/>
            <a:rect l="l" t="t" r="r" b="b"/>
            <a:pathLst>
              <a:path w="17087638" h="1307555">
                <a:moveTo>
                  <a:pt x="9617912" y="0"/>
                </a:moveTo>
                <a:lnTo>
                  <a:pt x="9617912" y="2410"/>
                </a:lnTo>
                <a:lnTo>
                  <a:pt x="17087638" y="2410"/>
                </a:lnTo>
                <a:lnTo>
                  <a:pt x="17087638" y="1307555"/>
                </a:lnTo>
                <a:lnTo>
                  <a:pt x="10542728" y="1307555"/>
                </a:lnTo>
                <a:lnTo>
                  <a:pt x="9614737" y="1307555"/>
                </a:lnTo>
                <a:lnTo>
                  <a:pt x="0" y="1307555"/>
                </a:lnTo>
                <a:lnTo>
                  <a:pt x="182937" y="1128361"/>
                </a:lnTo>
                <a:lnTo>
                  <a:pt x="7376830" y="1128361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0" name="平行四辺形 6"/>
          <p:cNvSpPr/>
          <p:nvPr/>
        </p:nvSpPr>
        <p:spPr>
          <a:xfrm flipV="1">
            <a:off x="411927" y="3479356"/>
            <a:ext cx="11392747" cy="871703"/>
          </a:xfrm>
          <a:custGeom>
            <a:avLst/>
            <a:gdLst/>
            <a:ahLst/>
            <a:cxnLst/>
            <a:rect l="l" t="t" r="r" b="b"/>
            <a:pathLst>
              <a:path w="17087638" h="1307555">
                <a:moveTo>
                  <a:pt x="9617912" y="0"/>
                </a:moveTo>
                <a:lnTo>
                  <a:pt x="9617912" y="2410"/>
                </a:lnTo>
                <a:lnTo>
                  <a:pt x="17087638" y="2410"/>
                </a:lnTo>
                <a:lnTo>
                  <a:pt x="17087638" y="1307555"/>
                </a:lnTo>
                <a:lnTo>
                  <a:pt x="10542728" y="1307555"/>
                </a:lnTo>
                <a:lnTo>
                  <a:pt x="9614737" y="1307555"/>
                </a:lnTo>
                <a:lnTo>
                  <a:pt x="0" y="1307555"/>
                </a:lnTo>
                <a:lnTo>
                  <a:pt x="182937" y="1128361"/>
                </a:lnTo>
                <a:lnTo>
                  <a:pt x="7376830" y="112836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2" name="平行四辺形 5"/>
          <p:cNvSpPr/>
          <p:nvPr/>
        </p:nvSpPr>
        <p:spPr>
          <a:xfrm flipV="1">
            <a:off x="568459" y="3639085"/>
            <a:ext cx="11236215" cy="1624523"/>
          </a:xfrm>
          <a:custGeom>
            <a:avLst/>
            <a:gdLst/>
            <a:ahLst/>
            <a:cxnLst/>
            <a:rect l="l" t="t" r="r" b="b"/>
            <a:pathLst>
              <a:path w="16852860" h="2436785">
                <a:moveTo>
                  <a:pt x="9379959" y="0"/>
                </a:moveTo>
                <a:lnTo>
                  <a:pt x="16852860" y="0"/>
                </a:lnTo>
                <a:lnTo>
                  <a:pt x="16852860" y="1305145"/>
                </a:lnTo>
                <a:lnTo>
                  <a:pt x="9387867" y="1305145"/>
                </a:lnTo>
                <a:lnTo>
                  <a:pt x="7129947" y="2436785"/>
                </a:lnTo>
                <a:lnTo>
                  <a:pt x="7029666" y="2436784"/>
                </a:lnTo>
                <a:lnTo>
                  <a:pt x="7029665" y="2436783"/>
                </a:lnTo>
                <a:lnTo>
                  <a:pt x="0" y="2436783"/>
                </a:lnTo>
                <a:lnTo>
                  <a:pt x="182937" y="2257589"/>
                </a:lnTo>
                <a:lnTo>
                  <a:pt x="7113947" y="2257589"/>
                </a:lnTo>
                <a:lnTo>
                  <a:pt x="9379959" y="8624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6" hasCustomPrompt="1"/>
          </p:nvPr>
        </p:nvSpPr>
        <p:spPr>
          <a:xfrm>
            <a:off x="6966172" y="1835403"/>
            <a:ext cx="528902" cy="528856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6966172" y="2736643"/>
            <a:ext cx="528902" cy="528856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8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6966172" y="3637883"/>
            <a:ext cx="528902" cy="528856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6966172" y="4539123"/>
            <a:ext cx="528902" cy="528856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7544749" y="1710765"/>
            <a:ext cx="3982326" cy="78813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7544749" y="2623507"/>
            <a:ext cx="3982326" cy="78813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7544749" y="3532120"/>
            <a:ext cx="3982326" cy="78813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7544749" y="4441069"/>
            <a:ext cx="3982326" cy="788131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94931" y="1659258"/>
            <a:ext cx="4560902" cy="147542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94931" y="3856004"/>
            <a:ext cx="4560902" cy="170323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713187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730938" y="1298763"/>
            <a:ext cx="5095008" cy="695796"/>
          </a:xfrm>
        </p:spPr>
        <p:txBody>
          <a:bodyPr anchor="b">
            <a:noAutofit/>
          </a:bodyPr>
          <a:lstStyle>
            <a:lvl1pPr algn="l"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30938" y="2024562"/>
            <a:ext cx="5095008" cy="393043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336048" y="1298763"/>
            <a:ext cx="5095008" cy="695796"/>
          </a:xfrm>
        </p:spPr>
        <p:txBody>
          <a:bodyPr anchor="b">
            <a:noAutofit/>
          </a:bodyPr>
          <a:lstStyle>
            <a:lvl1pPr algn="l"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336048" y="2024562"/>
            <a:ext cx="5095008" cy="393043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80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正方形/長方形 8"/>
          <p:cNvSpPr/>
          <p:nvPr/>
        </p:nvSpPr>
        <p:spPr>
          <a:xfrm>
            <a:off x="604913" y="1562424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" name="正方形/長方形 9"/>
          <p:cNvSpPr/>
          <p:nvPr/>
        </p:nvSpPr>
        <p:spPr>
          <a:xfrm>
            <a:off x="6216023" y="1568793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</p:spTree>
    <p:extLst>
      <p:ext uri="{BB962C8B-B14F-4D97-AF65-F5344CB8AC3E}">
        <p14:creationId xmlns:p14="http://schemas.microsoft.com/office/powerpoint/2010/main" val="361638885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平行四辺形 40"/>
          <p:cNvSpPr/>
          <p:nvPr/>
        </p:nvSpPr>
        <p:spPr>
          <a:xfrm flipH="1">
            <a:off x="3713327" y="3206809"/>
            <a:ext cx="7329223" cy="1019203"/>
          </a:xfrm>
          <a:prstGeom prst="parallelogram">
            <a:avLst>
              <a:gd name="adj" fmla="val 51895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40" name="平行四辺形 39"/>
          <p:cNvSpPr/>
          <p:nvPr/>
        </p:nvSpPr>
        <p:spPr>
          <a:xfrm flipH="1">
            <a:off x="3018542" y="1861294"/>
            <a:ext cx="7329223" cy="1030188"/>
          </a:xfrm>
          <a:prstGeom prst="parallelogram">
            <a:avLst>
              <a:gd name="adj" fmla="val 51895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9" name="平行四辺形 38"/>
          <p:cNvSpPr/>
          <p:nvPr/>
        </p:nvSpPr>
        <p:spPr>
          <a:xfrm flipH="1">
            <a:off x="2307281" y="524019"/>
            <a:ext cx="7329223" cy="1032933"/>
          </a:xfrm>
          <a:prstGeom prst="parallelogram">
            <a:avLst>
              <a:gd name="adj" fmla="val 51895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4" name="平行四辺形 33"/>
          <p:cNvSpPr/>
          <p:nvPr/>
        </p:nvSpPr>
        <p:spPr>
          <a:xfrm flipH="1">
            <a:off x="1871296" y="0"/>
            <a:ext cx="2887384" cy="5096933"/>
          </a:xfrm>
          <a:prstGeom prst="parallelogram">
            <a:avLst>
              <a:gd name="adj" fmla="val 92507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2" name="図プレースホルダー 21"/>
          <p:cNvSpPr>
            <a:spLocks noGrp="1"/>
          </p:cNvSpPr>
          <p:nvPr>
            <p:ph type="pic" sz="quarter" idx="12" hasCustomPrompt="1"/>
          </p:nvPr>
        </p:nvSpPr>
        <p:spPr>
          <a:xfrm>
            <a:off x="527555" y="439628"/>
            <a:ext cx="2326411" cy="1020113"/>
          </a:xfrm>
          <a:custGeom>
            <a:avLst/>
            <a:gdLst/>
            <a:ahLst/>
            <a:cxnLst/>
            <a:rect l="l" t="t" r="r" b="b"/>
            <a:pathLst>
              <a:path w="3489313" h="1530170">
                <a:moveTo>
                  <a:pt x="0" y="0"/>
                </a:moveTo>
                <a:lnTo>
                  <a:pt x="2685530" y="0"/>
                </a:lnTo>
                <a:lnTo>
                  <a:pt x="3489313" y="1530170"/>
                </a:lnTo>
                <a:lnTo>
                  <a:pt x="803783" y="153017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直線コネクタ 8"/>
          <p:cNvCxnSpPr/>
          <p:nvPr/>
        </p:nvCxnSpPr>
        <p:spPr>
          <a:xfrm flipH="1">
            <a:off x="4753513" y="5087803"/>
            <a:ext cx="743848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図プレースホルダー 21"/>
          <p:cNvSpPr>
            <a:spLocks noGrp="1"/>
          </p:cNvSpPr>
          <p:nvPr>
            <p:ph type="pic" sz="quarter" idx="13" hasCustomPrompt="1"/>
          </p:nvPr>
        </p:nvSpPr>
        <p:spPr>
          <a:xfrm>
            <a:off x="1218440" y="1774776"/>
            <a:ext cx="2326411" cy="1020113"/>
          </a:xfrm>
          <a:custGeom>
            <a:avLst/>
            <a:gdLst/>
            <a:ahLst/>
            <a:cxnLst/>
            <a:rect l="l" t="t" r="r" b="b"/>
            <a:pathLst>
              <a:path w="3489313" h="1530170">
                <a:moveTo>
                  <a:pt x="0" y="0"/>
                </a:moveTo>
                <a:lnTo>
                  <a:pt x="2685530" y="0"/>
                </a:lnTo>
                <a:lnTo>
                  <a:pt x="3489313" y="1530170"/>
                </a:lnTo>
                <a:lnTo>
                  <a:pt x="803783" y="153017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4" name="図プレースホルダー 21"/>
          <p:cNvSpPr>
            <a:spLocks noGrp="1"/>
          </p:cNvSpPr>
          <p:nvPr>
            <p:ph type="pic" sz="quarter" idx="14" hasCustomPrompt="1"/>
          </p:nvPr>
        </p:nvSpPr>
        <p:spPr>
          <a:xfrm>
            <a:off x="1922724" y="3109924"/>
            <a:ext cx="2326411" cy="1020113"/>
          </a:xfrm>
          <a:custGeom>
            <a:avLst/>
            <a:gdLst/>
            <a:ahLst/>
            <a:cxnLst/>
            <a:rect l="l" t="t" r="r" b="b"/>
            <a:pathLst>
              <a:path w="3489313" h="1530170">
                <a:moveTo>
                  <a:pt x="0" y="0"/>
                </a:moveTo>
                <a:lnTo>
                  <a:pt x="2685530" y="0"/>
                </a:lnTo>
                <a:lnTo>
                  <a:pt x="3489313" y="1530170"/>
                </a:lnTo>
                <a:lnTo>
                  <a:pt x="803783" y="153017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835750" y="4357144"/>
            <a:ext cx="6721330" cy="72534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835750" y="5174192"/>
            <a:ext cx="6721330" cy="10131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2822404" y="581632"/>
            <a:ext cx="6170094" cy="93010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3523669" y="1901779"/>
            <a:ext cx="6170094" cy="93010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4232683" y="3251929"/>
            <a:ext cx="6170094" cy="930103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41166718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9CA30AC-465D-411F-829F-4744F4D8AE25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373594" y="1072662"/>
            <a:ext cx="2074714" cy="2074985"/>
          </a:xfrm>
          <a:custGeom>
            <a:avLst/>
            <a:gdLst>
              <a:gd name="connsiteX0" fmla="*/ 164131 w 4149969"/>
              <a:gd name="connsiteY0" fmla="*/ 0 h 4149969"/>
              <a:gd name="connsiteX1" fmla="*/ 3985838 w 4149969"/>
              <a:gd name="connsiteY1" fmla="*/ 0 h 4149969"/>
              <a:gd name="connsiteX2" fmla="*/ 4149969 w 4149969"/>
              <a:gd name="connsiteY2" fmla="*/ 164131 h 4149969"/>
              <a:gd name="connsiteX3" fmla="*/ 4149969 w 4149969"/>
              <a:gd name="connsiteY3" fmla="*/ 3985838 h 4149969"/>
              <a:gd name="connsiteX4" fmla="*/ 3985838 w 4149969"/>
              <a:gd name="connsiteY4" fmla="*/ 4149969 h 4149969"/>
              <a:gd name="connsiteX5" fmla="*/ 164131 w 4149969"/>
              <a:gd name="connsiteY5" fmla="*/ 4149969 h 4149969"/>
              <a:gd name="connsiteX6" fmla="*/ 0 w 4149969"/>
              <a:gd name="connsiteY6" fmla="*/ 3985838 h 4149969"/>
              <a:gd name="connsiteX7" fmla="*/ 0 w 4149969"/>
              <a:gd name="connsiteY7" fmla="*/ 164131 h 4149969"/>
              <a:gd name="connsiteX8" fmla="*/ 164131 w 4149969"/>
              <a:gd name="connsiteY8" fmla="*/ 0 h 4149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49969" h="4149969">
                <a:moveTo>
                  <a:pt x="164131" y="0"/>
                </a:moveTo>
                <a:lnTo>
                  <a:pt x="3985838" y="0"/>
                </a:lnTo>
                <a:cubicBezTo>
                  <a:pt x="4076485" y="0"/>
                  <a:pt x="4149969" y="73484"/>
                  <a:pt x="4149969" y="164131"/>
                </a:cubicBezTo>
                <a:lnTo>
                  <a:pt x="4149969" y="3985838"/>
                </a:lnTo>
                <a:cubicBezTo>
                  <a:pt x="4149969" y="4076485"/>
                  <a:pt x="4076485" y="4149969"/>
                  <a:pt x="3985838" y="4149969"/>
                </a:cubicBezTo>
                <a:lnTo>
                  <a:pt x="164131" y="4149969"/>
                </a:lnTo>
                <a:cubicBezTo>
                  <a:pt x="73484" y="4149969"/>
                  <a:pt x="0" y="4076485"/>
                  <a:pt x="0" y="3985838"/>
                </a:cubicBezTo>
                <a:lnTo>
                  <a:pt x="0" y="164131"/>
                </a:lnTo>
                <a:cubicBezTo>
                  <a:pt x="0" y="73484"/>
                  <a:pt x="73484" y="0"/>
                  <a:pt x="16413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F2F8B1E-3E7A-4F60-9BAB-7DEF7F928256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9002151" y="1072662"/>
            <a:ext cx="2074714" cy="2074985"/>
          </a:xfrm>
          <a:custGeom>
            <a:avLst/>
            <a:gdLst>
              <a:gd name="connsiteX0" fmla="*/ 164130 w 4149968"/>
              <a:gd name="connsiteY0" fmla="*/ 0 h 4149969"/>
              <a:gd name="connsiteX1" fmla="*/ 3985836 w 4149968"/>
              <a:gd name="connsiteY1" fmla="*/ 0 h 4149969"/>
              <a:gd name="connsiteX2" fmla="*/ 4149968 w 4149968"/>
              <a:gd name="connsiteY2" fmla="*/ 164131 h 4149969"/>
              <a:gd name="connsiteX3" fmla="*/ 4149968 w 4149968"/>
              <a:gd name="connsiteY3" fmla="*/ 3985838 h 4149969"/>
              <a:gd name="connsiteX4" fmla="*/ 3985836 w 4149968"/>
              <a:gd name="connsiteY4" fmla="*/ 4149969 h 4149969"/>
              <a:gd name="connsiteX5" fmla="*/ 164130 w 4149968"/>
              <a:gd name="connsiteY5" fmla="*/ 4149969 h 4149969"/>
              <a:gd name="connsiteX6" fmla="*/ 0 w 4149968"/>
              <a:gd name="connsiteY6" fmla="*/ 3985838 h 4149969"/>
              <a:gd name="connsiteX7" fmla="*/ 0 w 4149968"/>
              <a:gd name="connsiteY7" fmla="*/ 164131 h 4149969"/>
              <a:gd name="connsiteX8" fmla="*/ 164130 w 4149968"/>
              <a:gd name="connsiteY8" fmla="*/ 0 h 4149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49968" h="4149969">
                <a:moveTo>
                  <a:pt x="164130" y="0"/>
                </a:moveTo>
                <a:lnTo>
                  <a:pt x="3985836" y="0"/>
                </a:lnTo>
                <a:cubicBezTo>
                  <a:pt x="4076484" y="0"/>
                  <a:pt x="4149968" y="73484"/>
                  <a:pt x="4149968" y="164131"/>
                </a:cubicBezTo>
                <a:lnTo>
                  <a:pt x="4149968" y="3985838"/>
                </a:lnTo>
                <a:cubicBezTo>
                  <a:pt x="4149968" y="4076485"/>
                  <a:pt x="4076484" y="4149969"/>
                  <a:pt x="3985836" y="4149969"/>
                </a:cubicBezTo>
                <a:lnTo>
                  <a:pt x="164130" y="4149969"/>
                </a:lnTo>
                <a:cubicBezTo>
                  <a:pt x="73484" y="4149969"/>
                  <a:pt x="0" y="4076485"/>
                  <a:pt x="0" y="3985838"/>
                </a:cubicBezTo>
                <a:lnTo>
                  <a:pt x="0" y="164131"/>
                </a:lnTo>
                <a:cubicBezTo>
                  <a:pt x="0" y="73484"/>
                  <a:pt x="73484" y="0"/>
                  <a:pt x="16413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0D42215-4E17-44B3-B255-4DC95D755839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6373594" y="3701562"/>
            <a:ext cx="2074714" cy="2074985"/>
          </a:xfrm>
          <a:custGeom>
            <a:avLst/>
            <a:gdLst>
              <a:gd name="connsiteX0" fmla="*/ 164131 w 4149969"/>
              <a:gd name="connsiteY0" fmla="*/ 0 h 4149969"/>
              <a:gd name="connsiteX1" fmla="*/ 3985838 w 4149969"/>
              <a:gd name="connsiteY1" fmla="*/ 0 h 4149969"/>
              <a:gd name="connsiteX2" fmla="*/ 4149969 w 4149969"/>
              <a:gd name="connsiteY2" fmla="*/ 164131 h 4149969"/>
              <a:gd name="connsiteX3" fmla="*/ 4149969 w 4149969"/>
              <a:gd name="connsiteY3" fmla="*/ 3985838 h 4149969"/>
              <a:gd name="connsiteX4" fmla="*/ 3985838 w 4149969"/>
              <a:gd name="connsiteY4" fmla="*/ 4149969 h 4149969"/>
              <a:gd name="connsiteX5" fmla="*/ 164131 w 4149969"/>
              <a:gd name="connsiteY5" fmla="*/ 4149969 h 4149969"/>
              <a:gd name="connsiteX6" fmla="*/ 0 w 4149969"/>
              <a:gd name="connsiteY6" fmla="*/ 3985838 h 4149969"/>
              <a:gd name="connsiteX7" fmla="*/ 0 w 4149969"/>
              <a:gd name="connsiteY7" fmla="*/ 164131 h 4149969"/>
              <a:gd name="connsiteX8" fmla="*/ 164131 w 4149969"/>
              <a:gd name="connsiteY8" fmla="*/ 0 h 4149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49969" h="4149969">
                <a:moveTo>
                  <a:pt x="164131" y="0"/>
                </a:moveTo>
                <a:lnTo>
                  <a:pt x="3985838" y="0"/>
                </a:lnTo>
                <a:cubicBezTo>
                  <a:pt x="4076485" y="0"/>
                  <a:pt x="4149969" y="73484"/>
                  <a:pt x="4149969" y="164131"/>
                </a:cubicBezTo>
                <a:lnTo>
                  <a:pt x="4149969" y="3985838"/>
                </a:lnTo>
                <a:cubicBezTo>
                  <a:pt x="4149969" y="4076485"/>
                  <a:pt x="4076485" y="4149969"/>
                  <a:pt x="3985838" y="4149969"/>
                </a:cubicBezTo>
                <a:lnTo>
                  <a:pt x="164131" y="4149969"/>
                </a:lnTo>
                <a:cubicBezTo>
                  <a:pt x="73484" y="4149969"/>
                  <a:pt x="0" y="4076485"/>
                  <a:pt x="0" y="3985838"/>
                </a:cubicBezTo>
                <a:lnTo>
                  <a:pt x="0" y="164131"/>
                </a:lnTo>
                <a:cubicBezTo>
                  <a:pt x="0" y="73484"/>
                  <a:pt x="73484" y="0"/>
                  <a:pt x="16413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7A39E73-7B5A-4263-8F75-D9ADE00A6B60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9002151" y="3701562"/>
            <a:ext cx="2074714" cy="2074985"/>
          </a:xfrm>
          <a:custGeom>
            <a:avLst/>
            <a:gdLst>
              <a:gd name="connsiteX0" fmla="*/ 164130 w 4149968"/>
              <a:gd name="connsiteY0" fmla="*/ 0 h 4149969"/>
              <a:gd name="connsiteX1" fmla="*/ 3985836 w 4149968"/>
              <a:gd name="connsiteY1" fmla="*/ 0 h 4149969"/>
              <a:gd name="connsiteX2" fmla="*/ 4149968 w 4149968"/>
              <a:gd name="connsiteY2" fmla="*/ 164131 h 4149969"/>
              <a:gd name="connsiteX3" fmla="*/ 4149968 w 4149968"/>
              <a:gd name="connsiteY3" fmla="*/ 3985838 h 4149969"/>
              <a:gd name="connsiteX4" fmla="*/ 3985836 w 4149968"/>
              <a:gd name="connsiteY4" fmla="*/ 4149969 h 4149969"/>
              <a:gd name="connsiteX5" fmla="*/ 164130 w 4149968"/>
              <a:gd name="connsiteY5" fmla="*/ 4149969 h 4149969"/>
              <a:gd name="connsiteX6" fmla="*/ 0 w 4149968"/>
              <a:gd name="connsiteY6" fmla="*/ 3985838 h 4149969"/>
              <a:gd name="connsiteX7" fmla="*/ 0 w 4149968"/>
              <a:gd name="connsiteY7" fmla="*/ 164131 h 4149969"/>
              <a:gd name="connsiteX8" fmla="*/ 164130 w 4149968"/>
              <a:gd name="connsiteY8" fmla="*/ 0 h 4149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49968" h="4149969">
                <a:moveTo>
                  <a:pt x="164130" y="0"/>
                </a:moveTo>
                <a:lnTo>
                  <a:pt x="3985836" y="0"/>
                </a:lnTo>
                <a:cubicBezTo>
                  <a:pt x="4076484" y="0"/>
                  <a:pt x="4149968" y="73484"/>
                  <a:pt x="4149968" y="164131"/>
                </a:cubicBezTo>
                <a:lnTo>
                  <a:pt x="4149968" y="3985838"/>
                </a:lnTo>
                <a:cubicBezTo>
                  <a:pt x="4149968" y="4076485"/>
                  <a:pt x="4076484" y="4149969"/>
                  <a:pt x="3985836" y="4149969"/>
                </a:cubicBezTo>
                <a:lnTo>
                  <a:pt x="164130" y="4149969"/>
                </a:lnTo>
                <a:cubicBezTo>
                  <a:pt x="73484" y="4149969"/>
                  <a:pt x="0" y="4076485"/>
                  <a:pt x="0" y="3985838"/>
                </a:cubicBezTo>
                <a:lnTo>
                  <a:pt x="0" y="164131"/>
                </a:lnTo>
                <a:cubicBezTo>
                  <a:pt x="0" y="73484"/>
                  <a:pt x="73484" y="0"/>
                  <a:pt x="16413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7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20000" decel="8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20000" decel="8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20000" decel="8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フローチャート: データ 19"/>
          <p:cNvSpPr/>
          <p:nvPr/>
        </p:nvSpPr>
        <p:spPr>
          <a:xfrm>
            <a:off x="2282913" y="1778816"/>
            <a:ext cx="3655610" cy="361534"/>
          </a:xfrm>
          <a:prstGeom prst="flowChartInputOutput">
            <a:avLst/>
          </a:prstGeom>
          <a:solidFill>
            <a:schemeClr val="bg2">
              <a:lumMod val="9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" name="平行四辺形 6"/>
          <p:cNvSpPr/>
          <p:nvPr/>
        </p:nvSpPr>
        <p:spPr>
          <a:xfrm flipH="1">
            <a:off x="270241" y="728700"/>
            <a:ext cx="5659111" cy="1050117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6" name="平行四辺形 25"/>
          <p:cNvSpPr/>
          <p:nvPr/>
        </p:nvSpPr>
        <p:spPr>
          <a:xfrm flipH="1">
            <a:off x="2292650" y="2140350"/>
            <a:ext cx="5659111" cy="1050117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7" name="フローチャート: データ 26"/>
          <p:cNvSpPr/>
          <p:nvPr/>
        </p:nvSpPr>
        <p:spPr>
          <a:xfrm>
            <a:off x="4296152" y="3190467"/>
            <a:ext cx="3655610" cy="361534"/>
          </a:xfrm>
          <a:prstGeom prst="flowChartInputOutput">
            <a:avLst/>
          </a:prstGeom>
          <a:solidFill>
            <a:schemeClr val="bg2">
              <a:lumMod val="9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8" name="平行四辺形 27"/>
          <p:cNvSpPr/>
          <p:nvPr/>
        </p:nvSpPr>
        <p:spPr>
          <a:xfrm flipH="1">
            <a:off x="4311003" y="3552001"/>
            <a:ext cx="5659111" cy="1050117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9" name="フローチャート: データ 28"/>
          <p:cNvSpPr/>
          <p:nvPr/>
        </p:nvSpPr>
        <p:spPr>
          <a:xfrm>
            <a:off x="6314504" y="4602118"/>
            <a:ext cx="3655610" cy="361534"/>
          </a:xfrm>
          <a:prstGeom prst="flowChartInputOutput">
            <a:avLst/>
          </a:prstGeom>
          <a:solidFill>
            <a:schemeClr val="bg2">
              <a:lumMod val="9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0" name="平行四辺形 29"/>
          <p:cNvSpPr/>
          <p:nvPr/>
        </p:nvSpPr>
        <p:spPr>
          <a:xfrm flipH="1">
            <a:off x="6318052" y="4963652"/>
            <a:ext cx="5659111" cy="1050117"/>
          </a:xfrm>
          <a:prstGeom prst="parallelogram">
            <a:avLst>
              <a:gd name="adj" fmla="val 45396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1" name="平行四辺形 30"/>
          <p:cNvSpPr/>
          <p:nvPr/>
        </p:nvSpPr>
        <p:spPr>
          <a:xfrm flipH="1">
            <a:off x="270241" y="728700"/>
            <a:ext cx="1350268" cy="1050117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2" name="平行四辺形 31"/>
          <p:cNvSpPr/>
          <p:nvPr/>
        </p:nvSpPr>
        <p:spPr>
          <a:xfrm flipH="1">
            <a:off x="2292650" y="2140350"/>
            <a:ext cx="1350268" cy="1050117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3" name="平行四辺形 32"/>
          <p:cNvSpPr/>
          <p:nvPr/>
        </p:nvSpPr>
        <p:spPr>
          <a:xfrm flipH="1">
            <a:off x="4311003" y="3552000"/>
            <a:ext cx="1350268" cy="1050117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4" name="平行四辺形 33"/>
          <p:cNvSpPr/>
          <p:nvPr/>
        </p:nvSpPr>
        <p:spPr>
          <a:xfrm flipH="1">
            <a:off x="6314504" y="4963651"/>
            <a:ext cx="1350268" cy="1050117"/>
          </a:xfrm>
          <a:prstGeom prst="parallelogram">
            <a:avLst>
              <a:gd name="adj" fmla="val 45396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40189" y="846274"/>
            <a:ext cx="590242" cy="81009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32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</a:t>
            </a:r>
            <a:endParaRPr 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2672663" y="2255882"/>
            <a:ext cx="590242" cy="81009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32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4691016" y="3667534"/>
            <a:ext cx="590242" cy="81009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32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</a:t>
            </a:r>
            <a:endParaRPr 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694517" y="5079184"/>
            <a:ext cx="590242" cy="810090"/>
          </a:xfrm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sz="32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</a:t>
            </a:r>
            <a:endParaRPr 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1445080" y="668293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625775" y="1148748"/>
            <a:ext cx="3982326" cy="6300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3480218" y="2079943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3660913" y="2560398"/>
            <a:ext cx="3982326" cy="6300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5471725" y="3491594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5652420" y="3972049"/>
            <a:ext cx="3982326" cy="6300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7484077" y="4903244"/>
            <a:ext cx="4080807" cy="565983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24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7664772" y="5383699"/>
            <a:ext cx="3982326" cy="6300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0083" y="3781168"/>
            <a:ext cx="4059173" cy="1393746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defRPr sz="3600" spc="10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20083" y="5199197"/>
            <a:ext cx="5105804" cy="105011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49" name="直線コネクタ 48"/>
          <p:cNvCxnSpPr/>
          <p:nvPr/>
        </p:nvCxnSpPr>
        <p:spPr>
          <a:xfrm>
            <a:off x="0" y="5139190"/>
            <a:ext cx="55258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676636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WO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正方形/長方形 4"/>
          <p:cNvSpPr/>
          <p:nvPr/>
        </p:nvSpPr>
        <p:spPr>
          <a:xfrm>
            <a:off x="7225955" y="3728341"/>
            <a:ext cx="4966045" cy="21002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正方形/長方形 5"/>
          <p:cNvSpPr/>
          <p:nvPr/>
        </p:nvSpPr>
        <p:spPr>
          <a:xfrm>
            <a:off x="0" y="3721847"/>
            <a:ext cx="4966045" cy="21002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" name="正方形/長方形 6"/>
          <p:cNvSpPr/>
          <p:nvPr/>
        </p:nvSpPr>
        <p:spPr>
          <a:xfrm>
            <a:off x="7225955" y="1456049"/>
            <a:ext cx="4966045" cy="21002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" name="正方形/長方形 7"/>
          <p:cNvSpPr/>
          <p:nvPr/>
        </p:nvSpPr>
        <p:spPr>
          <a:xfrm>
            <a:off x="0" y="1456049"/>
            <a:ext cx="4966045" cy="21002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grpSp>
        <p:nvGrpSpPr>
          <p:cNvPr id="9" name="グループ化 8"/>
          <p:cNvGrpSpPr/>
          <p:nvPr/>
        </p:nvGrpSpPr>
        <p:grpSpPr>
          <a:xfrm>
            <a:off x="3909343" y="3721848"/>
            <a:ext cx="2106910" cy="2100233"/>
            <a:chOff x="6037861" y="5413530"/>
            <a:chExt cx="2889225" cy="2880320"/>
          </a:xfrm>
        </p:grpSpPr>
        <p:sp>
          <p:nvSpPr>
            <p:cNvPr id="10" name="涙形 9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1" name="涙形 10"/>
            <p:cNvSpPr/>
            <p:nvPr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2" name="涙形 11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3" name="涙形 12"/>
            <p:cNvSpPr/>
            <p:nvPr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grpSp>
        <p:nvGrpSpPr>
          <p:cNvPr id="14" name="グループ化 13"/>
          <p:cNvGrpSpPr/>
          <p:nvPr/>
        </p:nvGrpSpPr>
        <p:grpSpPr>
          <a:xfrm rot="5400000">
            <a:off x="3912681" y="1459204"/>
            <a:ext cx="2106727" cy="2100416"/>
            <a:chOff x="6037861" y="5413530"/>
            <a:chExt cx="2889225" cy="2880320"/>
          </a:xfrm>
        </p:grpSpPr>
        <p:sp>
          <p:nvSpPr>
            <p:cNvPr id="15" name="涙形 14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6" name="涙形 15"/>
            <p:cNvSpPr/>
            <p:nvPr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7" name="涙形 16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8" name="涙形 17"/>
            <p:cNvSpPr/>
            <p:nvPr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grpSp>
        <p:nvGrpSpPr>
          <p:cNvPr id="19" name="グループ化 18"/>
          <p:cNvGrpSpPr/>
          <p:nvPr/>
        </p:nvGrpSpPr>
        <p:grpSpPr>
          <a:xfrm rot="10800000">
            <a:off x="6186017" y="1462542"/>
            <a:ext cx="2106910" cy="2100233"/>
            <a:chOff x="6037861" y="5413530"/>
            <a:chExt cx="2889225" cy="2880320"/>
          </a:xfrm>
        </p:grpSpPr>
        <p:sp>
          <p:nvSpPr>
            <p:cNvPr id="20" name="涙形 19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1" name="涙形 20"/>
            <p:cNvSpPr/>
            <p:nvPr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2" name="涙形 21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3" name="涙形 22"/>
            <p:cNvSpPr/>
            <p:nvPr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grpSp>
        <p:nvGrpSpPr>
          <p:cNvPr id="24" name="グループ化 23"/>
          <p:cNvGrpSpPr/>
          <p:nvPr/>
        </p:nvGrpSpPr>
        <p:grpSpPr>
          <a:xfrm rot="16200000">
            <a:off x="6182862" y="3725003"/>
            <a:ext cx="2106727" cy="2100416"/>
            <a:chOff x="6037861" y="5413530"/>
            <a:chExt cx="2889225" cy="2880320"/>
          </a:xfrm>
        </p:grpSpPr>
        <p:sp>
          <p:nvSpPr>
            <p:cNvPr id="25" name="涙形 24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6" name="涙形 25"/>
            <p:cNvSpPr/>
            <p:nvPr/>
          </p:nvSpPr>
          <p:spPr>
            <a:xfrm>
              <a:off x="6046766" y="5413530"/>
              <a:ext cx="2880320" cy="2880320"/>
            </a:xfrm>
            <a:prstGeom prst="teardrop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7" name="涙形 26"/>
            <p:cNvSpPr/>
            <p:nvPr/>
          </p:nvSpPr>
          <p:spPr>
            <a:xfrm>
              <a:off x="6037861" y="5413530"/>
              <a:ext cx="2880320" cy="2880320"/>
            </a:xfrm>
            <a:prstGeom prst="teardrop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8" name="涙形 27"/>
            <p:cNvSpPr/>
            <p:nvPr/>
          </p:nvSpPr>
          <p:spPr>
            <a:xfrm>
              <a:off x="6172876" y="5548545"/>
              <a:ext cx="2610290" cy="2610290"/>
            </a:xfrm>
            <a:prstGeom prst="teardrop">
              <a:avLst/>
            </a:prstGeom>
            <a:solidFill>
              <a:schemeClr val="bg1">
                <a:lumMod val="95000"/>
              </a:schemeClr>
            </a:solidFill>
            <a:ln w="1270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175620" y="2711041"/>
            <a:ext cx="1596470" cy="50793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175620" y="1808820"/>
            <a:ext cx="1596470" cy="108738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A</a:t>
            </a:r>
            <a:endParaRPr lang="en-US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449916" y="2711041"/>
            <a:ext cx="1596470" cy="50793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449916" y="1808820"/>
            <a:ext cx="1596470" cy="108738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A</a:t>
            </a:r>
            <a:endParaRPr 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4163694" y="4901285"/>
            <a:ext cx="1596470" cy="50793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163694" y="3999064"/>
            <a:ext cx="1596470" cy="108738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A</a:t>
            </a:r>
            <a:endParaRPr 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437990" y="4901285"/>
            <a:ext cx="1596470" cy="50793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437990" y="3999064"/>
            <a:ext cx="1596470" cy="1087389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5867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A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424878" y="1846093"/>
            <a:ext cx="3360665" cy="1470163"/>
          </a:xfrm>
        </p:spPr>
        <p:txBody>
          <a:bodyPr anchor="ctr">
            <a:noAutofit/>
          </a:bodyPr>
          <a:lstStyle>
            <a:lvl1pPr marL="228611" indent="-240012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424878" y="3976329"/>
            <a:ext cx="3360665" cy="1470163"/>
          </a:xfrm>
        </p:spPr>
        <p:txBody>
          <a:bodyPr anchor="ctr">
            <a:noAutofit/>
          </a:bodyPr>
          <a:lstStyle>
            <a:lvl1pPr marL="228611" indent="-240012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8406457" y="1876096"/>
            <a:ext cx="3360665" cy="1470163"/>
          </a:xfrm>
        </p:spPr>
        <p:txBody>
          <a:bodyPr anchor="ctr">
            <a:noAutofit/>
          </a:bodyPr>
          <a:lstStyle>
            <a:lvl1pPr marL="228611" indent="-240012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8406457" y="4006333"/>
            <a:ext cx="3360665" cy="1470163"/>
          </a:xfrm>
        </p:spPr>
        <p:txBody>
          <a:bodyPr anchor="ctr">
            <a:noAutofit/>
          </a:bodyPr>
          <a:lstStyle>
            <a:lvl1pPr marL="228611" indent="-240012" algn="l">
              <a:lnSpc>
                <a:spcPct val="120000"/>
              </a:lnSpc>
              <a:buClr>
                <a:schemeClr val="accent1"/>
              </a:buClr>
              <a:buFont typeface="Wingdings" panose="05000000000000000000" pitchFamily="2" charset="2"/>
              <a:buChar char="u"/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図プレースホルダー 7"/>
          <p:cNvSpPr>
            <a:spLocks noGrp="1"/>
          </p:cNvSpPr>
          <p:nvPr>
            <p:ph type="pic" sz="quarter" idx="37" hasCustomPrompt="1"/>
          </p:nvPr>
        </p:nvSpPr>
        <p:spPr>
          <a:xfrm>
            <a:off x="424878" y="1030847"/>
            <a:ext cx="815316" cy="81524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42" name="図プレースホルダー 7"/>
          <p:cNvSpPr>
            <a:spLocks noGrp="1"/>
          </p:cNvSpPr>
          <p:nvPr>
            <p:ph type="pic" sz="quarter" idx="38" hasCustomPrompt="1"/>
          </p:nvPr>
        </p:nvSpPr>
        <p:spPr>
          <a:xfrm>
            <a:off x="10956962" y="1048426"/>
            <a:ext cx="815316" cy="81524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43" name="図プレースホルダー 7"/>
          <p:cNvSpPr>
            <a:spLocks noGrp="1"/>
          </p:cNvSpPr>
          <p:nvPr>
            <p:ph type="pic" sz="quarter" idx="39" hasCustomPrompt="1"/>
          </p:nvPr>
        </p:nvSpPr>
        <p:spPr>
          <a:xfrm>
            <a:off x="424878" y="5446492"/>
            <a:ext cx="815316" cy="81524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44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10956962" y="5464072"/>
            <a:ext cx="815316" cy="815245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7636768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5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04913" y="1311060"/>
            <a:ext cx="2400475" cy="515469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" name="正方形/長方形 5"/>
          <p:cNvSpPr/>
          <p:nvPr/>
        </p:nvSpPr>
        <p:spPr>
          <a:xfrm>
            <a:off x="3095406" y="1118743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3215430" y="1118743"/>
            <a:ext cx="7741532" cy="900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04913" y="2353676"/>
            <a:ext cx="2400475" cy="515469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正方形/長方形 8"/>
          <p:cNvSpPr/>
          <p:nvPr/>
        </p:nvSpPr>
        <p:spPr>
          <a:xfrm>
            <a:off x="3095406" y="2161359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3215430" y="2161359"/>
            <a:ext cx="7741532" cy="900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604913" y="3396292"/>
            <a:ext cx="2400475" cy="515469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2" name="正方形/長方形 11"/>
          <p:cNvSpPr/>
          <p:nvPr/>
        </p:nvSpPr>
        <p:spPr>
          <a:xfrm>
            <a:off x="3095406" y="3203975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3215430" y="3203975"/>
            <a:ext cx="7741532" cy="900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604913" y="4438908"/>
            <a:ext cx="2400475" cy="515469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正方形/長方形 14"/>
          <p:cNvSpPr/>
          <p:nvPr/>
        </p:nvSpPr>
        <p:spPr>
          <a:xfrm>
            <a:off x="3095406" y="4246591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3215430" y="4246591"/>
            <a:ext cx="7741532" cy="900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604913" y="5481523"/>
            <a:ext cx="2400475" cy="515469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正方形/長方形 17"/>
          <p:cNvSpPr/>
          <p:nvPr/>
        </p:nvSpPr>
        <p:spPr>
          <a:xfrm>
            <a:off x="3095406" y="5289207"/>
            <a:ext cx="48004" cy="900100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3215430" y="5289207"/>
            <a:ext cx="7741532" cy="90010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36450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l De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/>
        </p:nvSpPr>
        <p:spPr>
          <a:xfrm>
            <a:off x="0" y="4029067"/>
            <a:ext cx="12192000" cy="13801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654" y="308653"/>
            <a:ext cx="5274870" cy="427273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76" y="950241"/>
            <a:ext cx="2554068" cy="363114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973" y="1804275"/>
            <a:ext cx="1363426" cy="2777109"/>
          </a:xfrm>
          <a:prstGeom prst="rect">
            <a:avLst/>
          </a:prstGeom>
        </p:spPr>
      </p:pic>
      <p:sp>
        <p:nvSpPr>
          <p:cNvPr id="9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1908725" y="2157779"/>
            <a:ext cx="1139924" cy="20701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0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3305448" y="488673"/>
            <a:ext cx="4890968" cy="2704156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1" name="図プレースホルダー 8"/>
          <p:cNvSpPr>
            <a:spLocks noGrp="1"/>
          </p:cNvSpPr>
          <p:nvPr>
            <p:ph type="pic" sz="quarter" idx="14" hasCustomPrompt="1"/>
          </p:nvPr>
        </p:nvSpPr>
        <p:spPr>
          <a:xfrm>
            <a:off x="8496475" y="1298763"/>
            <a:ext cx="2190433" cy="294032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365938" y="4653871"/>
            <a:ext cx="9460124" cy="725346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009994" y="5499230"/>
            <a:ext cx="10172013" cy="78008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03572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ob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線コネクタ 24"/>
          <p:cNvCxnSpPr/>
          <p:nvPr/>
        </p:nvCxnSpPr>
        <p:spPr>
          <a:xfrm flipH="1">
            <a:off x="0" y="1609376"/>
            <a:ext cx="121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348" y="634314"/>
            <a:ext cx="2596429" cy="5304621"/>
          </a:xfrm>
          <a:prstGeom prst="rect">
            <a:avLst/>
          </a:prstGeom>
        </p:spPr>
      </p:pic>
      <p:sp>
        <p:nvSpPr>
          <p:cNvPr id="24" name="図プレースホルダー 23"/>
          <p:cNvSpPr>
            <a:spLocks noGrp="1"/>
          </p:cNvSpPr>
          <p:nvPr>
            <p:ph type="pic" sz="quarter" idx="12" hasCustomPrompt="1"/>
          </p:nvPr>
        </p:nvSpPr>
        <p:spPr>
          <a:xfrm>
            <a:off x="1520515" y="1317625"/>
            <a:ext cx="2224094" cy="397086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095548" y="878717"/>
            <a:ext cx="6721330" cy="72534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ホームベース 27"/>
          <p:cNvSpPr/>
          <p:nvPr/>
        </p:nvSpPr>
        <p:spPr>
          <a:xfrm>
            <a:off x="4205626" y="1926696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525451" y="2182259"/>
            <a:ext cx="6361259" cy="9001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525451" y="1795972"/>
            <a:ext cx="6361259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ホームベース 30"/>
          <p:cNvSpPr/>
          <p:nvPr/>
        </p:nvSpPr>
        <p:spPr>
          <a:xfrm>
            <a:off x="4205626" y="3255768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4525451" y="3511331"/>
            <a:ext cx="6361259" cy="9001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4525451" y="3125044"/>
            <a:ext cx="6361259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ホームベース 33"/>
          <p:cNvSpPr/>
          <p:nvPr/>
        </p:nvSpPr>
        <p:spPr>
          <a:xfrm>
            <a:off x="4205626" y="4613597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525451" y="4869160"/>
            <a:ext cx="6361259" cy="9001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4525451" y="4482874"/>
            <a:ext cx="6361259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13099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ob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3549013"/>
            <a:ext cx="12192000" cy="900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348" y="634314"/>
            <a:ext cx="2596429" cy="5304621"/>
          </a:xfrm>
          <a:prstGeom prst="rect">
            <a:avLst/>
          </a:prstGeom>
        </p:spPr>
      </p:pic>
      <p:sp>
        <p:nvSpPr>
          <p:cNvPr id="24" name="図プレースホルダー 23"/>
          <p:cNvSpPr>
            <a:spLocks noGrp="1"/>
          </p:cNvSpPr>
          <p:nvPr>
            <p:ph type="pic" sz="quarter" idx="12" hasCustomPrompt="1"/>
          </p:nvPr>
        </p:nvSpPr>
        <p:spPr>
          <a:xfrm>
            <a:off x="1520515" y="1317625"/>
            <a:ext cx="2224094" cy="397086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095548" y="3609020"/>
            <a:ext cx="6721330" cy="72534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115608" y="4509120"/>
            <a:ext cx="7261437" cy="13501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400781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ob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/>
          <p:cNvSpPr/>
          <p:nvPr/>
        </p:nvSpPr>
        <p:spPr>
          <a:xfrm>
            <a:off x="0" y="3549013"/>
            <a:ext cx="12192000" cy="900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604" y="340622"/>
            <a:ext cx="2547226" cy="6173623"/>
          </a:xfrm>
          <a:prstGeom prst="rect">
            <a:avLst/>
          </a:prstGeom>
        </p:spPr>
      </p:pic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10" y="968727"/>
            <a:ext cx="2596429" cy="5304621"/>
          </a:xfrm>
          <a:prstGeom prst="rect">
            <a:avLst/>
          </a:prstGeom>
        </p:spPr>
      </p:pic>
      <p:sp>
        <p:nvSpPr>
          <p:cNvPr id="24" name="図プレースホルダー 23"/>
          <p:cNvSpPr>
            <a:spLocks noGrp="1"/>
          </p:cNvSpPr>
          <p:nvPr>
            <p:ph type="pic" sz="quarter" idx="12" hasCustomPrompt="1"/>
          </p:nvPr>
        </p:nvSpPr>
        <p:spPr>
          <a:xfrm>
            <a:off x="6486077" y="1652038"/>
            <a:ext cx="2224094" cy="397086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364866" y="3609020"/>
            <a:ext cx="5731134" cy="72534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364865" y="4509120"/>
            <a:ext cx="5731134" cy="13501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67766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 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直線コネクタ 67"/>
          <p:cNvCxnSpPr/>
          <p:nvPr/>
        </p:nvCxnSpPr>
        <p:spPr>
          <a:xfrm>
            <a:off x="-90018" y="668693"/>
            <a:ext cx="12397246" cy="5107651"/>
          </a:xfrm>
          <a:prstGeom prst="line">
            <a:avLst/>
          </a:prstGeom>
          <a:ln w="762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円/楕円 6"/>
          <p:cNvSpPr/>
          <p:nvPr/>
        </p:nvSpPr>
        <p:spPr>
          <a:xfrm>
            <a:off x="2584555" y="1217078"/>
            <a:ext cx="2002073" cy="200189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4" name="円/楕円 63"/>
          <p:cNvSpPr/>
          <p:nvPr/>
        </p:nvSpPr>
        <p:spPr>
          <a:xfrm>
            <a:off x="295779" y="278651"/>
            <a:ext cx="2002073" cy="200189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3" name="円/楕円 62"/>
          <p:cNvSpPr/>
          <p:nvPr/>
        </p:nvSpPr>
        <p:spPr>
          <a:xfrm>
            <a:off x="2027797" y="499514"/>
            <a:ext cx="660131" cy="66007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9" name="円/楕円 68"/>
          <p:cNvSpPr/>
          <p:nvPr/>
        </p:nvSpPr>
        <p:spPr>
          <a:xfrm>
            <a:off x="4895012" y="2168861"/>
            <a:ext cx="2002073" cy="200189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0" name="円/楕円 69"/>
          <p:cNvSpPr/>
          <p:nvPr/>
        </p:nvSpPr>
        <p:spPr>
          <a:xfrm>
            <a:off x="7227150" y="3137291"/>
            <a:ext cx="2002073" cy="200189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1" name="円/楕円 70"/>
          <p:cNvSpPr/>
          <p:nvPr/>
        </p:nvSpPr>
        <p:spPr>
          <a:xfrm>
            <a:off x="9585013" y="4059071"/>
            <a:ext cx="2002073" cy="2001899"/>
          </a:xfrm>
          <a:prstGeom prst="ellipse">
            <a:avLst/>
          </a:prstGeom>
          <a:solidFill>
            <a:schemeClr val="bg1"/>
          </a:solidFill>
          <a:ln w="57150" cmpd="sng">
            <a:solidFill>
              <a:schemeClr val="accent1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2" name="円/楕円 71"/>
          <p:cNvSpPr/>
          <p:nvPr/>
        </p:nvSpPr>
        <p:spPr>
          <a:xfrm>
            <a:off x="4325649" y="1448781"/>
            <a:ext cx="660131" cy="66007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3" name="円/楕円 72"/>
          <p:cNvSpPr/>
          <p:nvPr/>
        </p:nvSpPr>
        <p:spPr>
          <a:xfrm>
            <a:off x="6636106" y="2408888"/>
            <a:ext cx="660131" cy="66007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4" name="円/楕円 73"/>
          <p:cNvSpPr/>
          <p:nvPr/>
        </p:nvSpPr>
        <p:spPr>
          <a:xfrm>
            <a:off x="8976569" y="3398997"/>
            <a:ext cx="660131" cy="66007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5" name="円/楕円 74"/>
          <p:cNvSpPr/>
          <p:nvPr/>
        </p:nvSpPr>
        <p:spPr>
          <a:xfrm>
            <a:off x="11317032" y="4329101"/>
            <a:ext cx="660131" cy="660073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391080" y="3612374"/>
            <a:ext cx="4505498" cy="147542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13758" y="5117644"/>
            <a:ext cx="5862277" cy="113167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79" name="直線コネクタ 78"/>
          <p:cNvCxnSpPr/>
          <p:nvPr/>
        </p:nvCxnSpPr>
        <p:spPr>
          <a:xfrm flipH="1">
            <a:off x="4796" y="5087803"/>
            <a:ext cx="627124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直角三角形 81"/>
          <p:cNvSpPr/>
          <p:nvPr/>
        </p:nvSpPr>
        <p:spPr>
          <a:xfrm rot="14829042">
            <a:off x="2246398" y="1550209"/>
            <a:ext cx="267452" cy="267475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3" name="直角三角形 82"/>
          <p:cNvSpPr/>
          <p:nvPr/>
        </p:nvSpPr>
        <p:spPr>
          <a:xfrm rot="14829042">
            <a:off x="4547134" y="2490033"/>
            <a:ext cx="267452" cy="267475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4" name="直角三角形 83"/>
          <p:cNvSpPr/>
          <p:nvPr/>
        </p:nvSpPr>
        <p:spPr>
          <a:xfrm rot="14829042">
            <a:off x="6857591" y="3450139"/>
            <a:ext cx="267452" cy="267475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5" name="直角三角形 84"/>
          <p:cNvSpPr/>
          <p:nvPr/>
        </p:nvSpPr>
        <p:spPr>
          <a:xfrm rot="14829042">
            <a:off x="9198054" y="4410246"/>
            <a:ext cx="267452" cy="267475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2225234" y="634625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bg1"/>
                </a:solidFill>
              </a:rPr>
              <a:t>1</a:t>
            </a:r>
            <a:endParaRPr kumimoji="1" lang="ja-JP" altLang="en-US" sz="600">
              <a:solidFill>
                <a:schemeClr val="bg1"/>
              </a:solidFill>
            </a:endParaRPr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4518271" y="1583892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bg1"/>
                </a:solidFill>
              </a:rPr>
              <a:t>2</a:t>
            </a:r>
            <a:endParaRPr kumimoji="1" lang="ja-JP" altLang="en-US" sz="600">
              <a:solidFill>
                <a:schemeClr val="bg1"/>
              </a:solidFill>
            </a:endParaRPr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6828728" y="2543998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bg1"/>
                </a:solidFill>
              </a:rPr>
              <a:t>3</a:t>
            </a:r>
            <a:endParaRPr kumimoji="1" lang="ja-JP" altLang="en-US" sz="600">
              <a:solidFill>
                <a:schemeClr val="bg1"/>
              </a:solidFill>
            </a:endParaRPr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9169192" y="3534108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bg1"/>
                </a:solidFill>
              </a:rPr>
              <a:t>4</a:t>
            </a:r>
            <a:endParaRPr kumimoji="1" lang="ja-JP" altLang="en-US" sz="600">
              <a:solidFill>
                <a:schemeClr val="bg1"/>
              </a:solidFill>
            </a:endParaRPr>
          </a:p>
        </p:txBody>
      </p:sp>
      <p:sp>
        <p:nvSpPr>
          <p:cNvPr id="90" name="テキスト ボックス 89"/>
          <p:cNvSpPr txBox="1"/>
          <p:nvPr/>
        </p:nvSpPr>
        <p:spPr>
          <a:xfrm>
            <a:off x="11509655" y="4464212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bg1"/>
                </a:solidFill>
              </a:rPr>
              <a:t>5</a:t>
            </a:r>
            <a:endParaRPr kumimoji="1" lang="ja-JP" altLang="en-US" sz="600">
              <a:solidFill>
                <a:schemeClr val="bg1"/>
              </a:solidFill>
            </a:endParaRPr>
          </a:p>
        </p:txBody>
      </p:sp>
      <p:sp>
        <p:nvSpPr>
          <p:cNvPr id="99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544151" y="548680"/>
            <a:ext cx="1483647" cy="139445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0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2843767" y="1502807"/>
            <a:ext cx="1483647" cy="139445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1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5152459" y="2465840"/>
            <a:ext cx="1483647" cy="139445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2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7486363" y="3423020"/>
            <a:ext cx="1483647" cy="139445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9833386" y="4344800"/>
            <a:ext cx="1483647" cy="139445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661729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obile Devic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線コネクタ 16"/>
          <p:cNvCxnSpPr/>
          <p:nvPr/>
        </p:nvCxnSpPr>
        <p:spPr>
          <a:xfrm flipH="1">
            <a:off x="0" y="2168860"/>
            <a:ext cx="121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198" y="578684"/>
            <a:ext cx="3810754" cy="541778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7" y="2556065"/>
            <a:ext cx="1689072" cy="3440404"/>
          </a:xfrm>
          <a:prstGeom prst="rect">
            <a:avLst/>
          </a:prstGeom>
        </p:spPr>
      </p:pic>
      <p:sp>
        <p:nvSpPr>
          <p:cNvPr id="8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699185" y="3000976"/>
            <a:ext cx="1440517" cy="2550583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2" name="図プレースホルダー 11"/>
          <p:cNvSpPr>
            <a:spLocks noGrp="1"/>
          </p:cNvSpPr>
          <p:nvPr>
            <p:ph type="pic" sz="quarter" idx="13" hasCustomPrompt="1"/>
          </p:nvPr>
        </p:nvSpPr>
        <p:spPr>
          <a:xfrm>
            <a:off x="2304485" y="1097356"/>
            <a:ext cx="3292180" cy="43804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065994" y="848714"/>
            <a:ext cx="5821152" cy="1325413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ホームベース 19"/>
          <p:cNvSpPr/>
          <p:nvPr/>
        </p:nvSpPr>
        <p:spPr>
          <a:xfrm>
            <a:off x="6106240" y="2479604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426065" y="2735166"/>
            <a:ext cx="5461081" cy="126389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426065" y="2348880"/>
            <a:ext cx="546108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ホームベース 24"/>
          <p:cNvSpPr/>
          <p:nvPr/>
        </p:nvSpPr>
        <p:spPr>
          <a:xfrm>
            <a:off x="6106240" y="4240880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426065" y="4496443"/>
            <a:ext cx="5461081" cy="126389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426065" y="4110157"/>
            <a:ext cx="546108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41928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obile Devic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正方形/長方形 15"/>
          <p:cNvSpPr/>
          <p:nvPr/>
        </p:nvSpPr>
        <p:spPr>
          <a:xfrm>
            <a:off x="0" y="3549013"/>
            <a:ext cx="12192000" cy="900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198" y="578684"/>
            <a:ext cx="3810754" cy="541778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7" y="2556065"/>
            <a:ext cx="1689072" cy="3440404"/>
          </a:xfrm>
          <a:prstGeom prst="rect">
            <a:avLst/>
          </a:prstGeom>
        </p:spPr>
      </p:pic>
      <p:sp>
        <p:nvSpPr>
          <p:cNvPr id="8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699185" y="3000976"/>
            <a:ext cx="1440517" cy="2550583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2" name="図プレースホルダー 11"/>
          <p:cNvSpPr>
            <a:spLocks noGrp="1"/>
          </p:cNvSpPr>
          <p:nvPr>
            <p:ph type="pic" sz="quarter" idx="13" hasCustomPrompt="1"/>
          </p:nvPr>
        </p:nvSpPr>
        <p:spPr>
          <a:xfrm>
            <a:off x="2304485" y="1097356"/>
            <a:ext cx="3292180" cy="43804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005982" y="3609020"/>
            <a:ext cx="5671122" cy="72534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026042" y="4509120"/>
            <a:ext cx="5681068" cy="135015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7549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B4FCF9F-099A-4841-A0D2-1F9406BC929F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6581172" y="1000878"/>
            <a:ext cx="4693708" cy="4694319"/>
          </a:xfrm>
          <a:custGeom>
            <a:avLst/>
            <a:gdLst>
              <a:gd name="connsiteX0" fmla="*/ 4694318 w 9388638"/>
              <a:gd name="connsiteY0" fmla="*/ 0 h 9388637"/>
              <a:gd name="connsiteX1" fmla="*/ 5269760 w 9388638"/>
              <a:gd name="connsiteY1" fmla="*/ 238356 h 9388637"/>
              <a:gd name="connsiteX2" fmla="*/ 9150282 w 9388638"/>
              <a:gd name="connsiteY2" fmla="*/ 4118877 h 9388637"/>
              <a:gd name="connsiteX3" fmla="*/ 9150282 w 9388638"/>
              <a:gd name="connsiteY3" fmla="*/ 5269761 h 9388637"/>
              <a:gd name="connsiteX4" fmla="*/ 5269760 w 9388638"/>
              <a:gd name="connsiteY4" fmla="*/ 9150281 h 9388637"/>
              <a:gd name="connsiteX5" fmla="*/ 4118876 w 9388638"/>
              <a:gd name="connsiteY5" fmla="*/ 9150281 h 9388637"/>
              <a:gd name="connsiteX6" fmla="*/ 238356 w 9388638"/>
              <a:gd name="connsiteY6" fmla="*/ 5269761 h 9388637"/>
              <a:gd name="connsiteX7" fmla="*/ 238356 w 9388638"/>
              <a:gd name="connsiteY7" fmla="*/ 4118877 h 9388637"/>
              <a:gd name="connsiteX8" fmla="*/ 4118876 w 9388638"/>
              <a:gd name="connsiteY8" fmla="*/ 238356 h 9388637"/>
              <a:gd name="connsiteX9" fmla="*/ 4694318 w 9388638"/>
              <a:gd name="connsiteY9" fmla="*/ 0 h 938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88638" h="9388637">
                <a:moveTo>
                  <a:pt x="4694318" y="0"/>
                </a:moveTo>
                <a:cubicBezTo>
                  <a:pt x="4902588" y="0"/>
                  <a:pt x="5110856" y="79452"/>
                  <a:pt x="5269760" y="238356"/>
                </a:cubicBezTo>
                <a:lnTo>
                  <a:pt x="9150282" y="4118877"/>
                </a:lnTo>
                <a:cubicBezTo>
                  <a:pt x="9468090" y="4436684"/>
                  <a:pt x="9468090" y="4951953"/>
                  <a:pt x="9150282" y="5269761"/>
                </a:cubicBezTo>
                <a:lnTo>
                  <a:pt x="5269760" y="9150281"/>
                </a:lnTo>
                <a:cubicBezTo>
                  <a:pt x="4951952" y="9468089"/>
                  <a:pt x="4436684" y="9468089"/>
                  <a:pt x="4118876" y="9150281"/>
                </a:cubicBezTo>
                <a:lnTo>
                  <a:pt x="238356" y="5269761"/>
                </a:lnTo>
                <a:cubicBezTo>
                  <a:pt x="-79452" y="4951953"/>
                  <a:pt x="-79452" y="4436684"/>
                  <a:pt x="238356" y="4118877"/>
                </a:cubicBezTo>
                <a:lnTo>
                  <a:pt x="4118876" y="238356"/>
                </a:lnTo>
                <a:cubicBezTo>
                  <a:pt x="4277780" y="79452"/>
                  <a:pt x="4486050" y="0"/>
                  <a:pt x="469431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8C566A2-1865-41A8-964C-20C135560AD3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969838" y="427236"/>
            <a:ext cx="1196771" cy="1196927"/>
          </a:xfrm>
          <a:custGeom>
            <a:avLst/>
            <a:gdLst>
              <a:gd name="connsiteX0" fmla="*/ 1196926 w 2393853"/>
              <a:gd name="connsiteY0" fmla="*/ 0 h 2393853"/>
              <a:gd name="connsiteX1" fmla="*/ 1545217 w 2393853"/>
              <a:gd name="connsiteY1" fmla="*/ 144267 h 2393853"/>
              <a:gd name="connsiteX2" fmla="*/ 2249586 w 2393853"/>
              <a:gd name="connsiteY2" fmla="*/ 848636 h 2393853"/>
              <a:gd name="connsiteX3" fmla="*/ 2249586 w 2393853"/>
              <a:gd name="connsiteY3" fmla="*/ 1545217 h 2393853"/>
              <a:gd name="connsiteX4" fmla="*/ 1545217 w 2393853"/>
              <a:gd name="connsiteY4" fmla="*/ 2249587 h 2393853"/>
              <a:gd name="connsiteX5" fmla="*/ 848636 w 2393853"/>
              <a:gd name="connsiteY5" fmla="*/ 2249587 h 2393853"/>
              <a:gd name="connsiteX6" fmla="*/ 144267 w 2393853"/>
              <a:gd name="connsiteY6" fmla="*/ 1545217 h 2393853"/>
              <a:gd name="connsiteX7" fmla="*/ 144267 w 2393853"/>
              <a:gd name="connsiteY7" fmla="*/ 848636 h 2393853"/>
              <a:gd name="connsiteX8" fmla="*/ 848636 w 2393853"/>
              <a:gd name="connsiteY8" fmla="*/ 144267 h 2393853"/>
              <a:gd name="connsiteX9" fmla="*/ 1196926 w 2393853"/>
              <a:gd name="connsiteY9" fmla="*/ 0 h 239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93853" h="2393853">
                <a:moveTo>
                  <a:pt x="1196926" y="0"/>
                </a:moveTo>
                <a:cubicBezTo>
                  <a:pt x="1322983" y="0"/>
                  <a:pt x="1449039" y="48089"/>
                  <a:pt x="1545217" y="144267"/>
                </a:cubicBezTo>
                <a:lnTo>
                  <a:pt x="2249586" y="848636"/>
                </a:lnTo>
                <a:cubicBezTo>
                  <a:pt x="2441942" y="1040992"/>
                  <a:pt x="2441942" y="1352861"/>
                  <a:pt x="2249586" y="1545217"/>
                </a:cubicBezTo>
                <a:lnTo>
                  <a:pt x="1545217" y="2249587"/>
                </a:lnTo>
                <a:cubicBezTo>
                  <a:pt x="1352861" y="2441942"/>
                  <a:pt x="1040992" y="2441942"/>
                  <a:pt x="848636" y="2249587"/>
                </a:cubicBezTo>
                <a:lnTo>
                  <a:pt x="144267" y="1545217"/>
                </a:lnTo>
                <a:cubicBezTo>
                  <a:pt x="-48089" y="1352861"/>
                  <a:pt x="-48089" y="1040992"/>
                  <a:pt x="144267" y="848636"/>
                </a:cubicBezTo>
                <a:lnTo>
                  <a:pt x="848636" y="144267"/>
                </a:lnTo>
                <a:cubicBezTo>
                  <a:pt x="944814" y="48089"/>
                  <a:pt x="1070870" y="0"/>
                  <a:pt x="119692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3CB3305-5B96-425F-A3E4-B051758C6C1D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6712882" y="4787321"/>
            <a:ext cx="1196780" cy="1196936"/>
          </a:xfrm>
          <a:custGeom>
            <a:avLst/>
            <a:gdLst>
              <a:gd name="connsiteX0" fmla="*/ 1196935 w 2393871"/>
              <a:gd name="connsiteY0" fmla="*/ 0 h 2393871"/>
              <a:gd name="connsiteX1" fmla="*/ 1545212 w 2393871"/>
              <a:gd name="connsiteY1" fmla="*/ 144261 h 2393871"/>
              <a:gd name="connsiteX2" fmla="*/ 2249610 w 2393871"/>
              <a:gd name="connsiteY2" fmla="*/ 848659 h 2393871"/>
              <a:gd name="connsiteX3" fmla="*/ 2249610 w 2393871"/>
              <a:gd name="connsiteY3" fmla="*/ 1545212 h 2393871"/>
              <a:gd name="connsiteX4" fmla="*/ 1545212 w 2393871"/>
              <a:gd name="connsiteY4" fmla="*/ 2249610 h 2393871"/>
              <a:gd name="connsiteX5" fmla="*/ 848659 w 2393871"/>
              <a:gd name="connsiteY5" fmla="*/ 2249610 h 2393871"/>
              <a:gd name="connsiteX6" fmla="*/ 144261 w 2393871"/>
              <a:gd name="connsiteY6" fmla="*/ 1545212 h 2393871"/>
              <a:gd name="connsiteX7" fmla="*/ 144261 w 2393871"/>
              <a:gd name="connsiteY7" fmla="*/ 848659 h 2393871"/>
              <a:gd name="connsiteX8" fmla="*/ 848659 w 2393871"/>
              <a:gd name="connsiteY8" fmla="*/ 144261 h 2393871"/>
              <a:gd name="connsiteX9" fmla="*/ 1196935 w 2393871"/>
              <a:gd name="connsiteY9" fmla="*/ 0 h 2393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93871" h="2393871">
                <a:moveTo>
                  <a:pt x="1196935" y="0"/>
                </a:moveTo>
                <a:cubicBezTo>
                  <a:pt x="1322987" y="0"/>
                  <a:pt x="1449038" y="48087"/>
                  <a:pt x="1545212" y="144261"/>
                </a:cubicBezTo>
                <a:lnTo>
                  <a:pt x="2249610" y="848659"/>
                </a:lnTo>
                <a:cubicBezTo>
                  <a:pt x="2441958" y="1041007"/>
                  <a:pt x="2441958" y="1352864"/>
                  <a:pt x="2249610" y="1545212"/>
                </a:cubicBezTo>
                <a:lnTo>
                  <a:pt x="1545212" y="2249610"/>
                </a:lnTo>
                <a:cubicBezTo>
                  <a:pt x="1352864" y="2441958"/>
                  <a:pt x="1041007" y="2441958"/>
                  <a:pt x="848659" y="2249610"/>
                </a:cubicBezTo>
                <a:lnTo>
                  <a:pt x="144261" y="1545212"/>
                </a:lnTo>
                <a:cubicBezTo>
                  <a:pt x="-48087" y="1352864"/>
                  <a:pt x="-48087" y="1041007"/>
                  <a:pt x="144261" y="848659"/>
                </a:cubicBezTo>
                <a:lnTo>
                  <a:pt x="848659" y="144261"/>
                </a:lnTo>
                <a:cubicBezTo>
                  <a:pt x="944833" y="48087"/>
                  <a:pt x="1070884" y="0"/>
                  <a:pt x="1196935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DADA059-F0F5-47B9-A94F-B5CEEA4871E4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9792129" y="4847466"/>
            <a:ext cx="1210276" cy="1210435"/>
          </a:xfrm>
          <a:custGeom>
            <a:avLst/>
            <a:gdLst>
              <a:gd name="connsiteX0" fmla="*/ 1210435 w 2420868"/>
              <a:gd name="connsiteY0" fmla="*/ 0 h 2420869"/>
              <a:gd name="connsiteX1" fmla="*/ 1535665 w 2420868"/>
              <a:gd name="connsiteY1" fmla="*/ 134715 h 2420869"/>
              <a:gd name="connsiteX2" fmla="*/ 2286153 w 2420868"/>
              <a:gd name="connsiteY2" fmla="*/ 885204 h 2420869"/>
              <a:gd name="connsiteX3" fmla="*/ 2286153 w 2420868"/>
              <a:gd name="connsiteY3" fmla="*/ 1535665 h 2420869"/>
              <a:gd name="connsiteX4" fmla="*/ 1535665 w 2420868"/>
              <a:gd name="connsiteY4" fmla="*/ 2286154 h 2420869"/>
              <a:gd name="connsiteX5" fmla="*/ 885203 w 2420868"/>
              <a:gd name="connsiteY5" fmla="*/ 2286154 h 2420869"/>
              <a:gd name="connsiteX6" fmla="*/ 134715 w 2420868"/>
              <a:gd name="connsiteY6" fmla="*/ 1535665 h 2420869"/>
              <a:gd name="connsiteX7" fmla="*/ 134715 w 2420868"/>
              <a:gd name="connsiteY7" fmla="*/ 885204 h 2420869"/>
              <a:gd name="connsiteX8" fmla="*/ 885203 w 2420868"/>
              <a:gd name="connsiteY8" fmla="*/ 134715 h 2420869"/>
              <a:gd name="connsiteX9" fmla="*/ 1210435 w 2420868"/>
              <a:gd name="connsiteY9" fmla="*/ 0 h 242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20868" h="2420869">
                <a:moveTo>
                  <a:pt x="1210435" y="0"/>
                </a:moveTo>
                <a:cubicBezTo>
                  <a:pt x="1328145" y="0"/>
                  <a:pt x="1445855" y="44905"/>
                  <a:pt x="1535665" y="134715"/>
                </a:cubicBezTo>
                <a:lnTo>
                  <a:pt x="2286153" y="885204"/>
                </a:lnTo>
                <a:cubicBezTo>
                  <a:pt x="2465773" y="1064824"/>
                  <a:pt x="2465773" y="1356045"/>
                  <a:pt x="2286153" y="1535665"/>
                </a:cubicBezTo>
                <a:lnTo>
                  <a:pt x="1535665" y="2286154"/>
                </a:lnTo>
                <a:cubicBezTo>
                  <a:pt x="1356045" y="2465774"/>
                  <a:pt x="1064823" y="2465774"/>
                  <a:pt x="885203" y="2286154"/>
                </a:cubicBezTo>
                <a:lnTo>
                  <a:pt x="134715" y="1535665"/>
                </a:lnTo>
                <a:cubicBezTo>
                  <a:pt x="-44905" y="1356045"/>
                  <a:pt x="-44905" y="1064824"/>
                  <a:pt x="134715" y="885204"/>
                </a:cubicBezTo>
                <a:lnTo>
                  <a:pt x="885203" y="134715"/>
                </a:lnTo>
                <a:cubicBezTo>
                  <a:pt x="975013" y="44905"/>
                  <a:pt x="1092723" y="0"/>
                  <a:pt x="1210435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18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六角形 31"/>
          <p:cNvSpPr/>
          <p:nvPr/>
        </p:nvSpPr>
        <p:spPr>
          <a:xfrm rot="5400000">
            <a:off x="3960116" y="1824859"/>
            <a:ext cx="4270708" cy="3681964"/>
          </a:xfrm>
          <a:prstGeom prst="hexagon">
            <a:avLst>
              <a:gd name="adj" fmla="val 28637"/>
              <a:gd name="vf" fmla="val 1154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7" name="円/楕円 36"/>
          <p:cNvSpPr/>
          <p:nvPr/>
        </p:nvSpPr>
        <p:spPr>
          <a:xfrm>
            <a:off x="5414278" y="930420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8" name="円/楕円 37"/>
          <p:cNvSpPr/>
          <p:nvPr/>
        </p:nvSpPr>
        <p:spPr>
          <a:xfrm>
            <a:off x="7236226" y="1920530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9" name="円/楕円 38"/>
          <p:cNvSpPr/>
          <p:nvPr/>
        </p:nvSpPr>
        <p:spPr>
          <a:xfrm>
            <a:off x="7236226" y="4020764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40" name="円/楕円 39"/>
          <p:cNvSpPr/>
          <p:nvPr/>
        </p:nvSpPr>
        <p:spPr>
          <a:xfrm>
            <a:off x="5414278" y="5040877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41" name="円/楕円 40"/>
          <p:cNvSpPr/>
          <p:nvPr/>
        </p:nvSpPr>
        <p:spPr>
          <a:xfrm>
            <a:off x="3579354" y="4020764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42" name="円/楕円 41"/>
          <p:cNvSpPr/>
          <p:nvPr/>
        </p:nvSpPr>
        <p:spPr>
          <a:xfrm>
            <a:off x="3579354" y="1914975"/>
            <a:ext cx="1350267" cy="1350150"/>
          </a:xfrm>
          <a:prstGeom prst="ellips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4655715" y="3300331"/>
            <a:ext cx="2850564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3657051" y="2270292"/>
            <a:ext cx="1200238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5478417" y="1254901"/>
            <a:ext cx="1200238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7302772" y="2270292"/>
            <a:ext cx="1200238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3645901" y="4365801"/>
            <a:ext cx="1200238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7291622" y="4365801"/>
            <a:ext cx="1200238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1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5478417" y="5385914"/>
            <a:ext cx="1200238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68" name="グループ化 67"/>
          <p:cNvGrpSpPr/>
          <p:nvPr/>
        </p:nvGrpSpPr>
        <p:grpSpPr>
          <a:xfrm>
            <a:off x="5317795" y="833157"/>
            <a:ext cx="5088642" cy="1547059"/>
            <a:chOff x="7976000" y="767136"/>
            <a:chExt cx="7632300" cy="2320588"/>
          </a:xfrm>
        </p:grpSpPr>
        <p:sp>
          <p:nvSpPr>
            <p:cNvPr id="52" name="円弧 51"/>
            <p:cNvSpPr/>
            <p:nvPr/>
          </p:nvSpPr>
          <p:spPr>
            <a:xfrm rot="2700000">
              <a:off x="7976000" y="767136"/>
              <a:ext cx="2320588" cy="2320588"/>
            </a:xfrm>
            <a:prstGeom prst="arc">
              <a:avLst>
                <a:gd name="adj1" fmla="val 16200000"/>
                <a:gd name="adj2" fmla="val 20055362"/>
              </a:avLst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cxnSp>
          <p:nvCxnSpPr>
            <p:cNvPr id="54" name="直線コネクタ 53"/>
            <p:cNvCxnSpPr>
              <a:stCxn id="52" idx="0"/>
            </p:cNvCxnSpPr>
            <p:nvPr/>
          </p:nvCxnSpPr>
          <p:spPr>
            <a:xfrm>
              <a:off x="9956746" y="1106978"/>
              <a:ext cx="5651554" cy="0"/>
            </a:xfrm>
            <a:prstGeom prst="line">
              <a:avLst/>
            </a:prstGeom>
            <a:ln w="12700">
              <a:prstDash val="dash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円弧 59"/>
          <p:cNvSpPr/>
          <p:nvPr/>
        </p:nvSpPr>
        <p:spPr>
          <a:xfrm rot="2700000">
            <a:off x="7138353" y="1807986"/>
            <a:ext cx="1547059" cy="1547193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cxnSp>
        <p:nvCxnSpPr>
          <p:cNvPr id="61" name="直線コネクタ 60"/>
          <p:cNvCxnSpPr>
            <a:stCxn id="60" idx="0"/>
          </p:cNvCxnSpPr>
          <p:nvPr/>
        </p:nvCxnSpPr>
        <p:spPr>
          <a:xfrm>
            <a:off x="8458898" y="2034615"/>
            <a:ext cx="3336192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円弧 62"/>
          <p:cNvSpPr/>
          <p:nvPr/>
        </p:nvSpPr>
        <p:spPr>
          <a:xfrm rot="2700000">
            <a:off x="7138353" y="3913775"/>
            <a:ext cx="1547059" cy="1547193"/>
          </a:xfrm>
          <a:prstGeom prst="arc">
            <a:avLst>
              <a:gd name="adj1" fmla="val 16200000"/>
              <a:gd name="adj2" fmla="val 20055362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cxnSp>
        <p:nvCxnSpPr>
          <p:cNvPr id="64" name="直線コネクタ 63"/>
          <p:cNvCxnSpPr/>
          <p:nvPr/>
        </p:nvCxnSpPr>
        <p:spPr>
          <a:xfrm>
            <a:off x="8458898" y="4140403"/>
            <a:ext cx="3336192" cy="0"/>
          </a:xfrm>
          <a:prstGeom prst="line">
            <a:avLst/>
          </a:prstGeom>
          <a:ln w="12700">
            <a:prstDash val="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グループ化 68"/>
          <p:cNvGrpSpPr/>
          <p:nvPr/>
        </p:nvGrpSpPr>
        <p:grpSpPr>
          <a:xfrm flipH="1">
            <a:off x="347163" y="1808053"/>
            <a:ext cx="4675599" cy="1547059"/>
            <a:chOff x="7976000" y="767136"/>
            <a:chExt cx="7012790" cy="2320588"/>
          </a:xfrm>
        </p:grpSpPr>
        <p:sp>
          <p:nvSpPr>
            <p:cNvPr id="70" name="円弧 69"/>
            <p:cNvSpPr/>
            <p:nvPr/>
          </p:nvSpPr>
          <p:spPr>
            <a:xfrm rot="2700000">
              <a:off x="7976000" y="767136"/>
              <a:ext cx="2320588" cy="2320588"/>
            </a:xfrm>
            <a:prstGeom prst="arc">
              <a:avLst>
                <a:gd name="adj1" fmla="val 16200000"/>
                <a:gd name="adj2" fmla="val 20055362"/>
              </a:avLst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cxnSp>
          <p:nvCxnSpPr>
            <p:cNvPr id="71" name="直線コネクタ 70"/>
            <p:cNvCxnSpPr>
              <a:stCxn id="70" idx="0"/>
            </p:cNvCxnSpPr>
            <p:nvPr/>
          </p:nvCxnSpPr>
          <p:spPr>
            <a:xfrm>
              <a:off x="9956746" y="1106978"/>
              <a:ext cx="5032044" cy="0"/>
            </a:xfrm>
            <a:prstGeom prst="line">
              <a:avLst/>
            </a:prstGeom>
            <a:ln w="12700">
              <a:prstDash val="dash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グループ化 75"/>
          <p:cNvGrpSpPr/>
          <p:nvPr/>
        </p:nvGrpSpPr>
        <p:grpSpPr>
          <a:xfrm flipH="1">
            <a:off x="347163" y="3913842"/>
            <a:ext cx="4675599" cy="1547059"/>
            <a:chOff x="7976000" y="767136"/>
            <a:chExt cx="7012790" cy="2320588"/>
          </a:xfrm>
        </p:grpSpPr>
        <p:sp>
          <p:nvSpPr>
            <p:cNvPr id="77" name="円弧 76"/>
            <p:cNvSpPr/>
            <p:nvPr/>
          </p:nvSpPr>
          <p:spPr>
            <a:xfrm rot="2700000">
              <a:off x="7976000" y="767136"/>
              <a:ext cx="2320588" cy="2320588"/>
            </a:xfrm>
            <a:prstGeom prst="arc">
              <a:avLst>
                <a:gd name="adj1" fmla="val 16200000"/>
                <a:gd name="adj2" fmla="val 20055362"/>
              </a:avLst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cxnSp>
          <p:nvCxnSpPr>
            <p:cNvPr id="78" name="直線コネクタ 77"/>
            <p:cNvCxnSpPr>
              <a:stCxn id="77" idx="0"/>
            </p:cNvCxnSpPr>
            <p:nvPr/>
          </p:nvCxnSpPr>
          <p:spPr>
            <a:xfrm>
              <a:off x="9956746" y="1106978"/>
              <a:ext cx="5032044" cy="0"/>
            </a:xfrm>
            <a:prstGeom prst="line">
              <a:avLst/>
            </a:prstGeom>
            <a:ln w="12700">
              <a:prstDash val="dash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グループ化 78"/>
          <p:cNvGrpSpPr/>
          <p:nvPr/>
        </p:nvGrpSpPr>
        <p:grpSpPr>
          <a:xfrm flipH="1" flipV="1">
            <a:off x="1651143" y="4950889"/>
            <a:ext cx="5192111" cy="1547059"/>
            <a:chOff x="7976000" y="767136"/>
            <a:chExt cx="7787490" cy="2320588"/>
          </a:xfrm>
        </p:grpSpPr>
        <p:sp>
          <p:nvSpPr>
            <p:cNvPr id="80" name="円弧 79"/>
            <p:cNvSpPr/>
            <p:nvPr/>
          </p:nvSpPr>
          <p:spPr>
            <a:xfrm rot="2700000">
              <a:off x="7976000" y="767136"/>
              <a:ext cx="2320588" cy="2320588"/>
            </a:xfrm>
            <a:prstGeom prst="arc">
              <a:avLst>
                <a:gd name="adj1" fmla="val 16200000"/>
                <a:gd name="adj2" fmla="val 20055362"/>
              </a:avLst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cxnSp>
          <p:nvCxnSpPr>
            <p:cNvPr id="81" name="直線コネクタ 80"/>
            <p:cNvCxnSpPr>
              <a:stCxn id="80" idx="0"/>
            </p:cNvCxnSpPr>
            <p:nvPr/>
          </p:nvCxnSpPr>
          <p:spPr>
            <a:xfrm flipV="1">
              <a:off x="9956746" y="1106978"/>
              <a:ext cx="5806744" cy="0"/>
            </a:xfrm>
            <a:prstGeom prst="line">
              <a:avLst/>
            </a:prstGeom>
            <a:ln w="12700">
              <a:prstDash val="dash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6937316" y="1134929"/>
            <a:ext cx="3469121" cy="564892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0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8731347" y="2135731"/>
            <a:ext cx="3063744" cy="92073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1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8739814" y="4227003"/>
            <a:ext cx="3063744" cy="92073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2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330956" y="2135237"/>
            <a:ext cx="3063744" cy="92073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5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347164" y="4235470"/>
            <a:ext cx="3063744" cy="92073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6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746799" y="5622262"/>
            <a:ext cx="3469121" cy="564892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304826" y="235778"/>
            <a:ext cx="4513125" cy="132208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47" name="直線コネクタ 46"/>
          <p:cNvCxnSpPr/>
          <p:nvPr/>
        </p:nvCxnSpPr>
        <p:spPr>
          <a:xfrm flipH="1">
            <a:off x="-528" y="1581689"/>
            <a:ext cx="497615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491855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C and 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線コネクタ 16"/>
          <p:cNvCxnSpPr/>
          <p:nvPr/>
        </p:nvCxnSpPr>
        <p:spPr>
          <a:xfrm flipH="1">
            <a:off x="0" y="3183707"/>
            <a:ext cx="121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326244" y="1328767"/>
            <a:ext cx="4560902" cy="1860207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338" y="1133641"/>
            <a:ext cx="5274870" cy="4272731"/>
          </a:xfrm>
          <a:prstGeom prst="rect">
            <a:avLst/>
          </a:prstGeom>
        </p:spPr>
      </p:pic>
      <p:sp>
        <p:nvSpPr>
          <p:cNvPr id="13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2065131" y="1313661"/>
            <a:ext cx="4890968" cy="2704156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63" y="2752124"/>
            <a:ext cx="1363426" cy="2777109"/>
          </a:xfrm>
          <a:prstGeom prst="rect">
            <a:avLst/>
          </a:prstGeom>
        </p:spPr>
      </p:pic>
      <p:sp>
        <p:nvSpPr>
          <p:cNvPr id="15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731414" y="3105629"/>
            <a:ext cx="1139924" cy="20701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7326243" y="3270007"/>
            <a:ext cx="4560902" cy="234923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16478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l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フリーフォーム 75"/>
          <p:cNvSpPr/>
          <p:nvPr/>
        </p:nvSpPr>
        <p:spPr>
          <a:xfrm>
            <a:off x="0" y="1752600"/>
            <a:ext cx="12235395" cy="1972733"/>
          </a:xfrm>
          <a:custGeom>
            <a:avLst/>
            <a:gdLst>
              <a:gd name="connsiteX0" fmla="*/ 0 w 18351500"/>
              <a:gd name="connsiteY0" fmla="*/ 2959100 h 2959100"/>
              <a:gd name="connsiteX1" fmla="*/ 3606800 w 18351500"/>
              <a:gd name="connsiteY1" fmla="*/ 2959100 h 2959100"/>
              <a:gd name="connsiteX2" fmla="*/ 3606800 w 18351500"/>
              <a:gd name="connsiteY2" fmla="*/ 0 h 2959100"/>
              <a:gd name="connsiteX3" fmla="*/ 7289800 w 18351500"/>
              <a:gd name="connsiteY3" fmla="*/ 0 h 2959100"/>
              <a:gd name="connsiteX4" fmla="*/ 7289800 w 18351500"/>
              <a:gd name="connsiteY4" fmla="*/ 2159000 h 2959100"/>
              <a:gd name="connsiteX5" fmla="*/ 10998200 w 18351500"/>
              <a:gd name="connsiteY5" fmla="*/ 2159000 h 2959100"/>
              <a:gd name="connsiteX6" fmla="*/ 10998200 w 18351500"/>
              <a:gd name="connsiteY6" fmla="*/ 850900 h 2959100"/>
              <a:gd name="connsiteX7" fmla="*/ 14668500 w 18351500"/>
              <a:gd name="connsiteY7" fmla="*/ 850900 h 2959100"/>
              <a:gd name="connsiteX8" fmla="*/ 14668500 w 18351500"/>
              <a:gd name="connsiteY8" fmla="*/ 2806700 h 2959100"/>
              <a:gd name="connsiteX9" fmla="*/ 18351500 w 18351500"/>
              <a:gd name="connsiteY9" fmla="*/ 2806700 h 295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51500" h="2959100">
                <a:moveTo>
                  <a:pt x="0" y="2959100"/>
                </a:moveTo>
                <a:lnTo>
                  <a:pt x="3606800" y="2959100"/>
                </a:lnTo>
                <a:lnTo>
                  <a:pt x="3606800" y="0"/>
                </a:lnTo>
                <a:lnTo>
                  <a:pt x="7289800" y="0"/>
                </a:lnTo>
                <a:lnTo>
                  <a:pt x="7289800" y="2159000"/>
                </a:lnTo>
                <a:lnTo>
                  <a:pt x="10998200" y="2159000"/>
                </a:lnTo>
                <a:lnTo>
                  <a:pt x="10998200" y="850900"/>
                </a:lnTo>
                <a:lnTo>
                  <a:pt x="14668500" y="850900"/>
                </a:lnTo>
                <a:lnTo>
                  <a:pt x="14668500" y="2806700"/>
                </a:lnTo>
                <a:lnTo>
                  <a:pt x="18351500" y="2806700"/>
                </a:lnTo>
              </a:path>
            </a:pathLst>
          </a:custGeom>
          <a:noFill/>
          <a:ln w="76200" cmpd="sng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grpSp>
        <p:nvGrpSpPr>
          <p:cNvPr id="32" name="グループ化 31"/>
          <p:cNvGrpSpPr/>
          <p:nvPr/>
        </p:nvGrpSpPr>
        <p:grpSpPr>
          <a:xfrm>
            <a:off x="583375" y="3971043"/>
            <a:ext cx="2280451" cy="1145300"/>
            <a:chOff x="187211" y="5765810"/>
            <a:chExt cx="3420380" cy="1717950"/>
          </a:xfrm>
        </p:grpSpPr>
        <p:sp>
          <p:nvSpPr>
            <p:cNvPr id="30" name="正方形/長方形 29"/>
            <p:cNvSpPr/>
            <p:nvPr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31" name="二等辺三角形 30"/>
            <p:cNvSpPr/>
            <p:nvPr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67" name="円/楕円 66"/>
          <p:cNvSpPr/>
          <p:nvPr/>
        </p:nvSpPr>
        <p:spPr>
          <a:xfrm>
            <a:off x="197276" y="3828022"/>
            <a:ext cx="618648" cy="618594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4" name="図プレースホルダー 33"/>
          <p:cNvSpPr>
            <a:spLocks noGrp="1"/>
          </p:cNvSpPr>
          <p:nvPr>
            <p:ph type="pic" sz="quarter" idx="25" hasCustomPrompt="1"/>
          </p:nvPr>
        </p:nvSpPr>
        <p:spPr>
          <a:xfrm>
            <a:off x="346111" y="3987977"/>
            <a:ext cx="297553" cy="297527"/>
          </a:xfrm>
        </p:spPr>
        <p:txBody>
          <a:bodyPr>
            <a:normAutofit/>
          </a:bodyPr>
          <a:lstStyle>
            <a:lvl1pPr>
              <a:defRPr sz="6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28943" y="3025316"/>
            <a:ext cx="2359229" cy="660074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815923" y="4186122"/>
            <a:ext cx="1897873" cy="92027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2500670" y="1795180"/>
            <a:ext cx="2359229" cy="660074"/>
          </a:xfrm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7380398" y="2362655"/>
            <a:ext cx="2359229" cy="660074"/>
          </a:xfrm>
        </p:spPr>
        <p:txBody>
          <a:bodyPr anchor="t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4939113" y="2487708"/>
            <a:ext cx="2359229" cy="660074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810879" y="2935306"/>
            <a:ext cx="2359229" cy="660074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3200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35" name="グループ化 34"/>
          <p:cNvGrpSpPr/>
          <p:nvPr/>
        </p:nvGrpSpPr>
        <p:grpSpPr>
          <a:xfrm rot="10800000">
            <a:off x="2506878" y="505037"/>
            <a:ext cx="2280451" cy="1145300"/>
            <a:chOff x="187211" y="5765810"/>
            <a:chExt cx="3420380" cy="1717950"/>
          </a:xfrm>
        </p:grpSpPr>
        <p:sp>
          <p:nvSpPr>
            <p:cNvPr id="36" name="正方形/長方形 35"/>
            <p:cNvSpPr/>
            <p:nvPr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37" name="二等辺三角形 36"/>
            <p:cNvSpPr/>
            <p:nvPr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38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2798363" y="540095"/>
            <a:ext cx="1838937" cy="92027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40" name="グループ化 39"/>
          <p:cNvGrpSpPr/>
          <p:nvPr/>
        </p:nvGrpSpPr>
        <p:grpSpPr>
          <a:xfrm rot="10800000">
            <a:off x="7386255" y="1075100"/>
            <a:ext cx="2280451" cy="1145300"/>
            <a:chOff x="187211" y="5765810"/>
            <a:chExt cx="3420380" cy="1717950"/>
          </a:xfrm>
        </p:grpSpPr>
        <p:sp>
          <p:nvSpPr>
            <p:cNvPr id="41" name="正方形/長方形 40"/>
            <p:cNvSpPr/>
            <p:nvPr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42" name="二等辺三角形 41"/>
            <p:cNvSpPr/>
            <p:nvPr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43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695579" y="1110158"/>
            <a:ext cx="1821098" cy="92027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45" name="グループ化 44"/>
          <p:cNvGrpSpPr/>
          <p:nvPr/>
        </p:nvGrpSpPr>
        <p:grpSpPr>
          <a:xfrm>
            <a:off x="4955245" y="3467030"/>
            <a:ext cx="2280451" cy="1145300"/>
            <a:chOff x="187211" y="5765810"/>
            <a:chExt cx="3420380" cy="1717950"/>
          </a:xfrm>
        </p:grpSpPr>
        <p:sp>
          <p:nvSpPr>
            <p:cNvPr id="46" name="正方形/長方形 45"/>
            <p:cNvSpPr/>
            <p:nvPr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47" name="二等辺三角形 46"/>
            <p:cNvSpPr/>
            <p:nvPr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4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5269822" y="3682109"/>
            <a:ext cx="1815846" cy="92027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59" name="グループ化 58"/>
          <p:cNvGrpSpPr/>
          <p:nvPr/>
        </p:nvGrpSpPr>
        <p:grpSpPr>
          <a:xfrm>
            <a:off x="9786730" y="3887280"/>
            <a:ext cx="2280451" cy="1145300"/>
            <a:chOff x="187211" y="5765810"/>
            <a:chExt cx="3420380" cy="1717950"/>
          </a:xfrm>
        </p:grpSpPr>
        <p:sp>
          <p:nvSpPr>
            <p:cNvPr id="60" name="正方形/長方形 59"/>
            <p:cNvSpPr/>
            <p:nvPr/>
          </p:nvSpPr>
          <p:spPr>
            <a:xfrm>
              <a:off x="187211" y="5998595"/>
              <a:ext cx="3420380" cy="148516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61" name="二等辺三角形 60"/>
            <p:cNvSpPr/>
            <p:nvPr/>
          </p:nvSpPr>
          <p:spPr>
            <a:xfrm>
              <a:off x="1627371" y="5765810"/>
              <a:ext cx="540060" cy="465569"/>
            </a:xfrm>
            <a:prstGeom prst="triangl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62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0096054" y="4068492"/>
            <a:ext cx="1821098" cy="920274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067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4" name="直角三角形 63"/>
          <p:cNvSpPr/>
          <p:nvPr/>
        </p:nvSpPr>
        <p:spPr>
          <a:xfrm rot="8100000">
            <a:off x="2272393" y="2691198"/>
            <a:ext cx="270053" cy="270030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5" name="直角三角形 64"/>
          <p:cNvSpPr/>
          <p:nvPr/>
        </p:nvSpPr>
        <p:spPr>
          <a:xfrm rot="18900000">
            <a:off x="9651703" y="2733645"/>
            <a:ext cx="270053" cy="270030"/>
          </a:xfrm>
          <a:prstGeom prst="rtTriangle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8" name="円/楕円 67"/>
          <p:cNvSpPr/>
          <p:nvPr/>
        </p:nvSpPr>
        <p:spPr>
          <a:xfrm>
            <a:off x="2197427" y="195739"/>
            <a:ext cx="618648" cy="618594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9" name="図プレースホルダー 33"/>
          <p:cNvSpPr>
            <a:spLocks noGrp="1"/>
          </p:cNvSpPr>
          <p:nvPr>
            <p:ph type="pic" sz="quarter" idx="34" hasCustomPrompt="1"/>
          </p:nvPr>
        </p:nvSpPr>
        <p:spPr>
          <a:xfrm>
            <a:off x="2346262" y="355694"/>
            <a:ext cx="297553" cy="297527"/>
          </a:xfrm>
        </p:spPr>
        <p:txBody>
          <a:bodyPr>
            <a:normAutofit/>
          </a:bodyPr>
          <a:lstStyle>
            <a:lvl1pPr>
              <a:defRPr sz="6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70" name="円/楕円 69"/>
          <p:cNvSpPr/>
          <p:nvPr/>
        </p:nvSpPr>
        <p:spPr>
          <a:xfrm>
            <a:off x="4645921" y="3292804"/>
            <a:ext cx="618648" cy="618594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1" name="図プレースホルダー 33"/>
          <p:cNvSpPr>
            <a:spLocks noGrp="1"/>
          </p:cNvSpPr>
          <p:nvPr>
            <p:ph type="pic" sz="quarter" idx="35" hasCustomPrompt="1"/>
          </p:nvPr>
        </p:nvSpPr>
        <p:spPr>
          <a:xfrm>
            <a:off x="4794756" y="3452759"/>
            <a:ext cx="297553" cy="297527"/>
          </a:xfrm>
        </p:spPr>
        <p:txBody>
          <a:bodyPr>
            <a:normAutofit/>
          </a:bodyPr>
          <a:lstStyle>
            <a:lvl1pPr>
              <a:defRPr sz="6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72" name="円/楕円 71"/>
          <p:cNvSpPr/>
          <p:nvPr/>
        </p:nvSpPr>
        <p:spPr>
          <a:xfrm>
            <a:off x="7076932" y="763137"/>
            <a:ext cx="618648" cy="618594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3" name="図プレースホルダー 33"/>
          <p:cNvSpPr>
            <a:spLocks noGrp="1"/>
          </p:cNvSpPr>
          <p:nvPr>
            <p:ph type="pic" sz="quarter" idx="36" hasCustomPrompt="1"/>
          </p:nvPr>
        </p:nvSpPr>
        <p:spPr>
          <a:xfrm>
            <a:off x="7225767" y="923092"/>
            <a:ext cx="297553" cy="297527"/>
          </a:xfrm>
        </p:spPr>
        <p:txBody>
          <a:bodyPr>
            <a:normAutofit/>
          </a:bodyPr>
          <a:lstStyle>
            <a:lvl1pPr>
              <a:defRPr sz="6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74" name="円/楕円 73"/>
          <p:cNvSpPr/>
          <p:nvPr/>
        </p:nvSpPr>
        <p:spPr>
          <a:xfrm>
            <a:off x="9477407" y="3730507"/>
            <a:ext cx="618648" cy="618594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5" name="図プレースホルダー 33"/>
          <p:cNvSpPr>
            <a:spLocks noGrp="1"/>
          </p:cNvSpPr>
          <p:nvPr>
            <p:ph type="pic" sz="quarter" idx="37" hasCustomPrompt="1"/>
          </p:nvPr>
        </p:nvSpPr>
        <p:spPr>
          <a:xfrm>
            <a:off x="9626242" y="3890462"/>
            <a:ext cx="297553" cy="297527"/>
          </a:xfrm>
        </p:spPr>
        <p:txBody>
          <a:bodyPr>
            <a:normAutofit/>
          </a:bodyPr>
          <a:lstStyle>
            <a:lvl1pPr>
              <a:defRPr sz="6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77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3281348" y="4718066"/>
            <a:ext cx="5599871" cy="81617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78" name="直線コネクタ 77"/>
          <p:cNvCxnSpPr/>
          <p:nvPr/>
        </p:nvCxnSpPr>
        <p:spPr>
          <a:xfrm flipH="1" flipV="1">
            <a:off x="2222164" y="5556706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2222164" y="5621867"/>
            <a:ext cx="7755523" cy="728133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23801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irc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ドーナツ 4"/>
          <p:cNvSpPr/>
          <p:nvPr/>
        </p:nvSpPr>
        <p:spPr>
          <a:xfrm>
            <a:off x="4175620" y="1719340"/>
            <a:ext cx="3840761" cy="3846189"/>
          </a:xfrm>
          <a:prstGeom prst="donut">
            <a:avLst>
              <a:gd name="adj" fmla="val 8728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6" name="アーチ 6"/>
          <p:cNvSpPr/>
          <p:nvPr/>
        </p:nvSpPr>
        <p:spPr>
          <a:xfrm>
            <a:off x="6119715" y="1719339"/>
            <a:ext cx="1896665" cy="2105995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7" name="アーチ 6"/>
          <p:cNvSpPr/>
          <p:nvPr/>
        </p:nvSpPr>
        <p:spPr>
          <a:xfrm rot="5400000">
            <a:off x="6015041" y="3564189"/>
            <a:ext cx="1896500" cy="2106177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8" name="アーチ 6"/>
          <p:cNvSpPr/>
          <p:nvPr/>
        </p:nvSpPr>
        <p:spPr>
          <a:xfrm rot="10800000">
            <a:off x="4169858" y="3459532"/>
            <a:ext cx="1896665" cy="2105995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9" name="アーチ 6"/>
          <p:cNvSpPr/>
          <p:nvPr/>
        </p:nvSpPr>
        <p:spPr>
          <a:xfrm rot="16200000">
            <a:off x="4274697" y="1613972"/>
            <a:ext cx="1896500" cy="2106177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8106398" y="2265162"/>
            <a:ext cx="3660724" cy="11007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8106398" y="1773922"/>
            <a:ext cx="3660724" cy="51546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8106398" y="4455405"/>
            <a:ext cx="3660724" cy="110075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8106398" y="3964166"/>
            <a:ext cx="3660724" cy="51546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424878" y="2274529"/>
            <a:ext cx="3660724" cy="1100756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424878" y="1783290"/>
            <a:ext cx="3660724" cy="515469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424878" y="4464773"/>
            <a:ext cx="3660724" cy="1100756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424878" y="3973533"/>
            <a:ext cx="3660724" cy="515469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4655715" y="3338990"/>
            <a:ext cx="2850563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7" name="円/楕円 26"/>
          <p:cNvSpPr/>
          <p:nvPr/>
        </p:nvSpPr>
        <p:spPr>
          <a:xfrm>
            <a:off x="6963291" y="2108853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" name="図プレースホルダー 7"/>
          <p:cNvSpPr>
            <a:spLocks noGrp="1"/>
          </p:cNvSpPr>
          <p:nvPr>
            <p:ph type="pic" sz="quarter" idx="17" hasCustomPrompt="1"/>
          </p:nvPr>
        </p:nvSpPr>
        <p:spPr>
          <a:xfrm>
            <a:off x="7195999" y="2319301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8" name="円/楕円 27"/>
          <p:cNvSpPr/>
          <p:nvPr/>
        </p:nvSpPr>
        <p:spPr>
          <a:xfrm>
            <a:off x="6966172" y="4352486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9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7198880" y="4562934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0" name="円/楕円 29"/>
          <p:cNvSpPr/>
          <p:nvPr/>
        </p:nvSpPr>
        <p:spPr>
          <a:xfrm>
            <a:off x="4362995" y="4352486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1" name="図プレースホルダー 7"/>
          <p:cNvSpPr>
            <a:spLocks noGrp="1"/>
          </p:cNvSpPr>
          <p:nvPr>
            <p:ph type="pic" sz="quarter" idx="41" hasCustomPrompt="1"/>
          </p:nvPr>
        </p:nvSpPr>
        <p:spPr>
          <a:xfrm>
            <a:off x="4595703" y="4562934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2" name="円/楕円 31"/>
          <p:cNvSpPr/>
          <p:nvPr/>
        </p:nvSpPr>
        <p:spPr>
          <a:xfrm>
            <a:off x="4362995" y="2108853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33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4595703" y="2319301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7090025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六角形 6"/>
          <p:cNvSpPr/>
          <p:nvPr/>
        </p:nvSpPr>
        <p:spPr>
          <a:xfrm rot="5400000">
            <a:off x="5266758" y="1554357"/>
            <a:ext cx="2402259" cy="2071092"/>
          </a:xfrm>
          <a:prstGeom prst="hexagon">
            <a:avLst>
              <a:gd name="adj" fmla="val 29917"/>
              <a:gd name="vf" fmla="val 11547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464092" y="2138858"/>
            <a:ext cx="2007592" cy="91254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六角形 7"/>
          <p:cNvSpPr/>
          <p:nvPr/>
        </p:nvSpPr>
        <p:spPr>
          <a:xfrm rot="5400000">
            <a:off x="6062102" y="3832618"/>
            <a:ext cx="2402259" cy="2071092"/>
          </a:xfrm>
          <a:prstGeom prst="hexagon">
            <a:avLst>
              <a:gd name="adj" fmla="val 29917"/>
              <a:gd name="vf" fmla="val 115470"/>
            </a:avLst>
          </a:pr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259436" y="4417118"/>
            <a:ext cx="2007592" cy="91254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" name="六角形 9"/>
          <p:cNvSpPr/>
          <p:nvPr/>
        </p:nvSpPr>
        <p:spPr>
          <a:xfrm rot="5400000">
            <a:off x="3662311" y="3352565"/>
            <a:ext cx="2402259" cy="2071092"/>
          </a:xfrm>
          <a:prstGeom prst="hexagon">
            <a:avLst>
              <a:gd name="adj" fmla="val 29917"/>
              <a:gd name="vf" fmla="val 115470"/>
            </a:avLst>
          </a:prstGeom>
          <a:solidFill>
            <a:schemeClr val="accent1">
              <a:lumMod val="5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3859645" y="3937065"/>
            <a:ext cx="2007592" cy="912549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7608643" y="1766315"/>
            <a:ext cx="3498349" cy="48005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7618052" y="2199441"/>
            <a:ext cx="3471280" cy="113954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8388797" y="4059068"/>
            <a:ext cx="3498349" cy="480053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8398205" y="4492195"/>
            <a:ext cx="3471280" cy="113954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247779" y="3521948"/>
            <a:ext cx="3498349" cy="480053"/>
          </a:xfrm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257188" y="3955074"/>
            <a:ext cx="3471280" cy="113954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902102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umeric List - 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634919" y="1478754"/>
            <a:ext cx="10759000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ホームベース 10"/>
          <p:cNvSpPr/>
          <p:nvPr/>
        </p:nvSpPr>
        <p:spPr>
          <a:xfrm>
            <a:off x="634919" y="1478754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4856" y="1904242"/>
            <a:ext cx="10752189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235038" y="1418777"/>
            <a:ext cx="1015888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94931" y="1418777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634919" y="3097518"/>
            <a:ext cx="10759000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2" name="ホームベース 21"/>
          <p:cNvSpPr/>
          <p:nvPr/>
        </p:nvSpPr>
        <p:spPr>
          <a:xfrm>
            <a:off x="634919" y="3097518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24856" y="3523006"/>
            <a:ext cx="10752189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235038" y="3037541"/>
            <a:ext cx="1015888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94931" y="3037541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634918" y="4714080"/>
            <a:ext cx="10759001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7" name="ホームベース 26"/>
          <p:cNvSpPr/>
          <p:nvPr/>
        </p:nvSpPr>
        <p:spPr>
          <a:xfrm>
            <a:off x="634918" y="4714080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24854" y="5139568"/>
            <a:ext cx="10752190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235037" y="4654103"/>
            <a:ext cx="1015888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94930" y="4654103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955350813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yra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二等辺三角形 25"/>
          <p:cNvSpPr/>
          <p:nvPr/>
        </p:nvSpPr>
        <p:spPr>
          <a:xfrm>
            <a:off x="970878" y="1448780"/>
            <a:ext cx="5255840" cy="4530503"/>
          </a:xfrm>
          <a:custGeom>
            <a:avLst/>
            <a:gdLst/>
            <a:ahLst/>
            <a:cxnLst/>
            <a:rect l="l" t="t" r="r" b="b"/>
            <a:pathLst>
              <a:path w="7883076" h="6795755">
                <a:moveTo>
                  <a:pt x="1" y="6795754"/>
                </a:moveTo>
                <a:lnTo>
                  <a:pt x="7883075" y="6795754"/>
                </a:lnTo>
                <a:lnTo>
                  <a:pt x="7883076" y="6795755"/>
                </a:lnTo>
                <a:lnTo>
                  <a:pt x="0" y="6795755"/>
                </a:lnTo>
                <a:close/>
                <a:moveTo>
                  <a:pt x="978756" y="5108245"/>
                </a:moveTo>
                <a:lnTo>
                  <a:pt x="6904320" y="5108245"/>
                </a:lnTo>
                <a:lnTo>
                  <a:pt x="7856558" y="6750035"/>
                </a:lnTo>
                <a:lnTo>
                  <a:pt x="26518" y="6750035"/>
                </a:lnTo>
                <a:close/>
                <a:moveTo>
                  <a:pt x="1957511" y="3420736"/>
                </a:moveTo>
                <a:lnTo>
                  <a:pt x="5925565" y="3420736"/>
                </a:lnTo>
                <a:lnTo>
                  <a:pt x="6877803" y="5062526"/>
                </a:lnTo>
                <a:lnTo>
                  <a:pt x="1005273" y="5062526"/>
                </a:lnTo>
                <a:close/>
                <a:moveTo>
                  <a:pt x="2936267" y="1733227"/>
                </a:moveTo>
                <a:lnTo>
                  <a:pt x="4946810" y="1733227"/>
                </a:lnTo>
                <a:lnTo>
                  <a:pt x="5899048" y="3375017"/>
                </a:lnTo>
                <a:lnTo>
                  <a:pt x="1984028" y="3375017"/>
                </a:lnTo>
                <a:close/>
                <a:moveTo>
                  <a:pt x="3941538" y="0"/>
                </a:moveTo>
                <a:lnTo>
                  <a:pt x="4920293" y="1687508"/>
                </a:lnTo>
                <a:lnTo>
                  <a:pt x="2962784" y="1687508"/>
                </a:lnTo>
                <a:close/>
              </a:path>
            </a:pathLst>
          </a:cu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平行四辺形 5"/>
          <p:cNvSpPr/>
          <p:nvPr/>
        </p:nvSpPr>
        <p:spPr>
          <a:xfrm flipH="1">
            <a:off x="3598798" y="1448780"/>
            <a:ext cx="5246900" cy="1122970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7" name="平行四辺形 6"/>
          <p:cNvSpPr/>
          <p:nvPr/>
        </p:nvSpPr>
        <p:spPr>
          <a:xfrm flipH="1">
            <a:off x="4266148" y="2603501"/>
            <a:ext cx="5246900" cy="1091220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8" name="平行四辺形 7"/>
          <p:cNvSpPr/>
          <p:nvPr/>
        </p:nvSpPr>
        <p:spPr>
          <a:xfrm flipH="1">
            <a:off x="4921162" y="3730965"/>
            <a:ext cx="5246900" cy="1091220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9" name="平行四辺形 8"/>
          <p:cNvSpPr/>
          <p:nvPr/>
        </p:nvSpPr>
        <p:spPr>
          <a:xfrm flipH="1">
            <a:off x="5573152" y="4857031"/>
            <a:ext cx="5246900" cy="1091220"/>
          </a:xfrm>
          <a:prstGeom prst="parallelogram">
            <a:avLst>
              <a:gd name="adj" fmla="val 58019"/>
            </a:avLst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760525" y="3191444"/>
            <a:ext cx="1676545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3154259" y="2069154"/>
            <a:ext cx="889077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2008483" y="4310442"/>
            <a:ext cx="3180629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2008483" y="5467708"/>
            <a:ext cx="3180629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385662" y="1538790"/>
            <a:ext cx="3690730" cy="96010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015786" y="2678917"/>
            <a:ext cx="3690730" cy="96010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5699246" y="3789040"/>
            <a:ext cx="3690730" cy="96010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306042" y="4922588"/>
            <a:ext cx="3690730" cy="96010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62406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lo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山形 4"/>
          <p:cNvSpPr/>
          <p:nvPr/>
        </p:nvSpPr>
        <p:spPr>
          <a:xfrm>
            <a:off x="440305" y="2924355"/>
            <a:ext cx="2353938" cy="313267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6" name="山形 5"/>
          <p:cNvSpPr/>
          <p:nvPr/>
        </p:nvSpPr>
        <p:spPr>
          <a:xfrm>
            <a:off x="2690517" y="2924355"/>
            <a:ext cx="2353938" cy="313267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7" name="山形 6"/>
          <p:cNvSpPr/>
          <p:nvPr/>
        </p:nvSpPr>
        <p:spPr>
          <a:xfrm>
            <a:off x="4940729" y="2924355"/>
            <a:ext cx="2353938" cy="313267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8" name="山形 7"/>
          <p:cNvSpPr/>
          <p:nvPr/>
        </p:nvSpPr>
        <p:spPr>
          <a:xfrm>
            <a:off x="7190940" y="2924355"/>
            <a:ext cx="2353938" cy="313267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9" name="山形 8"/>
          <p:cNvSpPr/>
          <p:nvPr/>
        </p:nvSpPr>
        <p:spPr>
          <a:xfrm>
            <a:off x="9441152" y="2924355"/>
            <a:ext cx="2353938" cy="313267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1167185" y="2630939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1399893" y="2841387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3395465" y="2630939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3628174" y="2841387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4" name="円/楕円 13"/>
          <p:cNvSpPr/>
          <p:nvPr/>
        </p:nvSpPr>
        <p:spPr>
          <a:xfrm>
            <a:off x="5645382" y="2630939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5" name="図プレースホルダー 7"/>
          <p:cNvSpPr>
            <a:spLocks noGrp="1"/>
          </p:cNvSpPr>
          <p:nvPr>
            <p:ph type="pic" sz="quarter" idx="44" hasCustomPrompt="1"/>
          </p:nvPr>
        </p:nvSpPr>
        <p:spPr>
          <a:xfrm>
            <a:off x="5878090" y="2841387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6" name="円/楕円 15"/>
          <p:cNvSpPr/>
          <p:nvPr/>
        </p:nvSpPr>
        <p:spPr>
          <a:xfrm>
            <a:off x="7917820" y="2630939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7" name="図プレースホルダー 7"/>
          <p:cNvSpPr>
            <a:spLocks noGrp="1"/>
          </p:cNvSpPr>
          <p:nvPr>
            <p:ph type="pic" sz="quarter" idx="45" hasCustomPrompt="1"/>
          </p:nvPr>
        </p:nvSpPr>
        <p:spPr>
          <a:xfrm>
            <a:off x="8150529" y="2841387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10168032" y="2630939"/>
            <a:ext cx="900178" cy="900100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46" hasCustomPrompt="1"/>
          </p:nvPr>
        </p:nvSpPr>
        <p:spPr>
          <a:xfrm>
            <a:off x="10400741" y="2841387"/>
            <a:ext cx="456282" cy="4562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544902" y="1573428"/>
            <a:ext cx="2160427" cy="102089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2765341" y="1573428"/>
            <a:ext cx="2160427" cy="102089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5015786" y="1573428"/>
            <a:ext cx="2160427" cy="102089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7236226" y="1573428"/>
            <a:ext cx="2160427" cy="102089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9537908" y="1573428"/>
            <a:ext cx="2160427" cy="102089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544901" y="3590720"/>
            <a:ext cx="2145616" cy="193851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2795346" y="3590720"/>
            <a:ext cx="2145616" cy="193851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5045792" y="3590720"/>
            <a:ext cx="2145616" cy="193851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7296237" y="3590720"/>
            <a:ext cx="2145616" cy="193851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9546682" y="3590720"/>
            <a:ext cx="2145616" cy="193851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09824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6" name="グループ化 25"/>
          <p:cNvGrpSpPr/>
          <p:nvPr/>
        </p:nvGrpSpPr>
        <p:grpSpPr>
          <a:xfrm>
            <a:off x="5302306" y="1524873"/>
            <a:ext cx="2156659" cy="2173246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5" name="ドーナツ 4"/>
            <p:cNvSpPr/>
            <p:nvPr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6" name="台形 5"/>
            <p:cNvSpPr/>
            <p:nvPr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0" name="台形 9"/>
            <p:cNvSpPr/>
            <p:nvPr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grpSp>
          <p:nvGrpSpPr>
            <p:cNvPr id="13" name="グループ化 12"/>
            <p:cNvGrpSpPr/>
            <p:nvPr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11" name="台形 10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12" name="台形 11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16" name="グループ化 15"/>
            <p:cNvGrpSpPr/>
            <p:nvPr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17" name="台形 16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18" name="台形 17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19" name="グループ化 18"/>
            <p:cNvGrpSpPr/>
            <p:nvPr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20" name="台形 19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21" name="台形 20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22" name="グループ化 21"/>
            <p:cNvGrpSpPr/>
            <p:nvPr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23" name="台形 22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24" name="台形 23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</p:grpSp>
      <p:grpSp>
        <p:nvGrpSpPr>
          <p:cNvPr id="27" name="グループ化 26"/>
          <p:cNvGrpSpPr/>
          <p:nvPr/>
        </p:nvGrpSpPr>
        <p:grpSpPr>
          <a:xfrm>
            <a:off x="7214918" y="3241380"/>
            <a:ext cx="1302798" cy="1312817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8" name="ドーナツ 27"/>
            <p:cNvSpPr/>
            <p:nvPr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29" name="台形 28"/>
            <p:cNvSpPr/>
            <p:nvPr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30" name="台形 29"/>
            <p:cNvSpPr/>
            <p:nvPr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grpSp>
          <p:nvGrpSpPr>
            <p:cNvPr id="31" name="グループ化 30"/>
            <p:cNvGrpSpPr/>
            <p:nvPr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41" name="台形 40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42" name="台形 41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32" name="グループ化 31"/>
            <p:cNvGrpSpPr/>
            <p:nvPr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39" name="台形 38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40" name="台形 39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33" name="グループ化 32"/>
            <p:cNvGrpSpPr/>
            <p:nvPr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37" name="台形 36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38" name="台形 37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34" name="グループ化 33"/>
            <p:cNvGrpSpPr/>
            <p:nvPr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35" name="台形 34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36" name="台形 35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</p:grpSp>
      <p:grpSp>
        <p:nvGrpSpPr>
          <p:cNvPr id="43" name="グループ化 42"/>
          <p:cNvGrpSpPr/>
          <p:nvPr/>
        </p:nvGrpSpPr>
        <p:grpSpPr>
          <a:xfrm>
            <a:off x="4480831" y="3485661"/>
            <a:ext cx="1650301" cy="1662993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4" name="ドーナツ 43"/>
            <p:cNvSpPr/>
            <p:nvPr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45" name="台形 44"/>
            <p:cNvSpPr/>
            <p:nvPr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46" name="台形 45"/>
            <p:cNvSpPr/>
            <p:nvPr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grpSp>
          <p:nvGrpSpPr>
            <p:cNvPr id="47" name="グループ化 46"/>
            <p:cNvGrpSpPr/>
            <p:nvPr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7" name="台形 56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58" name="台形 57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48" name="グループ化 47"/>
            <p:cNvGrpSpPr/>
            <p:nvPr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5" name="台形 54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56" name="台形 55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49" name="グループ化 48"/>
            <p:cNvGrpSpPr/>
            <p:nvPr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3" name="台形 52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54" name="台形 53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50" name="グループ化 49"/>
            <p:cNvGrpSpPr/>
            <p:nvPr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51" name="台形 50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52" name="台形 51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</p:grpSp>
      <p:grpSp>
        <p:nvGrpSpPr>
          <p:cNvPr id="59" name="グループ化 58"/>
          <p:cNvGrpSpPr/>
          <p:nvPr/>
        </p:nvGrpSpPr>
        <p:grpSpPr>
          <a:xfrm>
            <a:off x="3233677" y="2364214"/>
            <a:ext cx="1579019" cy="1591163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0" name="ドーナツ 59"/>
            <p:cNvSpPr/>
            <p:nvPr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61" name="台形 60"/>
            <p:cNvSpPr/>
            <p:nvPr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62" name="台形 61"/>
            <p:cNvSpPr/>
            <p:nvPr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grpSp>
          <p:nvGrpSpPr>
            <p:cNvPr id="63" name="グループ化 62"/>
            <p:cNvGrpSpPr/>
            <p:nvPr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73" name="台形 72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74" name="台形 73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64" name="グループ化 63"/>
            <p:cNvGrpSpPr/>
            <p:nvPr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71" name="台形 70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72" name="台形 71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65" name="グループ化 64"/>
            <p:cNvGrpSpPr/>
            <p:nvPr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69" name="台形 68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70" name="台形 69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66" name="グループ化 65"/>
            <p:cNvGrpSpPr/>
            <p:nvPr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67" name="台形 66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68" name="台形 67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</p:grpSp>
      <p:grpSp>
        <p:nvGrpSpPr>
          <p:cNvPr id="75" name="グループ化 74"/>
          <p:cNvGrpSpPr/>
          <p:nvPr/>
        </p:nvGrpSpPr>
        <p:grpSpPr>
          <a:xfrm>
            <a:off x="2045984" y="3176875"/>
            <a:ext cx="1385436" cy="1396091"/>
            <a:chOff x="3775000" y="2576471"/>
            <a:chExt cx="5088444" cy="5128022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6" name="ドーナツ 75"/>
            <p:cNvSpPr/>
            <p:nvPr/>
          </p:nvSpPr>
          <p:spPr>
            <a:xfrm>
              <a:off x="4282666" y="3118275"/>
              <a:ext cx="4050450" cy="4050450"/>
            </a:xfrm>
            <a:prstGeom prst="donut">
              <a:avLst>
                <a:gd name="adj" fmla="val 10789"/>
              </a:avLst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>
                <a:solidFill>
                  <a:schemeClr val="tx1"/>
                </a:solidFill>
              </a:endParaRPr>
            </a:p>
          </p:txBody>
        </p:sp>
        <p:sp>
          <p:nvSpPr>
            <p:cNvPr id="77" name="台形 76"/>
            <p:cNvSpPr/>
            <p:nvPr/>
          </p:nvSpPr>
          <p:spPr>
            <a:xfrm>
              <a:off x="5919624" y="2576471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sp>
          <p:nvSpPr>
            <p:cNvPr id="78" name="台形 77"/>
            <p:cNvSpPr/>
            <p:nvPr/>
          </p:nvSpPr>
          <p:spPr>
            <a:xfrm rot="10800000">
              <a:off x="5919624" y="6764875"/>
              <a:ext cx="776534" cy="898904"/>
            </a:xfrm>
            <a:prstGeom prst="trapezoid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600"/>
            </a:p>
          </p:txBody>
        </p:sp>
        <p:grpSp>
          <p:nvGrpSpPr>
            <p:cNvPr id="79" name="グループ化 78"/>
            <p:cNvGrpSpPr/>
            <p:nvPr/>
          </p:nvGrpSpPr>
          <p:grpSpPr>
            <a:xfrm rot="8683707">
              <a:off x="5919624" y="2599846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9" name="台形 88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90" name="台形 89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80" name="グループ化 79"/>
            <p:cNvGrpSpPr/>
            <p:nvPr/>
          </p:nvGrpSpPr>
          <p:grpSpPr>
            <a:xfrm rot="6486146">
              <a:off x="5930387" y="259811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7" name="台形 86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88" name="台形 87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81" name="グループ化 80"/>
            <p:cNvGrpSpPr/>
            <p:nvPr/>
          </p:nvGrpSpPr>
          <p:grpSpPr>
            <a:xfrm rot="4265237">
              <a:off x="5931523" y="25764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5" name="台形 84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86" name="台形 85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  <p:grpSp>
          <p:nvGrpSpPr>
            <p:cNvPr id="82" name="グループ化 81"/>
            <p:cNvGrpSpPr/>
            <p:nvPr/>
          </p:nvGrpSpPr>
          <p:grpSpPr>
            <a:xfrm rot="2213029">
              <a:off x="5911663" y="2617185"/>
              <a:ext cx="776534" cy="5087308"/>
              <a:chOff x="9953296" y="2728871"/>
              <a:chExt cx="776534" cy="5087308"/>
            </a:xfrm>
            <a:grpFill/>
          </p:grpSpPr>
          <p:sp>
            <p:nvSpPr>
              <p:cNvPr id="83" name="台形 82"/>
              <p:cNvSpPr/>
              <p:nvPr/>
            </p:nvSpPr>
            <p:spPr>
              <a:xfrm>
                <a:off x="9953296" y="2728871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  <p:sp>
            <p:nvSpPr>
              <p:cNvPr id="84" name="台形 83"/>
              <p:cNvSpPr/>
              <p:nvPr/>
            </p:nvSpPr>
            <p:spPr>
              <a:xfrm rot="10800000">
                <a:off x="9953296" y="6917275"/>
                <a:ext cx="776534" cy="898904"/>
              </a:xfrm>
              <a:prstGeom prst="trapezoid">
                <a:avLst/>
              </a:prstGeom>
              <a:grpFill/>
              <a:ln w="98425" cmpd="thinThick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600"/>
              </a:p>
            </p:txBody>
          </p:sp>
        </p:grpSp>
      </p:grpSp>
      <p:sp>
        <p:nvSpPr>
          <p:cNvPr id="9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705376" y="5185062"/>
            <a:ext cx="2863509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705376" y="4824222"/>
            <a:ext cx="2863509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3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36727" y="1648934"/>
            <a:ext cx="2874933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4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536727" y="1288095"/>
            <a:ext cx="2874933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8736523" y="3561634"/>
            <a:ext cx="3270647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736523" y="3200794"/>
            <a:ext cx="3270647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7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7778768" y="1670705"/>
            <a:ext cx="3270647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7778768" y="1309865"/>
            <a:ext cx="3270647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228092" y="5210142"/>
            <a:ext cx="3270647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0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228092" y="4849302"/>
            <a:ext cx="3270647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3" name="円/楕円 102"/>
          <p:cNvSpPr/>
          <p:nvPr/>
        </p:nvSpPr>
        <p:spPr>
          <a:xfrm>
            <a:off x="2682269" y="3817388"/>
            <a:ext cx="106695" cy="106685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5" name="円/楕円 104"/>
          <p:cNvSpPr/>
          <p:nvPr/>
        </p:nvSpPr>
        <p:spPr>
          <a:xfrm>
            <a:off x="5248959" y="4256791"/>
            <a:ext cx="106695" cy="106685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6" name="円/楕円 105"/>
          <p:cNvSpPr/>
          <p:nvPr/>
        </p:nvSpPr>
        <p:spPr>
          <a:xfrm>
            <a:off x="6322486" y="2545686"/>
            <a:ext cx="106695" cy="106685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7" name="円/楕円 106"/>
          <p:cNvSpPr/>
          <p:nvPr/>
        </p:nvSpPr>
        <p:spPr>
          <a:xfrm>
            <a:off x="7810068" y="3845219"/>
            <a:ext cx="106695" cy="106685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08" name="円/楕円 107"/>
          <p:cNvSpPr/>
          <p:nvPr/>
        </p:nvSpPr>
        <p:spPr>
          <a:xfrm>
            <a:off x="3966323" y="3086838"/>
            <a:ext cx="106695" cy="106685"/>
          </a:xfrm>
          <a:prstGeom prst="ellips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17" name="フリーフォーム 116"/>
          <p:cNvSpPr/>
          <p:nvPr/>
        </p:nvSpPr>
        <p:spPr>
          <a:xfrm>
            <a:off x="3476669" y="1977082"/>
            <a:ext cx="568761" cy="1153297"/>
          </a:xfrm>
          <a:custGeom>
            <a:avLst/>
            <a:gdLst>
              <a:gd name="connsiteX0" fmla="*/ 803190 w 853068"/>
              <a:gd name="connsiteY0" fmla="*/ 2384854 h 2384854"/>
              <a:gd name="connsiteX1" fmla="*/ 766119 w 853068"/>
              <a:gd name="connsiteY1" fmla="*/ 877329 h 2384854"/>
              <a:gd name="connsiteX2" fmla="*/ 0 w 853068"/>
              <a:gd name="connsiteY2" fmla="*/ 0 h 2384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3068" h="2384854">
                <a:moveTo>
                  <a:pt x="803190" y="2384854"/>
                </a:moveTo>
                <a:cubicBezTo>
                  <a:pt x="851587" y="1829829"/>
                  <a:pt x="899984" y="1274805"/>
                  <a:pt x="766119" y="877329"/>
                </a:cubicBezTo>
                <a:cubicBezTo>
                  <a:pt x="632254" y="479853"/>
                  <a:pt x="316127" y="239926"/>
                  <a:pt x="0" y="0"/>
                </a:cubicBezTo>
              </a:path>
            </a:pathLst>
          </a:custGeom>
          <a:noFill/>
          <a:ln w="12700" cmpd="thinThick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1" name="フリーフォーム 120"/>
          <p:cNvSpPr/>
          <p:nvPr/>
        </p:nvSpPr>
        <p:spPr>
          <a:xfrm>
            <a:off x="6376640" y="1548714"/>
            <a:ext cx="1301691" cy="1029730"/>
          </a:xfrm>
          <a:custGeom>
            <a:avLst/>
            <a:gdLst>
              <a:gd name="connsiteX0" fmla="*/ 0 w 1952367"/>
              <a:gd name="connsiteY0" fmla="*/ 1544595 h 1544595"/>
              <a:gd name="connsiteX1" fmla="*/ 642551 w 1952367"/>
              <a:gd name="connsiteY1" fmla="*/ 308919 h 1544595"/>
              <a:gd name="connsiteX2" fmla="*/ 1952367 w 1952367"/>
              <a:gd name="connsiteY2" fmla="*/ 0 h 154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2367" h="1544595">
                <a:moveTo>
                  <a:pt x="0" y="1544595"/>
                </a:moveTo>
                <a:cubicBezTo>
                  <a:pt x="158578" y="1055473"/>
                  <a:pt x="317157" y="566351"/>
                  <a:pt x="642551" y="308919"/>
                </a:cubicBezTo>
                <a:cubicBezTo>
                  <a:pt x="967945" y="51487"/>
                  <a:pt x="1460156" y="25743"/>
                  <a:pt x="1952367" y="0"/>
                </a:cubicBezTo>
              </a:path>
            </a:pathLst>
          </a:custGeom>
          <a:noFill/>
          <a:ln w="12700" cmpd="thinThick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2" name="フリーフォーム 121"/>
          <p:cNvSpPr/>
          <p:nvPr/>
        </p:nvSpPr>
        <p:spPr>
          <a:xfrm>
            <a:off x="1318169" y="3871784"/>
            <a:ext cx="1384077" cy="906162"/>
          </a:xfrm>
          <a:custGeom>
            <a:avLst/>
            <a:gdLst>
              <a:gd name="connsiteX0" fmla="*/ 2075935 w 2075935"/>
              <a:gd name="connsiteY0" fmla="*/ 0 h 1359243"/>
              <a:gd name="connsiteX1" fmla="*/ 778476 w 2075935"/>
              <a:gd name="connsiteY1" fmla="*/ 358346 h 1359243"/>
              <a:gd name="connsiteX2" fmla="*/ 0 w 2075935"/>
              <a:gd name="connsiteY2" fmla="*/ 1359243 h 1359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75935" h="1359243">
                <a:moveTo>
                  <a:pt x="2075935" y="0"/>
                </a:moveTo>
                <a:cubicBezTo>
                  <a:pt x="1600200" y="65903"/>
                  <a:pt x="1124465" y="131806"/>
                  <a:pt x="778476" y="358346"/>
                </a:cubicBezTo>
                <a:cubicBezTo>
                  <a:pt x="432487" y="584886"/>
                  <a:pt x="216243" y="972064"/>
                  <a:pt x="0" y="1359243"/>
                </a:cubicBezTo>
              </a:path>
            </a:pathLst>
          </a:custGeom>
          <a:noFill/>
          <a:ln w="12700" cmpd="thinThick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4" name="フリーフォーム 123"/>
          <p:cNvSpPr/>
          <p:nvPr/>
        </p:nvSpPr>
        <p:spPr>
          <a:xfrm>
            <a:off x="5313866" y="4349579"/>
            <a:ext cx="889764" cy="716691"/>
          </a:xfrm>
          <a:custGeom>
            <a:avLst/>
            <a:gdLst>
              <a:gd name="connsiteX0" fmla="*/ 0 w 1334530"/>
              <a:gd name="connsiteY0" fmla="*/ 0 h 1075037"/>
              <a:gd name="connsiteX1" fmla="*/ 494270 w 1334530"/>
              <a:gd name="connsiteY1" fmla="*/ 790832 h 1075037"/>
              <a:gd name="connsiteX2" fmla="*/ 1334530 w 1334530"/>
              <a:gd name="connsiteY2" fmla="*/ 1075037 h 1075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4530" h="1075037">
                <a:moveTo>
                  <a:pt x="0" y="0"/>
                </a:moveTo>
                <a:cubicBezTo>
                  <a:pt x="135924" y="305829"/>
                  <a:pt x="271848" y="611659"/>
                  <a:pt x="494270" y="790832"/>
                </a:cubicBezTo>
                <a:cubicBezTo>
                  <a:pt x="716692" y="970005"/>
                  <a:pt x="1025611" y="1022521"/>
                  <a:pt x="1334530" y="1075037"/>
                </a:cubicBezTo>
              </a:path>
            </a:pathLst>
          </a:custGeom>
          <a:noFill/>
          <a:ln w="12700" cmpd="thinThick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5" name="フリーフォーム 124"/>
          <p:cNvSpPr/>
          <p:nvPr/>
        </p:nvSpPr>
        <p:spPr>
          <a:xfrm>
            <a:off x="7876056" y="3383513"/>
            <a:ext cx="815617" cy="504747"/>
          </a:xfrm>
          <a:custGeom>
            <a:avLst/>
            <a:gdLst>
              <a:gd name="connsiteX0" fmla="*/ 0 w 1223319"/>
              <a:gd name="connsiteY0" fmla="*/ 757120 h 757120"/>
              <a:gd name="connsiteX1" fmla="*/ 593125 w 1223319"/>
              <a:gd name="connsiteY1" fmla="*/ 114569 h 757120"/>
              <a:gd name="connsiteX2" fmla="*/ 1223319 w 1223319"/>
              <a:gd name="connsiteY2" fmla="*/ 3358 h 75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3319" h="757120">
                <a:moveTo>
                  <a:pt x="0" y="757120"/>
                </a:moveTo>
                <a:cubicBezTo>
                  <a:pt x="194619" y="498658"/>
                  <a:pt x="389239" y="240196"/>
                  <a:pt x="593125" y="114569"/>
                </a:cubicBezTo>
                <a:cubicBezTo>
                  <a:pt x="797011" y="-11058"/>
                  <a:pt x="1010165" y="-3850"/>
                  <a:pt x="1223319" y="3358"/>
                </a:cubicBezTo>
              </a:path>
            </a:pathLst>
          </a:custGeom>
          <a:noFill/>
          <a:ln w="12700" cmpd="thinThick">
            <a:solidFill>
              <a:schemeClr val="accent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</p:spTree>
    <p:extLst>
      <p:ext uri="{BB962C8B-B14F-4D97-AF65-F5344CB8AC3E}">
        <p14:creationId xmlns:p14="http://schemas.microsoft.com/office/powerpoint/2010/main" val="3657863377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irc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図プレースホルダー 46"/>
          <p:cNvSpPr>
            <a:spLocks noGrp="1"/>
          </p:cNvSpPr>
          <p:nvPr>
            <p:ph type="pic" sz="quarter" idx="42" hasCustomPrompt="1"/>
          </p:nvPr>
        </p:nvSpPr>
        <p:spPr>
          <a:xfrm>
            <a:off x="4572236" y="3656147"/>
            <a:ext cx="1497295" cy="1502464"/>
          </a:xfrm>
          <a:custGeom>
            <a:avLst/>
            <a:gdLst/>
            <a:ahLst/>
            <a:cxnLst/>
            <a:rect l="l" t="t" r="r" b="b"/>
            <a:pathLst>
              <a:path w="2153093" h="2160713">
                <a:moveTo>
                  <a:pt x="2151584" y="0"/>
                </a:moveTo>
                <a:lnTo>
                  <a:pt x="2153093" y="0"/>
                </a:lnTo>
                <a:lnTo>
                  <a:pt x="2153093" y="2160637"/>
                </a:lnTo>
                <a:cubicBezTo>
                  <a:pt x="2152590" y="2160713"/>
                  <a:pt x="2152087" y="2160713"/>
                  <a:pt x="2151584" y="2160713"/>
                </a:cubicBezTo>
                <a:cubicBezTo>
                  <a:pt x="963297" y="2160713"/>
                  <a:pt x="0" y="1197416"/>
                  <a:pt x="0" y="9129"/>
                </a:cubicBezTo>
                <a:lnTo>
                  <a:pt x="2151584" y="9129"/>
                </a:ln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45" name="図プレースホルダー 44"/>
          <p:cNvSpPr>
            <a:spLocks noGrp="1"/>
          </p:cNvSpPr>
          <p:nvPr>
            <p:ph type="pic" sz="quarter" idx="41" hasCustomPrompt="1"/>
          </p:nvPr>
        </p:nvSpPr>
        <p:spPr>
          <a:xfrm>
            <a:off x="6108526" y="3656366"/>
            <a:ext cx="1502594" cy="1497165"/>
          </a:xfrm>
          <a:custGeom>
            <a:avLst/>
            <a:gdLst/>
            <a:ahLst/>
            <a:cxnLst/>
            <a:rect l="l" t="t" r="r" b="b"/>
            <a:pathLst>
              <a:path w="2160713" h="2153093">
                <a:moveTo>
                  <a:pt x="0" y="0"/>
                </a:moveTo>
                <a:lnTo>
                  <a:pt x="2160637" y="0"/>
                </a:lnTo>
                <a:cubicBezTo>
                  <a:pt x="2160713" y="503"/>
                  <a:pt x="2160713" y="1006"/>
                  <a:pt x="2160713" y="1509"/>
                </a:cubicBezTo>
                <a:cubicBezTo>
                  <a:pt x="2160713" y="1189796"/>
                  <a:pt x="1197416" y="2153093"/>
                  <a:pt x="9129" y="2153093"/>
                </a:cubicBezTo>
                <a:lnTo>
                  <a:pt x="9129" y="1509"/>
                </a:lnTo>
                <a:lnTo>
                  <a:pt x="0" y="1509"/>
                </a:ln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43" name="図プレースホルダー 42"/>
          <p:cNvSpPr>
            <a:spLocks noGrp="1"/>
          </p:cNvSpPr>
          <p:nvPr>
            <p:ph type="pic" sz="quarter" idx="40" hasCustomPrompt="1"/>
          </p:nvPr>
        </p:nvSpPr>
        <p:spPr>
          <a:xfrm>
            <a:off x="6108745" y="2120789"/>
            <a:ext cx="1497295" cy="1502464"/>
          </a:xfrm>
          <a:custGeom>
            <a:avLst/>
            <a:gdLst/>
            <a:ahLst/>
            <a:cxnLst/>
            <a:rect l="l" t="t" r="r" b="b"/>
            <a:pathLst>
              <a:path w="2153093" h="2160713">
                <a:moveTo>
                  <a:pt x="1509" y="0"/>
                </a:moveTo>
                <a:cubicBezTo>
                  <a:pt x="1189796" y="0"/>
                  <a:pt x="2153093" y="963297"/>
                  <a:pt x="2153093" y="2151584"/>
                </a:cubicBezTo>
                <a:lnTo>
                  <a:pt x="1509" y="2151584"/>
                </a:lnTo>
                <a:lnTo>
                  <a:pt x="1509" y="2160713"/>
                </a:lnTo>
                <a:lnTo>
                  <a:pt x="0" y="2160713"/>
                </a:lnTo>
                <a:lnTo>
                  <a:pt x="0" y="76"/>
                </a:lnTo>
                <a:cubicBezTo>
                  <a:pt x="503" y="0"/>
                  <a:pt x="1006" y="0"/>
                  <a:pt x="1509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41" name="図プレースホルダー 40"/>
          <p:cNvSpPr>
            <a:spLocks noGrp="1"/>
          </p:cNvSpPr>
          <p:nvPr>
            <p:ph type="pic" sz="quarter" idx="39" hasCustomPrompt="1"/>
          </p:nvPr>
        </p:nvSpPr>
        <p:spPr>
          <a:xfrm>
            <a:off x="4572398" y="2126088"/>
            <a:ext cx="1502594" cy="1497165"/>
          </a:xfrm>
          <a:custGeom>
            <a:avLst/>
            <a:gdLst/>
            <a:ahLst/>
            <a:cxnLst/>
            <a:rect l="l" t="t" r="r" b="b"/>
            <a:pathLst>
              <a:path w="2160713" h="2153093">
                <a:moveTo>
                  <a:pt x="2151584" y="0"/>
                </a:moveTo>
                <a:lnTo>
                  <a:pt x="2151584" y="2151584"/>
                </a:lnTo>
                <a:lnTo>
                  <a:pt x="2160713" y="2151584"/>
                </a:lnTo>
                <a:lnTo>
                  <a:pt x="2160713" y="2153093"/>
                </a:lnTo>
                <a:lnTo>
                  <a:pt x="76" y="2153093"/>
                </a:lnTo>
                <a:cubicBezTo>
                  <a:pt x="0" y="2152590"/>
                  <a:pt x="0" y="2152087"/>
                  <a:pt x="0" y="2151584"/>
                </a:cubicBezTo>
                <a:cubicBezTo>
                  <a:pt x="0" y="963297"/>
                  <a:pt x="963297" y="0"/>
                  <a:pt x="2151584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ドーナツ 4"/>
          <p:cNvSpPr/>
          <p:nvPr/>
        </p:nvSpPr>
        <p:spPr>
          <a:xfrm>
            <a:off x="4176047" y="1719339"/>
            <a:ext cx="3840333" cy="3840000"/>
          </a:xfrm>
          <a:prstGeom prst="donut">
            <a:avLst>
              <a:gd name="adj" fmla="val 8728"/>
            </a:avLst>
          </a:prstGeom>
          <a:solidFill>
            <a:schemeClr val="bg1">
              <a:lumMod val="9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6" name="アーチ 6"/>
          <p:cNvSpPr/>
          <p:nvPr/>
        </p:nvSpPr>
        <p:spPr>
          <a:xfrm>
            <a:off x="6119715" y="1719339"/>
            <a:ext cx="1896665" cy="2105995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7" name="アーチ 6"/>
          <p:cNvSpPr/>
          <p:nvPr/>
        </p:nvSpPr>
        <p:spPr>
          <a:xfrm rot="5400000">
            <a:off x="6015041" y="3564189"/>
            <a:ext cx="1896500" cy="2106177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8" name="アーチ 6"/>
          <p:cNvSpPr/>
          <p:nvPr/>
        </p:nvSpPr>
        <p:spPr>
          <a:xfrm rot="10800000">
            <a:off x="4169858" y="3459532"/>
            <a:ext cx="1896665" cy="2105995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9" name="アーチ 6"/>
          <p:cNvSpPr/>
          <p:nvPr/>
        </p:nvSpPr>
        <p:spPr>
          <a:xfrm rot="16200000">
            <a:off x="4274697" y="1613972"/>
            <a:ext cx="1896500" cy="2106177"/>
          </a:xfrm>
          <a:custGeom>
            <a:avLst/>
            <a:gdLst/>
            <a:ahLst/>
            <a:cxnLst/>
            <a:rect l="l" t="t" r="r" b="b"/>
            <a:pathLst>
              <a:path w="2844750" h="3158992">
                <a:moveTo>
                  <a:pt x="0" y="0"/>
                </a:moveTo>
                <a:cubicBezTo>
                  <a:pt x="766552" y="20660"/>
                  <a:pt x="1499688" y="342349"/>
                  <a:pt x="2035609" y="903232"/>
                </a:cubicBezTo>
                <a:cubicBezTo>
                  <a:pt x="2555046" y="1446863"/>
                  <a:pt x="2841583" y="2165348"/>
                  <a:pt x="2844558" y="2907144"/>
                </a:cubicBezTo>
                <a:lnTo>
                  <a:pt x="2844750" y="2907144"/>
                </a:lnTo>
                <a:lnTo>
                  <a:pt x="2844567" y="2907327"/>
                </a:lnTo>
                <a:cubicBezTo>
                  <a:pt x="2844742" y="2908528"/>
                  <a:pt x="2844746" y="2909731"/>
                  <a:pt x="2844750" y="2910933"/>
                </a:cubicBezTo>
                <a:lnTo>
                  <a:pt x="2840961" y="2910933"/>
                </a:lnTo>
                <a:lnTo>
                  <a:pt x="2592902" y="3158992"/>
                </a:lnTo>
                <a:lnTo>
                  <a:pt x="2344843" y="2910933"/>
                </a:lnTo>
                <a:lnTo>
                  <a:pt x="2342765" y="2910933"/>
                </a:lnTo>
                <a:lnTo>
                  <a:pt x="2342652" y="2908742"/>
                </a:lnTo>
                <a:lnTo>
                  <a:pt x="2341054" y="2907144"/>
                </a:lnTo>
                <a:lnTo>
                  <a:pt x="2342570" y="2907144"/>
                </a:lnTo>
                <a:cubicBezTo>
                  <a:pt x="2339408" y="2293718"/>
                  <a:pt x="2102129" y="1699740"/>
                  <a:pt x="1672540" y="1250142"/>
                </a:cubicBezTo>
                <a:cubicBezTo>
                  <a:pt x="1232013" y="789097"/>
                  <a:pt x="630616" y="523165"/>
                  <a:pt x="927" y="502769"/>
                </a:cubicBezTo>
                <a:lnTo>
                  <a:pt x="251847" y="251850"/>
                </a:lnTo>
                <a:lnTo>
                  <a:pt x="0" y="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>
              <a:solidFill>
                <a:schemeClr val="tx1"/>
              </a:solidFill>
            </a:endParaRP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8106398" y="2265162"/>
            <a:ext cx="3660724" cy="128385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8106398" y="1589903"/>
            <a:ext cx="3660724" cy="740678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8106398" y="4455405"/>
            <a:ext cx="3660724" cy="128385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8106398" y="3780146"/>
            <a:ext cx="3660724" cy="740678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424878" y="2274529"/>
            <a:ext cx="3660724" cy="1283851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424878" y="1599270"/>
            <a:ext cx="3660724" cy="740678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424878" y="4464773"/>
            <a:ext cx="3660724" cy="1283851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424878" y="3789514"/>
            <a:ext cx="3660724" cy="740678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832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B4FCF9F-099A-4841-A0D2-1F9406BC929F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910685" y="1000878"/>
            <a:ext cx="4693708" cy="4694319"/>
          </a:xfrm>
          <a:custGeom>
            <a:avLst/>
            <a:gdLst>
              <a:gd name="connsiteX0" fmla="*/ 4694318 w 9388638"/>
              <a:gd name="connsiteY0" fmla="*/ 0 h 9388637"/>
              <a:gd name="connsiteX1" fmla="*/ 5269760 w 9388638"/>
              <a:gd name="connsiteY1" fmla="*/ 238356 h 9388637"/>
              <a:gd name="connsiteX2" fmla="*/ 9150282 w 9388638"/>
              <a:gd name="connsiteY2" fmla="*/ 4118877 h 9388637"/>
              <a:gd name="connsiteX3" fmla="*/ 9150282 w 9388638"/>
              <a:gd name="connsiteY3" fmla="*/ 5269761 h 9388637"/>
              <a:gd name="connsiteX4" fmla="*/ 5269760 w 9388638"/>
              <a:gd name="connsiteY4" fmla="*/ 9150281 h 9388637"/>
              <a:gd name="connsiteX5" fmla="*/ 4118876 w 9388638"/>
              <a:gd name="connsiteY5" fmla="*/ 9150281 h 9388637"/>
              <a:gd name="connsiteX6" fmla="*/ 238356 w 9388638"/>
              <a:gd name="connsiteY6" fmla="*/ 5269761 h 9388637"/>
              <a:gd name="connsiteX7" fmla="*/ 238356 w 9388638"/>
              <a:gd name="connsiteY7" fmla="*/ 4118877 h 9388637"/>
              <a:gd name="connsiteX8" fmla="*/ 4118876 w 9388638"/>
              <a:gd name="connsiteY8" fmla="*/ 238356 h 9388637"/>
              <a:gd name="connsiteX9" fmla="*/ 4694318 w 9388638"/>
              <a:gd name="connsiteY9" fmla="*/ 0 h 938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88638" h="9388637">
                <a:moveTo>
                  <a:pt x="4694318" y="0"/>
                </a:moveTo>
                <a:cubicBezTo>
                  <a:pt x="4902588" y="0"/>
                  <a:pt x="5110856" y="79452"/>
                  <a:pt x="5269760" y="238356"/>
                </a:cubicBezTo>
                <a:lnTo>
                  <a:pt x="9150282" y="4118877"/>
                </a:lnTo>
                <a:cubicBezTo>
                  <a:pt x="9468090" y="4436684"/>
                  <a:pt x="9468090" y="4951953"/>
                  <a:pt x="9150282" y="5269761"/>
                </a:cubicBezTo>
                <a:lnTo>
                  <a:pt x="5269760" y="9150281"/>
                </a:lnTo>
                <a:cubicBezTo>
                  <a:pt x="4951952" y="9468089"/>
                  <a:pt x="4436684" y="9468089"/>
                  <a:pt x="4118876" y="9150281"/>
                </a:cubicBezTo>
                <a:lnTo>
                  <a:pt x="238356" y="5269761"/>
                </a:lnTo>
                <a:cubicBezTo>
                  <a:pt x="-79452" y="4951953"/>
                  <a:pt x="-79452" y="4436684"/>
                  <a:pt x="238356" y="4118877"/>
                </a:cubicBezTo>
                <a:lnTo>
                  <a:pt x="4118876" y="238356"/>
                </a:lnTo>
                <a:cubicBezTo>
                  <a:pt x="4277780" y="79452"/>
                  <a:pt x="4486050" y="0"/>
                  <a:pt x="469431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8C566A2-1865-41A8-964C-20C135560AD3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1221540" y="4883266"/>
            <a:ext cx="1196771" cy="1196927"/>
          </a:xfrm>
          <a:custGeom>
            <a:avLst/>
            <a:gdLst>
              <a:gd name="connsiteX0" fmla="*/ 1196926 w 2393853"/>
              <a:gd name="connsiteY0" fmla="*/ 0 h 2393853"/>
              <a:gd name="connsiteX1" fmla="*/ 1545217 w 2393853"/>
              <a:gd name="connsiteY1" fmla="*/ 144267 h 2393853"/>
              <a:gd name="connsiteX2" fmla="*/ 2249586 w 2393853"/>
              <a:gd name="connsiteY2" fmla="*/ 848636 h 2393853"/>
              <a:gd name="connsiteX3" fmla="*/ 2249586 w 2393853"/>
              <a:gd name="connsiteY3" fmla="*/ 1545217 h 2393853"/>
              <a:gd name="connsiteX4" fmla="*/ 1545217 w 2393853"/>
              <a:gd name="connsiteY4" fmla="*/ 2249587 h 2393853"/>
              <a:gd name="connsiteX5" fmla="*/ 848636 w 2393853"/>
              <a:gd name="connsiteY5" fmla="*/ 2249587 h 2393853"/>
              <a:gd name="connsiteX6" fmla="*/ 144267 w 2393853"/>
              <a:gd name="connsiteY6" fmla="*/ 1545217 h 2393853"/>
              <a:gd name="connsiteX7" fmla="*/ 144267 w 2393853"/>
              <a:gd name="connsiteY7" fmla="*/ 848636 h 2393853"/>
              <a:gd name="connsiteX8" fmla="*/ 848636 w 2393853"/>
              <a:gd name="connsiteY8" fmla="*/ 144267 h 2393853"/>
              <a:gd name="connsiteX9" fmla="*/ 1196926 w 2393853"/>
              <a:gd name="connsiteY9" fmla="*/ 0 h 239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93853" h="2393853">
                <a:moveTo>
                  <a:pt x="1196926" y="0"/>
                </a:moveTo>
                <a:cubicBezTo>
                  <a:pt x="1322983" y="0"/>
                  <a:pt x="1449039" y="48089"/>
                  <a:pt x="1545217" y="144267"/>
                </a:cubicBezTo>
                <a:lnTo>
                  <a:pt x="2249586" y="848636"/>
                </a:lnTo>
                <a:cubicBezTo>
                  <a:pt x="2441942" y="1040992"/>
                  <a:pt x="2441942" y="1352861"/>
                  <a:pt x="2249586" y="1545217"/>
                </a:cubicBezTo>
                <a:lnTo>
                  <a:pt x="1545217" y="2249587"/>
                </a:lnTo>
                <a:cubicBezTo>
                  <a:pt x="1352861" y="2441942"/>
                  <a:pt x="1040992" y="2441942"/>
                  <a:pt x="848636" y="2249587"/>
                </a:cubicBezTo>
                <a:lnTo>
                  <a:pt x="144267" y="1545217"/>
                </a:lnTo>
                <a:cubicBezTo>
                  <a:pt x="-48089" y="1352861"/>
                  <a:pt x="-48089" y="1040992"/>
                  <a:pt x="144267" y="848636"/>
                </a:cubicBezTo>
                <a:lnTo>
                  <a:pt x="848636" y="144267"/>
                </a:lnTo>
                <a:cubicBezTo>
                  <a:pt x="944814" y="48089"/>
                  <a:pt x="1070870" y="0"/>
                  <a:pt x="119692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3CB3305-5B96-425F-A3E4-B051758C6C1D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4222925" y="4765070"/>
            <a:ext cx="1196780" cy="1196936"/>
          </a:xfrm>
          <a:custGeom>
            <a:avLst/>
            <a:gdLst>
              <a:gd name="connsiteX0" fmla="*/ 1196935 w 2393871"/>
              <a:gd name="connsiteY0" fmla="*/ 0 h 2393871"/>
              <a:gd name="connsiteX1" fmla="*/ 1545212 w 2393871"/>
              <a:gd name="connsiteY1" fmla="*/ 144261 h 2393871"/>
              <a:gd name="connsiteX2" fmla="*/ 2249610 w 2393871"/>
              <a:gd name="connsiteY2" fmla="*/ 848659 h 2393871"/>
              <a:gd name="connsiteX3" fmla="*/ 2249610 w 2393871"/>
              <a:gd name="connsiteY3" fmla="*/ 1545212 h 2393871"/>
              <a:gd name="connsiteX4" fmla="*/ 1545212 w 2393871"/>
              <a:gd name="connsiteY4" fmla="*/ 2249610 h 2393871"/>
              <a:gd name="connsiteX5" fmla="*/ 848659 w 2393871"/>
              <a:gd name="connsiteY5" fmla="*/ 2249610 h 2393871"/>
              <a:gd name="connsiteX6" fmla="*/ 144261 w 2393871"/>
              <a:gd name="connsiteY6" fmla="*/ 1545212 h 2393871"/>
              <a:gd name="connsiteX7" fmla="*/ 144261 w 2393871"/>
              <a:gd name="connsiteY7" fmla="*/ 848659 h 2393871"/>
              <a:gd name="connsiteX8" fmla="*/ 848659 w 2393871"/>
              <a:gd name="connsiteY8" fmla="*/ 144261 h 2393871"/>
              <a:gd name="connsiteX9" fmla="*/ 1196935 w 2393871"/>
              <a:gd name="connsiteY9" fmla="*/ 0 h 2393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93871" h="2393871">
                <a:moveTo>
                  <a:pt x="1196935" y="0"/>
                </a:moveTo>
                <a:cubicBezTo>
                  <a:pt x="1322987" y="0"/>
                  <a:pt x="1449038" y="48087"/>
                  <a:pt x="1545212" y="144261"/>
                </a:cubicBezTo>
                <a:lnTo>
                  <a:pt x="2249610" y="848659"/>
                </a:lnTo>
                <a:cubicBezTo>
                  <a:pt x="2441958" y="1041007"/>
                  <a:pt x="2441958" y="1352864"/>
                  <a:pt x="2249610" y="1545212"/>
                </a:cubicBezTo>
                <a:lnTo>
                  <a:pt x="1545212" y="2249610"/>
                </a:lnTo>
                <a:cubicBezTo>
                  <a:pt x="1352864" y="2441958"/>
                  <a:pt x="1041007" y="2441958"/>
                  <a:pt x="848659" y="2249610"/>
                </a:cubicBezTo>
                <a:lnTo>
                  <a:pt x="144261" y="1545212"/>
                </a:lnTo>
                <a:cubicBezTo>
                  <a:pt x="-48087" y="1352864"/>
                  <a:pt x="-48087" y="1041007"/>
                  <a:pt x="144261" y="848659"/>
                </a:cubicBezTo>
                <a:lnTo>
                  <a:pt x="848659" y="144261"/>
                </a:lnTo>
                <a:cubicBezTo>
                  <a:pt x="944833" y="48087"/>
                  <a:pt x="1070884" y="0"/>
                  <a:pt x="1196935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DADA059-F0F5-47B9-A94F-B5CEEA4871E4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705225" y="1267687"/>
            <a:ext cx="1210276" cy="1210435"/>
          </a:xfrm>
          <a:custGeom>
            <a:avLst/>
            <a:gdLst>
              <a:gd name="connsiteX0" fmla="*/ 1210435 w 2420868"/>
              <a:gd name="connsiteY0" fmla="*/ 0 h 2420869"/>
              <a:gd name="connsiteX1" fmla="*/ 1535665 w 2420868"/>
              <a:gd name="connsiteY1" fmla="*/ 134715 h 2420869"/>
              <a:gd name="connsiteX2" fmla="*/ 2286153 w 2420868"/>
              <a:gd name="connsiteY2" fmla="*/ 885204 h 2420869"/>
              <a:gd name="connsiteX3" fmla="*/ 2286153 w 2420868"/>
              <a:gd name="connsiteY3" fmla="*/ 1535665 h 2420869"/>
              <a:gd name="connsiteX4" fmla="*/ 1535665 w 2420868"/>
              <a:gd name="connsiteY4" fmla="*/ 2286154 h 2420869"/>
              <a:gd name="connsiteX5" fmla="*/ 885203 w 2420868"/>
              <a:gd name="connsiteY5" fmla="*/ 2286154 h 2420869"/>
              <a:gd name="connsiteX6" fmla="*/ 134715 w 2420868"/>
              <a:gd name="connsiteY6" fmla="*/ 1535665 h 2420869"/>
              <a:gd name="connsiteX7" fmla="*/ 134715 w 2420868"/>
              <a:gd name="connsiteY7" fmla="*/ 885204 h 2420869"/>
              <a:gd name="connsiteX8" fmla="*/ 885203 w 2420868"/>
              <a:gd name="connsiteY8" fmla="*/ 134715 h 2420869"/>
              <a:gd name="connsiteX9" fmla="*/ 1210435 w 2420868"/>
              <a:gd name="connsiteY9" fmla="*/ 0 h 242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20868" h="2420869">
                <a:moveTo>
                  <a:pt x="1210435" y="0"/>
                </a:moveTo>
                <a:cubicBezTo>
                  <a:pt x="1328145" y="0"/>
                  <a:pt x="1445855" y="44905"/>
                  <a:pt x="1535665" y="134715"/>
                </a:cubicBezTo>
                <a:lnTo>
                  <a:pt x="2286153" y="885204"/>
                </a:lnTo>
                <a:cubicBezTo>
                  <a:pt x="2465773" y="1064824"/>
                  <a:pt x="2465773" y="1356045"/>
                  <a:pt x="2286153" y="1535665"/>
                </a:cubicBezTo>
                <a:lnTo>
                  <a:pt x="1535665" y="2286154"/>
                </a:lnTo>
                <a:cubicBezTo>
                  <a:pt x="1356045" y="2465774"/>
                  <a:pt x="1064823" y="2465774"/>
                  <a:pt x="885203" y="2286154"/>
                </a:cubicBezTo>
                <a:lnTo>
                  <a:pt x="134715" y="1535665"/>
                </a:lnTo>
                <a:cubicBezTo>
                  <a:pt x="-44905" y="1356045"/>
                  <a:pt x="-44905" y="1064824"/>
                  <a:pt x="134715" y="885204"/>
                </a:cubicBezTo>
                <a:lnTo>
                  <a:pt x="885203" y="134715"/>
                </a:lnTo>
                <a:cubicBezTo>
                  <a:pt x="975013" y="44905"/>
                  <a:pt x="1092723" y="0"/>
                  <a:pt x="1210435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2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ircle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円/楕円 4"/>
          <p:cNvSpPr/>
          <p:nvPr/>
        </p:nvSpPr>
        <p:spPr>
          <a:xfrm>
            <a:off x="3995584" y="1628800"/>
            <a:ext cx="4200831" cy="4200467"/>
          </a:xfrm>
          <a:prstGeom prst="ellips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1" name="円/楕円 10"/>
          <p:cNvSpPr>
            <a:spLocks noChangeAspect="1"/>
          </p:cNvSpPr>
          <p:nvPr/>
        </p:nvSpPr>
        <p:spPr>
          <a:xfrm>
            <a:off x="3995584" y="1628800"/>
            <a:ext cx="4200831" cy="4200467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円/楕円 9"/>
          <p:cNvSpPr>
            <a:spLocks noChangeAspect="1"/>
          </p:cNvSpPr>
          <p:nvPr/>
        </p:nvSpPr>
        <p:spPr>
          <a:xfrm>
            <a:off x="4266606" y="2170796"/>
            <a:ext cx="3658788" cy="3658471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9" name="円/楕円 8"/>
          <p:cNvSpPr>
            <a:spLocks noChangeAspect="1"/>
          </p:cNvSpPr>
          <p:nvPr/>
        </p:nvSpPr>
        <p:spPr>
          <a:xfrm>
            <a:off x="4537627" y="2712792"/>
            <a:ext cx="3116746" cy="3116475"/>
          </a:xfrm>
          <a:prstGeom prst="ellips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8" name="円/楕円 7"/>
          <p:cNvSpPr>
            <a:spLocks noChangeAspect="1"/>
          </p:cNvSpPr>
          <p:nvPr/>
        </p:nvSpPr>
        <p:spPr>
          <a:xfrm>
            <a:off x="4808649" y="3254788"/>
            <a:ext cx="2574703" cy="257447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7" name="円/楕円 6"/>
          <p:cNvSpPr/>
          <p:nvPr/>
        </p:nvSpPr>
        <p:spPr>
          <a:xfrm>
            <a:off x="5079670" y="3796783"/>
            <a:ext cx="2032660" cy="203248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6" name="円/楕円 5"/>
          <p:cNvSpPr/>
          <p:nvPr/>
        </p:nvSpPr>
        <p:spPr>
          <a:xfrm>
            <a:off x="5350691" y="4338779"/>
            <a:ext cx="1490617" cy="149048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5342982" y="4891421"/>
            <a:ext cx="1506037" cy="39004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5342982" y="3880986"/>
            <a:ext cx="1506037" cy="39004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5342982" y="3338991"/>
            <a:ext cx="1506037" cy="39004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342982" y="2761185"/>
            <a:ext cx="1506037" cy="39004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5342982" y="2221125"/>
            <a:ext cx="1506037" cy="39004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5342982" y="1681065"/>
            <a:ext cx="1506037" cy="39004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19" name="直線コネクタ 18"/>
          <p:cNvCxnSpPr/>
          <p:nvPr/>
        </p:nvCxnSpPr>
        <p:spPr>
          <a:xfrm flipH="1">
            <a:off x="6846149" y="1891087"/>
            <a:ext cx="1745183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flipH="1">
            <a:off x="3660679" y="2461151"/>
            <a:ext cx="1685172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flipH="1">
            <a:off x="6906160" y="3001211"/>
            <a:ext cx="1685172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flipH="1">
            <a:off x="3665519" y="3571274"/>
            <a:ext cx="1685172" cy="0"/>
          </a:xfrm>
          <a:prstGeom prst="line">
            <a:avLst/>
          </a:prstGeom>
          <a:ln w="12700">
            <a:solidFill>
              <a:schemeClr val="accent1">
                <a:lumMod val="60000"/>
                <a:lumOff val="4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flipH="1">
            <a:off x="6811304" y="4111334"/>
            <a:ext cx="1780028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flipH="1">
            <a:off x="3665519" y="4651394"/>
            <a:ext cx="1950386" cy="0"/>
          </a:xfrm>
          <a:prstGeom prst="line">
            <a:avLst/>
          </a:prstGeom>
          <a:ln w="12700">
            <a:solidFill>
              <a:schemeClr val="accent1">
                <a:lumMod val="20000"/>
                <a:lumOff val="8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8676510" y="2011901"/>
            <a:ext cx="3240641" cy="59926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8676510" y="1651061"/>
            <a:ext cx="3240641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8676510" y="3122025"/>
            <a:ext cx="3240641" cy="59926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8676510" y="2761185"/>
            <a:ext cx="3240641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8676510" y="4232147"/>
            <a:ext cx="3240641" cy="59926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8676510" y="3871307"/>
            <a:ext cx="3240641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424878" y="2590275"/>
            <a:ext cx="3240641" cy="59926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424878" y="2229435"/>
            <a:ext cx="3240641" cy="430015"/>
          </a:xfrm>
        </p:spPr>
        <p:txBody>
          <a:bodyPr anchor="b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424878" y="3700398"/>
            <a:ext cx="3240641" cy="59926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424878" y="3339558"/>
            <a:ext cx="3240641" cy="430015"/>
          </a:xfrm>
        </p:spPr>
        <p:txBody>
          <a:bodyPr anchor="b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424878" y="4810521"/>
            <a:ext cx="3240641" cy="599267"/>
          </a:xfrm>
        </p:spPr>
        <p:txBody>
          <a:bodyPr anchor="t">
            <a:noAutofit/>
          </a:bodyPr>
          <a:lstStyle>
            <a:lvl1pPr algn="r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424878" y="4449681"/>
            <a:ext cx="3240641" cy="430015"/>
          </a:xfrm>
        </p:spPr>
        <p:txBody>
          <a:bodyPr anchor="b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18339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-529" y="1268760"/>
            <a:ext cx="12192000" cy="3030337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5471" y="1268942"/>
            <a:ext cx="6096529" cy="3030008"/>
          </a:xfrm>
          <a:solidFill>
            <a:schemeClr val="tx2">
              <a:alpha val="8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2105211" y="5045424"/>
            <a:ext cx="7951573" cy="108387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2105211" y="4599130"/>
            <a:ext cx="7951573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216023" y="1388774"/>
            <a:ext cx="600119" cy="73508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933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0</a:t>
            </a:r>
            <a:endParaRPr lang="en-US"/>
          </a:p>
        </p:txBody>
      </p:sp>
      <p:sp>
        <p:nvSpPr>
          <p:cNvPr id="14" name="テキスト プレースホルダー 9"/>
          <p:cNvSpPr>
            <a:spLocks noGrp="1"/>
          </p:cNvSpPr>
          <p:nvPr>
            <p:ph type="body" sz="quarter" idx="19" hasCustomPrompt="1"/>
          </p:nvPr>
        </p:nvSpPr>
        <p:spPr>
          <a:xfrm>
            <a:off x="6846148" y="1466488"/>
            <a:ext cx="60012" cy="600067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6936166" y="1448780"/>
            <a:ext cx="4860962" cy="6300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216023" y="2061142"/>
            <a:ext cx="600119" cy="73508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933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0</a:t>
            </a:r>
            <a:endParaRPr lang="en-US"/>
          </a:p>
        </p:txBody>
      </p:sp>
      <p:sp>
        <p:nvSpPr>
          <p:cNvPr id="17" name="テキスト プレースホルダー 9"/>
          <p:cNvSpPr>
            <a:spLocks noGrp="1"/>
          </p:cNvSpPr>
          <p:nvPr>
            <p:ph type="body" sz="quarter" idx="22" hasCustomPrompt="1"/>
          </p:nvPr>
        </p:nvSpPr>
        <p:spPr>
          <a:xfrm>
            <a:off x="6846148" y="2138857"/>
            <a:ext cx="60012" cy="600067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6936166" y="2121149"/>
            <a:ext cx="4860962" cy="6300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216023" y="2738924"/>
            <a:ext cx="600119" cy="73508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933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0</a:t>
            </a:r>
            <a:endParaRPr lang="en-US"/>
          </a:p>
        </p:txBody>
      </p:sp>
      <p:sp>
        <p:nvSpPr>
          <p:cNvPr id="20" name="テキスト プレースホルダー 9"/>
          <p:cNvSpPr>
            <a:spLocks noGrp="1"/>
          </p:cNvSpPr>
          <p:nvPr>
            <p:ph type="body" sz="quarter" idx="25" hasCustomPrompt="1"/>
          </p:nvPr>
        </p:nvSpPr>
        <p:spPr>
          <a:xfrm>
            <a:off x="6846148" y="2816638"/>
            <a:ext cx="60012" cy="600067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6936166" y="2798930"/>
            <a:ext cx="4860962" cy="6300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216023" y="3398997"/>
            <a:ext cx="600119" cy="73508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2933" spc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0</a:t>
            </a:r>
            <a:endParaRPr lang="en-US"/>
          </a:p>
        </p:txBody>
      </p:sp>
      <p:sp>
        <p:nvSpPr>
          <p:cNvPr id="23" name="テキスト プレースホルダー 9"/>
          <p:cNvSpPr>
            <a:spLocks noGrp="1"/>
          </p:cNvSpPr>
          <p:nvPr>
            <p:ph type="body" sz="quarter" idx="28" hasCustomPrompt="1"/>
          </p:nvPr>
        </p:nvSpPr>
        <p:spPr>
          <a:xfrm>
            <a:off x="6846148" y="3476711"/>
            <a:ext cx="60012" cy="600067"/>
          </a:xfrm>
          <a:solidFill>
            <a:schemeClr val="accent1">
              <a:alpha val="69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6936166" y="3459004"/>
            <a:ext cx="4860962" cy="6300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793135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角丸四角形 4"/>
          <p:cNvSpPr/>
          <p:nvPr/>
        </p:nvSpPr>
        <p:spPr>
          <a:xfrm>
            <a:off x="626588" y="2413000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6" name="角丸四角形 5"/>
          <p:cNvSpPr/>
          <p:nvPr/>
        </p:nvSpPr>
        <p:spPr>
          <a:xfrm>
            <a:off x="3463167" y="2413000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7" name="角丸四角形 6"/>
          <p:cNvSpPr/>
          <p:nvPr/>
        </p:nvSpPr>
        <p:spPr>
          <a:xfrm>
            <a:off x="6299747" y="2413000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8" name="角丸四角形 7"/>
          <p:cNvSpPr/>
          <p:nvPr/>
        </p:nvSpPr>
        <p:spPr>
          <a:xfrm>
            <a:off x="9136326" y="2413000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1406067" y="2540479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4242647" y="2540479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2" name="図プレースホルダー 7"/>
          <p:cNvSpPr>
            <a:spLocks noGrp="1"/>
          </p:cNvSpPr>
          <p:nvPr>
            <p:ph type="pic" sz="quarter" idx="44" hasCustomPrompt="1"/>
          </p:nvPr>
        </p:nvSpPr>
        <p:spPr>
          <a:xfrm>
            <a:off x="7079226" y="2540479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45" hasCustomPrompt="1"/>
          </p:nvPr>
        </p:nvSpPr>
        <p:spPr>
          <a:xfrm>
            <a:off x="9915806" y="2540479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9323" y="3576220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3269879" y="3576220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6100436" y="3576220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8930991" y="3576220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48733" y="4009347"/>
            <a:ext cx="2709608" cy="201045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3269879" y="4009347"/>
            <a:ext cx="2709608" cy="201045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100436" y="4009347"/>
            <a:ext cx="2709608" cy="201045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8930991" y="4009347"/>
            <a:ext cx="2709608" cy="201045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1281733" y="1189947"/>
            <a:ext cx="9627475" cy="92672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52396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re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角丸四角形 4"/>
          <p:cNvSpPr/>
          <p:nvPr/>
        </p:nvSpPr>
        <p:spPr>
          <a:xfrm>
            <a:off x="626588" y="3248980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6" name="角丸四角形 5"/>
          <p:cNvSpPr/>
          <p:nvPr/>
        </p:nvSpPr>
        <p:spPr>
          <a:xfrm>
            <a:off x="3463167" y="3248980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7" name="角丸四角形 6"/>
          <p:cNvSpPr/>
          <p:nvPr/>
        </p:nvSpPr>
        <p:spPr>
          <a:xfrm>
            <a:off x="6299747" y="3248980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8" name="角丸四角形 7"/>
          <p:cNvSpPr/>
          <p:nvPr/>
        </p:nvSpPr>
        <p:spPr>
          <a:xfrm>
            <a:off x="9136326" y="3248980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9" name="図プレースホルダー 7"/>
          <p:cNvSpPr>
            <a:spLocks noGrp="1"/>
          </p:cNvSpPr>
          <p:nvPr>
            <p:ph type="pic" sz="quarter" idx="42" hasCustomPrompt="1"/>
          </p:nvPr>
        </p:nvSpPr>
        <p:spPr>
          <a:xfrm>
            <a:off x="1406067" y="3376459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1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4242647" y="3376459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2" name="図プレースホルダー 7"/>
          <p:cNvSpPr>
            <a:spLocks noGrp="1"/>
          </p:cNvSpPr>
          <p:nvPr>
            <p:ph type="pic" sz="quarter" idx="44" hasCustomPrompt="1"/>
          </p:nvPr>
        </p:nvSpPr>
        <p:spPr>
          <a:xfrm>
            <a:off x="7079226" y="3376459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3" name="図プレースホルダー 7"/>
          <p:cNvSpPr>
            <a:spLocks noGrp="1"/>
          </p:cNvSpPr>
          <p:nvPr>
            <p:ph type="pic" sz="quarter" idx="45" hasCustomPrompt="1"/>
          </p:nvPr>
        </p:nvSpPr>
        <p:spPr>
          <a:xfrm>
            <a:off x="9915806" y="3376459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39323" y="4412200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3269879" y="4412200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6100436" y="4412200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8930991" y="4412200"/>
            <a:ext cx="2730738" cy="480053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448733" y="4845327"/>
            <a:ext cx="2709608" cy="124985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3269879" y="4845327"/>
            <a:ext cx="2709608" cy="124985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100436" y="4845327"/>
            <a:ext cx="2709608" cy="124985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8930991" y="4845327"/>
            <a:ext cx="2709608" cy="124985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角丸四角形 22"/>
          <p:cNvSpPr/>
          <p:nvPr/>
        </p:nvSpPr>
        <p:spPr>
          <a:xfrm>
            <a:off x="4935437" y="1328767"/>
            <a:ext cx="2320068" cy="1016000"/>
          </a:xfrm>
          <a:prstGeom prst="roundRect">
            <a:avLst>
              <a:gd name="adj" fmla="val 10000"/>
            </a:avLst>
          </a:prstGeom>
          <a:solidFill>
            <a:schemeClr val="accent1">
              <a:lumMod val="7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4" name="図プレースホルダー 7"/>
          <p:cNvSpPr>
            <a:spLocks noGrp="1"/>
          </p:cNvSpPr>
          <p:nvPr>
            <p:ph type="pic" sz="quarter" idx="49" hasCustomPrompt="1"/>
          </p:nvPr>
        </p:nvSpPr>
        <p:spPr>
          <a:xfrm>
            <a:off x="5714916" y="1456245"/>
            <a:ext cx="761109" cy="76104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cxnSp>
        <p:nvCxnSpPr>
          <p:cNvPr id="25" name="直線コネクタ 24"/>
          <p:cNvCxnSpPr>
            <a:stCxn id="23" idx="2"/>
            <a:endCxn id="5" idx="0"/>
          </p:cNvCxnSpPr>
          <p:nvPr/>
        </p:nvCxnSpPr>
        <p:spPr>
          <a:xfrm flipH="1">
            <a:off x="1786622" y="2344767"/>
            <a:ext cx="4308849" cy="904213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>
            <a:stCxn id="23" idx="2"/>
            <a:endCxn id="6" idx="0"/>
          </p:cNvCxnSpPr>
          <p:nvPr/>
        </p:nvCxnSpPr>
        <p:spPr>
          <a:xfrm flipH="1">
            <a:off x="4623201" y="2344767"/>
            <a:ext cx="1472270" cy="904213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>
            <a:stCxn id="7" idx="0"/>
            <a:endCxn id="23" idx="2"/>
          </p:cNvCxnSpPr>
          <p:nvPr/>
        </p:nvCxnSpPr>
        <p:spPr>
          <a:xfrm flipH="1" flipV="1">
            <a:off x="6095471" y="2344767"/>
            <a:ext cx="1364310" cy="904213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>
            <a:stCxn id="8" idx="0"/>
            <a:endCxn id="23" idx="2"/>
          </p:cNvCxnSpPr>
          <p:nvPr/>
        </p:nvCxnSpPr>
        <p:spPr>
          <a:xfrm flipH="1" flipV="1">
            <a:off x="6095471" y="2344767"/>
            <a:ext cx="4200889" cy="904213"/>
          </a:xfrm>
          <a:prstGeom prst="line">
            <a:avLst/>
          </a:prstGeom>
          <a:ln w="28575">
            <a:solidFill>
              <a:schemeClr val="accent1"/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04501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hon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4389107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2708860"/>
            <a:ext cx="12192000" cy="510117"/>
          </a:xfrm>
          <a:solidFill>
            <a:schemeClr val="accent1">
              <a:alpha val="69000"/>
            </a:schemeClr>
          </a:solidFill>
        </p:spPr>
        <p:txBody>
          <a:bodyPr/>
          <a:lstStyle/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4" name="テキスト プレースホルダー 12"/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219301"/>
            <a:ext cx="12192000" cy="1169806"/>
          </a:xfrm>
          <a:solidFill>
            <a:schemeClr val="tx2">
              <a:alpha val="69000"/>
            </a:schemeClr>
          </a:solidFill>
        </p:spPr>
        <p:txBody>
          <a:bodyPr/>
          <a:lstStyle/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3" hasCustomPrompt="1"/>
          </p:nvPr>
        </p:nvSpPr>
        <p:spPr>
          <a:xfrm>
            <a:off x="874535" y="548680"/>
            <a:ext cx="2460919" cy="3838010"/>
          </a:xfrm>
          <a:blipFill dpi="0" rotWithShape="1">
            <a:blip r:embed="rId2"/>
            <a:srcRect/>
            <a:stretch>
              <a:fillRect b="-27424"/>
            </a:stretch>
          </a:blipFill>
        </p:spPr>
        <p:txBody>
          <a:bodyPr/>
          <a:lstStyle/>
          <a:p>
            <a:pPr lvl="0"/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3425471" y="2701764"/>
            <a:ext cx="8281639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3425471" y="3253573"/>
            <a:ext cx="8281639" cy="1105531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図プレースホルダー 21"/>
          <p:cNvSpPr>
            <a:spLocks noGrp="1"/>
          </p:cNvSpPr>
          <p:nvPr>
            <p:ph type="pic" sz="quarter" idx="40" hasCustomPrompt="1"/>
          </p:nvPr>
        </p:nvSpPr>
        <p:spPr>
          <a:xfrm>
            <a:off x="1055036" y="1178511"/>
            <a:ext cx="2099916" cy="3210983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894930" y="4413260"/>
            <a:ext cx="8409158" cy="81617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25" name="直線コネクタ 24"/>
          <p:cNvCxnSpPr/>
          <p:nvPr/>
        </p:nvCxnSpPr>
        <p:spPr>
          <a:xfrm flipH="1" flipV="1">
            <a:off x="2222164" y="5235430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17489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-9839" y="2194554"/>
            <a:ext cx="12192000" cy="21945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3" name="正方形/長方形 22"/>
          <p:cNvSpPr/>
          <p:nvPr/>
        </p:nvSpPr>
        <p:spPr>
          <a:xfrm>
            <a:off x="-4795" y="2481740"/>
            <a:ext cx="12192000" cy="16201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5" name="正方形/長方形 4"/>
          <p:cNvSpPr/>
          <p:nvPr/>
        </p:nvSpPr>
        <p:spPr>
          <a:xfrm>
            <a:off x="0" y="0"/>
            <a:ext cx="12192000" cy="21945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2" name="正方形/長方形 21"/>
          <p:cNvSpPr/>
          <p:nvPr/>
        </p:nvSpPr>
        <p:spPr>
          <a:xfrm>
            <a:off x="1" y="278650"/>
            <a:ext cx="12182160" cy="16201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4" name="図プレースホルダー 13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2194554"/>
            <a:ext cx="6093811" cy="2194553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1305146" y="0"/>
                </a:lnTo>
                <a:lnTo>
                  <a:pt x="9139924" y="0"/>
                </a:lnTo>
                <a:lnTo>
                  <a:pt x="9139924" y="3291830"/>
                </a:lnTo>
                <a:lnTo>
                  <a:pt x="1305146" y="3291830"/>
                </a:lnTo>
                <a:close/>
              </a:path>
            </a:pathLst>
          </a:cu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 Add an image</a:t>
            </a:r>
            <a:endParaRPr kumimoji="1" lang="ja-JP" altLang="en-US"/>
          </a:p>
        </p:txBody>
      </p:sp>
      <p:sp>
        <p:nvSpPr>
          <p:cNvPr id="11" name="図プレースホルダー 10"/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6093811" cy="2194553"/>
          </a:xfrm>
          <a:custGeom>
            <a:avLst/>
            <a:gdLst/>
            <a:ahLst/>
            <a:cxnLst/>
            <a:rect l="l" t="t" r="r" b="b"/>
            <a:pathLst>
              <a:path w="9139924" h="3291830">
                <a:moveTo>
                  <a:pt x="0" y="0"/>
                </a:moveTo>
                <a:lnTo>
                  <a:pt x="7834778" y="0"/>
                </a:lnTo>
                <a:lnTo>
                  <a:pt x="9139924" y="3291830"/>
                </a:lnTo>
                <a:lnTo>
                  <a:pt x="7834778" y="3291830"/>
                </a:lnTo>
                <a:lnTo>
                  <a:pt x="0" y="3291830"/>
                </a:lnTo>
                <a:close/>
              </a:path>
            </a:pathLst>
          </a:cu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 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894930" y="4413260"/>
            <a:ext cx="8409158" cy="81617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16" name="直線コネクタ 15"/>
          <p:cNvCxnSpPr/>
          <p:nvPr/>
        </p:nvCxnSpPr>
        <p:spPr>
          <a:xfrm flipH="1" flipV="1">
            <a:off x="2222164" y="5235430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100680" y="784950"/>
            <a:ext cx="5666442" cy="96386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100680" y="398664"/>
            <a:ext cx="566644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399552" y="3008953"/>
            <a:ext cx="5666442" cy="930104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399552" y="2622667"/>
            <a:ext cx="5666442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280176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obi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平行四辺形 10"/>
          <p:cNvSpPr/>
          <p:nvPr/>
        </p:nvSpPr>
        <p:spPr>
          <a:xfrm>
            <a:off x="340758" y="4179083"/>
            <a:ext cx="5791146" cy="1140127"/>
          </a:xfrm>
          <a:prstGeom prst="parallelogram">
            <a:avLst>
              <a:gd name="adj" fmla="val 336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1" name="平行四辺形 30"/>
          <p:cNvSpPr/>
          <p:nvPr/>
        </p:nvSpPr>
        <p:spPr>
          <a:xfrm>
            <a:off x="195484" y="4179084"/>
            <a:ext cx="573122" cy="1140126"/>
          </a:xfrm>
          <a:prstGeom prst="parallelogram">
            <a:avLst>
              <a:gd name="adj" fmla="val 67641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5" name="平行四辺形 4"/>
          <p:cNvSpPr/>
          <p:nvPr/>
        </p:nvSpPr>
        <p:spPr>
          <a:xfrm>
            <a:off x="1270942" y="1388773"/>
            <a:ext cx="4440878" cy="1140127"/>
          </a:xfrm>
          <a:prstGeom prst="parallelogram">
            <a:avLst>
              <a:gd name="adj" fmla="val 336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0" name="平行四辺形 29"/>
          <p:cNvSpPr/>
          <p:nvPr/>
        </p:nvSpPr>
        <p:spPr>
          <a:xfrm>
            <a:off x="1130884" y="1388774"/>
            <a:ext cx="573122" cy="1140126"/>
          </a:xfrm>
          <a:prstGeom prst="parallelogram">
            <a:avLst>
              <a:gd name="adj" fmla="val 67641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0" name="平行四辺形 9"/>
          <p:cNvSpPr/>
          <p:nvPr/>
        </p:nvSpPr>
        <p:spPr>
          <a:xfrm>
            <a:off x="790847" y="2783929"/>
            <a:ext cx="5101009" cy="1140127"/>
          </a:xfrm>
          <a:prstGeom prst="parallelogram">
            <a:avLst>
              <a:gd name="adj" fmla="val 336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" name="平行四辺形 7"/>
          <p:cNvSpPr/>
          <p:nvPr/>
        </p:nvSpPr>
        <p:spPr>
          <a:xfrm>
            <a:off x="650789" y="2783928"/>
            <a:ext cx="573122" cy="1140126"/>
          </a:xfrm>
          <a:prstGeom prst="parallelogram">
            <a:avLst>
              <a:gd name="adj" fmla="val 67641"/>
            </a:avLst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cxnSp>
        <p:nvCxnSpPr>
          <p:cNvPr id="12" name="直線コネクタ 11"/>
          <p:cNvCxnSpPr/>
          <p:nvPr/>
        </p:nvCxnSpPr>
        <p:spPr>
          <a:xfrm flipH="1">
            <a:off x="6005185" y="3182283"/>
            <a:ext cx="618681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826" y="634314"/>
            <a:ext cx="2596429" cy="5304621"/>
          </a:xfrm>
          <a:prstGeom prst="rect">
            <a:avLst/>
          </a:prstGeom>
        </p:spPr>
      </p:pic>
      <p:sp>
        <p:nvSpPr>
          <p:cNvPr id="24" name="図プレースホルダー 23"/>
          <p:cNvSpPr>
            <a:spLocks noGrp="1"/>
          </p:cNvSpPr>
          <p:nvPr>
            <p:ph type="pic" sz="quarter" idx="12" hasCustomPrompt="1"/>
          </p:nvPr>
        </p:nvSpPr>
        <p:spPr>
          <a:xfrm>
            <a:off x="4975993" y="1317625"/>
            <a:ext cx="2224094" cy="3970867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7506279" y="1358770"/>
            <a:ext cx="4500891" cy="18182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7506278" y="3286625"/>
            <a:ext cx="4320856" cy="233261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1695546" y="1508787"/>
            <a:ext cx="3056085" cy="91808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1270942" y="2894949"/>
            <a:ext cx="3493431" cy="91808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850859" y="4290103"/>
            <a:ext cx="3913514" cy="91808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 altLang="ja-JP"/>
          </a:p>
        </p:txBody>
      </p:sp>
      <p:sp>
        <p:nvSpPr>
          <p:cNvPr id="20" name="涙形 19"/>
          <p:cNvSpPr/>
          <p:nvPr/>
        </p:nvSpPr>
        <p:spPr>
          <a:xfrm rot="5400000">
            <a:off x="1168360" y="881748"/>
            <a:ext cx="565917" cy="565966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313875" y="977977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accent1"/>
                </a:solidFill>
              </a:rPr>
              <a:t>1</a:t>
            </a:r>
            <a:endParaRPr kumimoji="1" lang="ja-JP" altLang="en-US" sz="600">
              <a:solidFill>
                <a:schemeClr val="accent1"/>
              </a:solidFill>
            </a:endParaRPr>
          </a:p>
        </p:txBody>
      </p:sp>
      <p:sp>
        <p:nvSpPr>
          <p:cNvPr id="23" name="涙形 22"/>
          <p:cNvSpPr/>
          <p:nvPr/>
        </p:nvSpPr>
        <p:spPr>
          <a:xfrm rot="5400000">
            <a:off x="705001" y="2245917"/>
            <a:ext cx="565917" cy="565966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850516" y="2342146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accent1"/>
                </a:solidFill>
              </a:rPr>
              <a:t>2</a:t>
            </a:r>
            <a:endParaRPr kumimoji="1" lang="ja-JP" altLang="en-US" sz="600">
              <a:solidFill>
                <a:schemeClr val="accent1"/>
              </a:solidFill>
            </a:endParaRPr>
          </a:p>
        </p:txBody>
      </p:sp>
      <p:sp>
        <p:nvSpPr>
          <p:cNvPr id="27" name="涙形 26"/>
          <p:cNvSpPr/>
          <p:nvPr/>
        </p:nvSpPr>
        <p:spPr>
          <a:xfrm rot="5400000">
            <a:off x="254912" y="3641072"/>
            <a:ext cx="565917" cy="565966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76200" cmpd="sng">
            <a:solidFill>
              <a:schemeClr val="accent1">
                <a:lumMod val="40000"/>
                <a:lumOff val="60000"/>
              </a:schemeClr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00427" y="3737301"/>
            <a:ext cx="22794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600">
                <a:solidFill>
                  <a:schemeClr val="accent1"/>
                </a:solidFill>
              </a:rPr>
              <a:t>3</a:t>
            </a:r>
            <a:endParaRPr kumimoji="1" lang="ja-JP" altLang="en-US" sz="6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840904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Big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図プレースホルダー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6950640" cy="4389107"/>
          </a:xfrm>
          <a:custGeom>
            <a:avLst/>
            <a:gdLst/>
            <a:ahLst/>
            <a:cxnLst/>
            <a:rect l="l" t="t" r="r" b="b"/>
            <a:pathLst>
              <a:path w="10425055" h="6583660">
                <a:moveTo>
                  <a:pt x="0" y="0"/>
                </a:moveTo>
                <a:lnTo>
                  <a:pt x="7859770" y="0"/>
                </a:lnTo>
                <a:lnTo>
                  <a:pt x="10425055" y="6583660"/>
                </a:lnTo>
                <a:lnTo>
                  <a:pt x="7859770" y="6583660"/>
                </a:lnTo>
                <a:lnTo>
                  <a:pt x="0" y="6583660"/>
                </a:ln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22" name="図プレースホルダー 21"/>
          <p:cNvSpPr>
            <a:spLocks noGrp="1"/>
          </p:cNvSpPr>
          <p:nvPr>
            <p:ph type="pic" sz="quarter" idx="40" hasCustomPrompt="1"/>
          </p:nvPr>
        </p:nvSpPr>
        <p:spPr>
          <a:xfrm>
            <a:off x="3640983" y="2147917"/>
            <a:ext cx="2634635" cy="525433"/>
          </a:xfrm>
          <a:custGeom>
            <a:avLst/>
            <a:gdLst/>
            <a:ahLst/>
            <a:cxnLst/>
            <a:rect l="l" t="t" r="r" b="b"/>
            <a:pathLst>
              <a:path w="3951609" h="788150">
                <a:moveTo>
                  <a:pt x="0" y="0"/>
                </a:moveTo>
                <a:lnTo>
                  <a:pt x="3644829" y="0"/>
                </a:lnTo>
                <a:lnTo>
                  <a:pt x="3951609" y="788150"/>
                </a:lnTo>
                <a:lnTo>
                  <a:pt x="3644829" y="788150"/>
                </a:lnTo>
                <a:lnTo>
                  <a:pt x="306780" y="788150"/>
                </a:lnTo>
                <a:close/>
              </a:path>
            </a:pathLst>
          </a:custGeom>
          <a:solidFill>
            <a:schemeClr val="accent1">
              <a:alpha val="69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12" name="図プレースホルダー 11"/>
          <p:cNvSpPr>
            <a:spLocks noGrp="1"/>
          </p:cNvSpPr>
          <p:nvPr>
            <p:ph type="pic" sz="quarter" idx="13" hasCustomPrompt="1"/>
          </p:nvPr>
        </p:nvSpPr>
        <p:spPr>
          <a:xfrm>
            <a:off x="5225828" y="-2"/>
            <a:ext cx="6966171" cy="4389107"/>
          </a:xfrm>
          <a:custGeom>
            <a:avLst/>
            <a:gdLst/>
            <a:ahLst/>
            <a:cxnLst/>
            <a:rect l="l" t="t" r="r" b="b"/>
            <a:pathLst>
              <a:path w="10448350" h="6583660">
                <a:moveTo>
                  <a:pt x="0" y="0"/>
                </a:moveTo>
                <a:lnTo>
                  <a:pt x="2565285" y="0"/>
                </a:lnTo>
                <a:lnTo>
                  <a:pt x="10425054" y="0"/>
                </a:lnTo>
                <a:lnTo>
                  <a:pt x="10425054" y="1"/>
                </a:lnTo>
                <a:lnTo>
                  <a:pt x="10448350" y="1"/>
                </a:lnTo>
                <a:lnTo>
                  <a:pt x="10448350" y="6583660"/>
                </a:lnTo>
                <a:lnTo>
                  <a:pt x="10425054" y="6583660"/>
                </a:lnTo>
                <a:lnTo>
                  <a:pt x="9000998" y="6583660"/>
                </a:lnTo>
                <a:lnTo>
                  <a:pt x="2565285" y="6583660"/>
                </a:lnTo>
                <a:close/>
              </a:path>
            </a:pathLst>
          </a:cu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 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894930" y="4413260"/>
            <a:ext cx="8409158" cy="81617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14" name="直線コネクタ 13"/>
          <p:cNvCxnSpPr/>
          <p:nvPr/>
        </p:nvCxnSpPr>
        <p:spPr>
          <a:xfrm flipH="1" flipV="1">
            <a:off x="2222164" y="5235430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3831499" y="2152650"/>
            <a:ext cx="2254446" cy="51435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図プレースホルダー 21"/>
          <p:cNvSpPr>
            <a:spLocks noGrp="1"/>
          </p:cNvSpPr>
          <p:nvPr>
            <p:ph type="pic" sz="quarter" idx="42" hasCustomPrompt="1"/>
          </p:nvPr>
        </p:nvSpPr>
        <p:spPr>
          <a:xfrm>
            <a:off x="5852033" y="1616634"/>
            <a:ext cx="2634635" cy="525433"/>
          </a:xfrm>
          <a:custGeom>
            <a:avLst/>
            <a:gdLst/>
            <a:ahLst/>
            <a:cxnLst/>
            <a:rect l="l" t="t" r="r" b="b"/>
            <a:pathLst>
              <a:path w="3951609" h="788150">
                <a:moveTo>
                  <a:pt x="0" y="0"/>
                </a:moveTo>
                <a:lnTo>
                  <a:pt x="3644829" y="0"/>
                </a:lnTo>
                <a:lnTo>
                  <a:pt x="3951609" y="788150"/>
                </a:lnTo>
                <a:lnTo>
                  <a:pt x="3644829" y="788150"/>
                </a:lnTo>
                <a:lnTo>
                  <a:pt x="306780" y="788150"/>
                </a:lnTo>
                <a:close/>
              </a:path>
            </a:pathLst>
          </a:custGeom>
          <a:solidFill>
            <a:schemeClr val="accent1">
              <a:alpha val="69000"/>
            </a:schemeClr>
          </a:solidFill>
        </p:spPr>
        <p:txBody>
          <a:bodyPr/>
          <a:lstStyle/>
          <a:p>
            <a:r>
              <a:rPr kumimoji="1" lang="en-US" altLang="ja-JP"/>
              <a:t> </a:t>
            </a:r>
            <a:endParaRPr kumimoji="1" lang="ja-JP" alt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6042550" y="1621367"/>
            <a:ext cx="2254446" cy="51435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867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709814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World Ma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02" y="677953"/>
            <a:ext cx="8752659" cy="4157657"/>
          </a:xfrm>
          <a:prstGeom prst="rect">
            <a:avLst/>
          </a:prstGeom>
        </p:spPr>
      </p:pic>
      <p:sp>
        <p:nvSpPr>
          <p:cNvPr id="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894930" y="4413260"/>
            <a:ext cx="8409158" cy="81617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6" name="直線コネクタ 5"/>
          <p:cNvCxnSpPr/>
          <p:nvPr/>
        </p:nvCxnSpPr>
        <p:spPr>
          <a:xfrm flipH="1" flipV="1">
            <a:off x="2222164" y="5235430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涙形 7"/>
          <p:cNvSpPr/>
          <p:nvPr/>
        </p:nvSpPr>
        <p:spPr>
          <a:xfrm rot="8100000">
            <a:off x="2126621" y="770516"/>
            <a:ext cx="930957" cy="930876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9" name="涙形 8"/>
          <p:cNvSpPr/>
          <p:nvPr/>
        </p:nvSpPr>
        <p:spPr>
          <a:xfrm rot="8100000">
            <a:off x="3174865" y="2507047"/>
            <a:ext cx="930957" cy="930876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0" name="涙形 9"/>
          <p:cNvSpPr/>
          <p:nvPr/>
        </p:nvSpPr>
        <p:spPr>
          <a:xfrm rot="8100000">
            <a:off x="5202348" y="422875"/>
            <a:ext cx="930957" cy="930876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1" name="涙形 10"/>
          <p:cNvSpPr/>
          <p:nvPr/>
        </p:nvSpPr>
        <p:spPr>
          <a:xfrm rot="8100000">
            <a:off x="7731584" y="870743"/>
            <a:ext cx="930957" cy="930876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2" name="涙形 11"/>
          <p:cNvSpPr/>
          <p:nvPr/>
        </p:nvSpPr>
        <p:spPr>
          <a:xfrm rot="8100000">
            <a:off x="5334163" y="2060609"/>
            <a:ext cx="930957" cy="930876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3" name="涙形 12"/>
          <p:cNvSpPr/>
          <p:nvPr/>
        </p:nvSpPr>
        <p:spPr>
          <a:xfrm rot="8100000">
            <a:off x="8753163" y="2787135"/>
            <a:ext cx="930957" cy="930876"/>
          </a:xfrm>
          <a:prstGeom prst="teardrop">
            <a:avLst/>
          </a:prstGeom>
          <a:solidFill>
            <a:schemeClr val="accent1">
              <a:alpha val="7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407791" y="1101669"/>
            <a:ext cx="1627131" cy="689836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408597" y="2739164"/>
            <a:ext cx="1627131" cy="689836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3485065" y="629350"/>
            <a:ext cx="1627131" cy="689836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6326113" y="2494440"/>
            <a:ext cx="1627131" cy="68983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8722493" y="1063802"/>
            <a:ext cx="1627131" cy="68983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9731382" y="2907655"/>
            <a:ext cx="1627131" cy="689836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2210184" y="717771"/>
            <a:ext cx="771874" cy="100314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9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3250387" y="2454303"/>
            <a:ext cx="771874" cy="100314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9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5281890" y="372853"/>
            <a:ext cx="771874" cy="100314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9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5413705" y="2007864"/>
            <a:ext cx="771874" cy="100314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9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</a:t>
            </a:r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7813197" y="817999"/>
            <a:ext cx="771874" cy="100314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9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8832704" y="2734390"/>
            <a:ext cx="771874" cy="100314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29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34716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World Ma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02" y="677953"/>
            <a:ext cx="8752659" cy="4157657"/>
          </a:xfrm>
          <a:prstGeom prst="rect">
            <a:avLst/>
          </a:prstGeom>
        </p:spPr>
      </p:pic>
      <p:sp>
        <p:nvSpPr>
          <p:cNvPr id="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894930" y="4413260"/>
            <a:ext cx="8409158" cy="81617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6" name="直線コネクタ 5"/>
          <p:cNvCxnSpPr/>
          <p:nvPr/>
        </p:nvCxnSpPr>
        <p:spPr>
          <a:xfrm flipH="1" flipV="1">
            <a:off x="2222164" y="5235430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6456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4D77759-49C9-4C8A-ADD7-C4B83131C497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040669" y="1252728"/>
            <a:ext cx="4045239" cy="3860035"/>
          </a:xfrm>
          <a:custGeom>
            <a:avLst/>
            <a:gdLst>
              <a:gd name="connsiteX0" fmla="*/ 2339357 w 4567458"/>
              <a:gd name="connsiteY0" fmla="*/ 76 h 4357778"/>
              <a:gd name="connsiteX1" fmla="*/ 3114959 w 4567458"/>
              <a:gd name="connsiteY1" fmla="*/ 590597 h 4357778"/>
              <a:gd name="connsiteX2" fmla="*/ 4397494 w 4567458"/>
              <a:gd name="connsiteY2" fmla="*/ 2961505 h 4357778"/>
              <a:gd name="connsiteX3" fmla="*/ 3555336 w 4567458"/>
              <a:gd name="connsiteY3" fmla="*/ 4357744 h 4357778"/>
              <a:gd name="connsiteX4" fmla="*/ 992809 w 4567458"/>
              <a:gd name="connsiteY4" fmla="*/ 4328688 h 4357778"/>
              <a:gd name="connsiteX5" fmla="*/ 187947 w 4567458"/>
              <a:gd name="connsiteY5" fmla="*/ 2922771 h 4357778"/>
              <a:gd name="connsiteX6" fmla="*/ 1548722 w 4567458"/>
              <a:gd name="connsiteY6" fmla="*/ 565839 h 4357778"/>
              <a:gd name="connsiteX7" fmla="*/ 2339357 w 4567458"/>
              <a:gd name="connsiteY7" fmla="*/ 76 h 4357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67458" h="4357778">
                <a:moveTo>
                  <a:pt x="2339357" y="76"/>
                </a:moveTo>
                <a:cubicBezTo>
                  <a:pt x="2623179" y="4497"/>
                  <a:pt x="2904496" y="201633"/>
                  <a:pt x="3114959" y="590597"/>
                </a:cubicBezTo>
                <a:cubicBezTo>
                  <a:pt x="4397494" y="2961505"/>
                  <a:pt x="4397494" y="2961505"/>
                  <a:pt x="4397494" y="2961505"/>
                </a:cubicBezTo>
                <a:cubicBezTo>
                  <a:pt x="4814559" y="3737204"/>
                  <a:pt x="4437726" y="4363146"/>
                  <a:pt x="3555336" y="4357744"/>
                </a:cubicBezTo>
                <a:lnTo>
                  <a:pt x="992809" y="4328688"/>
                </a:lnTo>
                <a:cubicBezTo>
                  <a:pt x="108785" y="4317199"/>
                  <a:pt x="-253025" y="3686556"/>
                  <a:pt x="187947" y="2922771"/>
                </a:cubicBezTo>
                <a:cubicBezTo>
                  <a:pt x="1548722" y="565839"/>
                  <a:pt x="1548722" y="565839"/>
                  <a:pt x="1548722" y="565839"/>
                </a:cubicBezTo>
                <a:cubicBezTo>
                  <a:pt x="1769208" y="183947"/>
                  <a:pt x="2055536" y="-4346"/>
                  <a:pt x="2339357" y="76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180390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 Points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直線コネクタ 35"/>
          <p:cNvCxnSpPr/>
          <p:nvPr/>
        </p:nvCxnSpPr>
        <p:spPr>
          <a:xfrm flipH="1">
            <a:off x="-529" y="2719394"/>
            <a:ext cx="121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六角形 13"/>
          <p:cNvSpPr/>
          <p:nvPr/>
        </p:nvSpPr>
        <p:spPr>
          <a:xfrm rot="5400000">
            <a:off x="1334288" y="1646518"/>
            <a:ext cx="4270708" cy="3681964"/>
          </a:xfrm>
          <a:prstGeom prst="hexagon">
            <a:avLst>
              <a:gd name="adj" fmla="val 28637"/>
              <a:gd name="vf" fmla="val 115470"/>
            </a:avLst>
          </a:prstGeom>
          <a:solidFill>
            <a:schemeClr val="accent1">
              <a:lumMod val="20000"/>
              <a:lumOff val="8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グループ化 12"/>
          <p:cNvGrpSpPr/>
          <p:nvPr/>
        </p:nvGrpSpPr>
        <p:grpSpPr>
          <a:xfrm>
            <a:off x="859374" y="535525"/>
            <a:ext cx="5206618" cy="5623779"/>
            <a:chOff x="4946954" y="348420"/>
            <a:chExt cx="8413408" cy="9088290"/>
          </a:xfrm>
        </p:grpSpPr>
        <p:sp>
          <p:nvSpPr>
            <p:cNvPr id="5" name="涙形 4"/>
            <p:cNvSpPr/>
            <p:nvPr/>
          </p:nvSpPr>
          <p:spPr>
            <a:xfrm rot="8100000">
              <a:off x="7680555" y="348420"/>
              <a:ext cx="2923714" cy="2923714"/>
            </a:xfrm>
            <a:prstGeom prst="teardrop">
              <a:avLst/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6" name="涙形 5"/>
            <p:cNvSpPr/>
            <p:nvPr/>
          </p:nvSpPr>
          <p:spPr>
            <a:xfrm rot="4500000">
              <a:off x="4946954" y="1889381"/>
              <a:ext cx="2923714" cy="2923714"/>
            </a:xfrm>
            <a:prstGeom prst="teardrop">
              <a:avLst/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7" name="涙形 6"/>
            <p:cNvSpPr/>
            <p:nvPr/>
          </p:nvSpPr>
          <p:spPr>
            <a:xfrm rot="900000">
              <a:off x="4946954" y="4994725"/>
              <a:ext cx="2923714" cy="2923714"/>
            </a:xfrm>
            <a:prstGeom prst="teardrop">
              <a:avLst/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8" name="涙形 7"/>
            <p:cNvSpPr/>
            <p:nvPr/>
          </p:nvSpPr>
          <p:spPr>
            <a:xfrm rot="18900000">
              <a:off x="7703047" y="6512996"/>
              <a:ext cx="2923714" cy="2923714"/>
            </a:xfrm>
            <a:prstGeom prst="teardrop">
              <a:avLst/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9" name="涙形 8"/>
            <p:cNvSpPr/>
            <p:nvPr/>
          </p:nvSpPr>
          <p:spPr>
            <a:xfrm rot="15300000">
              <a:off x="10436648" y="4972035"/>
              <a:ext cx="2923714" cy="2923714"/>
            </a:xfrm>
            <a:prstGeom prst="teardrop">
              <a:avLst/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0" name="涙形 9"/>
            <p:cNvSpPr/>
            <p:nvPr/>
          </p:nvSpPr>
          <p:spPr>
            <a:xfrm rot="11700000">
              <a:off x="10436648" y="1866691"/>
              <a:ext cx="2923714" cy="2923714"/>
            </a:xfrm>
            <a:prstGeom prst="teardrop">
              <a:avLst/>
            </a:prstGeom>
            <a:solidFill>
              <a:schemeClr val="accent1"/>
            </a:solidFill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15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2615310" y="1088741"/>
            <a:ext cx="1650327" cy="39004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図プレースホルダー 7"/>
          <p:cNvSpPr>
            <a:spLocks noGrp="1"/>
          </p:cNvSpPr>
          <p:nvPr>
            <p:ph type="pic" sz="quarter" idx="18" hasCustomPrompt="1"/>
          </p:nvPr>
        </p:nvSpPr>
        <p:spPr>
          <a:xfrm>
            <a:off x="3201545" y="624808"/>
            <a:ext cx="523985" cy="52393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17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2699282" y="1388773"/>
            <a:ext cx="1494251" cy="69007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9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4313098" y="2062730"/>
            <a:ext cx="1650327" cy="39004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図プレースホルダー 7"/>
          <p:cNvSpPr>
            <a:spLocks noGrp="1"/>
          </p:cNvSpPr>
          <p:nvPr>
            <p:ph type="pic" sz="quarter" idx="31" hasCustomPrompt="1"/>
          </p:nvPr>
        </p:nvSpPr>
        <p:spPr>
          <a:xfrm>
            <a:off x="4899333" y="1598797"/>
            <a:ext cx="523985" cy="52393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4397070" y="2362763"/>
            <a:ext cx="1494251" cy="69007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9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915813" y="2032727"/>
            <a:ext cx="1650327" cy="39004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図プレースホルダー 7"/>
          <p:cNvSpPr>
            <a:spLocks noGrp="1"/>
          </p:cNvSpPr>
          <p:nvPr>
            <p:ph type="pic" sz="quarter" idx="34" hasCustomPrompt="1"/>
          </p:nvPr>
        </p:nvSpPr>
        <p:spPr>
          <a:xfrm>
            <a:off x="1502048" y="1568794"/>
            <a:ext cx="523985" cy="52393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999785" y="2332760"/>
            <a:ext cx="1494251" cy="69007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9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915813" y="3951433"/>
            <a:ext cx="1650327" cy="39004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図プレースホルダー 7"/>
          <p:cNvSpPr>
            <a:spLocks noGrp="1"/>
          </p:cNvSpPr>
          <p:nvPr>
            <p:ph type="pic" sz="quarter" idx="37" hasCustomPrompt="1"/>
          </p:nvPr>
        </p:nvSpPr>
        <p:spPr>
          <a:xfrm>
            <a:off x="1502048" y="3487500"/>
            <a:ext cx="523985" cy="52393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999785" y="4251466"/>
            <a:ext cx="1494251" cy="69007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9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4313098" y="3939057"/>
            <a:ext cx="1650327" cy="39004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図プレースホルダー 7"/>
          <p:cNvSpPr>
            <a:spLocks noGrp="1"/>
          </p:cNvSpPr>
          <p:nvPr>
            <p:ph type="pic" sz="quarter" idx="40" hasCustomPrompt="1"/>
          </p:nvPr>
        </p:nvSpPr>
        <p:spPr>
          <a:xfrm>
            <a:off x="4899333" y="3475125"/>
            <a:ext cx="523985" cy="52393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4397070" y="4239090"/>
            <a:ext cx="1494251" cy="69007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9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2615310" y="4883043"/>
            <a:ext cx="1650327" cy="390043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図プレースホルダー 7"/>
          <p:cNvSpPr>
            <a:spLocks noGrp="1"/>
          </p:cNvSpPr>
          <p:nvPr>
            <p:ph type="pic" sz="quarter" idx="43" hasCustomPrompt="1"/>
          </p:nvPr>
        </p:nvSpPr>
        <p:spPr>
          <a:xfrm>
            <a:off x="3201545" y="4389107"/>
            <a:ext cx="523985" cy="52393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r>
              <a:rPr kumimoji="1" lang="en-US" altLang="ja-JP"/>
              <a:t>ICON</a:t>
            </a:r>
            <a:endParaRPr kumimoji="1" lang="ja-JP" altLang="en-US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2699282" y="5153073"/>
            <a:ext cx="1494251" cy="690077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933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366052" y="818710"/>
            <a:ext cx="5277068" cy="1860207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ホームベース 40"/>
          <p:cNvSpPr/>
          <p:nvPr/>
        </p:nvSpPr>
        <p:spPr>
          <a:xfrm>
            <a:off x="6411094" y="2937725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730919" y="3193288"/>
            <a:ext cx="4886173" cy="108472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730919" y="2807002"/>
            <a:ext cx="4886173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4" name="ホームベース 43"/>
          <p:cNvSpPr/>
          <p:nvPr/>
        </p:nvSpPr>
        <p:spPr>
          <a:xfrm>
            <a:off x="6411094" y="4549834"/>
            <a:ext cx="319824" cy="239649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6730919" y="4805396"/>
            <a:ext cx="4886173" cy="1084726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730919" y="4419110"/>
            <a:ext cx="4886173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57604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 rot="151728">
            <a:off x="7014829" y="2269106"/>
            <a:ext cx="538395" cy="1926477"/>
          </a:xfrm>
          <a:custGeom>
            <a:avLst/>
            <a:gdLst/>
            <a:ahLst/>
            <a:cxnLst/>
            <a:rect l="l" t="t" r="r" b="b"/>
            <a:pathLst>
              <a:path w="807522" h="2889715">
                <a:moveTo>
                  <a:pt x="0" y="0"/>
                </a:moveTo>
                <a:lnTo>
                  <a:pt x="716529" y="829386"/>
                </a:lnTo>
                <a:lnTo>
                  <a:pt x="807522" y="2889715"/>
                </a:lnTo>
                <a:lnTo>
                  <a:pt x="0" y="1956432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" name="正方形/長方形 7"/>
          <p:cNvSpPr/>
          <p:nvPr/>
        </p:nvSpPr>
        <p:spPr>
          <a:xfrm rot="257370">
            <a:off x="3457140" y="3913279"/>
            <a:ext cx="490445" cy="1795635"/>
          </a:xfrm>
          <a:custGeom>
            <a:avLst/>
            <a:gdLst/>
            <a:ahLst/>
            <a:cxnLst/>
            <a:rect l="l" t="t" r="r" b="b"/>
            <a:pathLst>
              <a:path w="735604" h="2693452">
                <a:moveTo>
                  <a:pt x="1" y="0"/>
                </a:moveTo>
                <a:lnTo>
                  <a:pt x="581518" y="639162"/>
                </a:lnTo>
                <a:lnTo>
                  <a:pt x="735604" y="2693452"/>
                </a:lnTo>
                <a:lnTo>
                  <a:pt x="0" y="188493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上矢印 4"/>
          <p:cNvSpPr/>
          <p:nvPr/>
        </p:nvSpPr>
        <p:spPr>
          <a:xfrm rot="3102645">
            <a:off x="8091902" y="457908"/>
            <a:ext cx="1651978" cy="4238406"/>
          </a:xfrm>
          <a:prstGeom prst="upArrow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二等辺三角形 5"/>
          <p:cNvSpPr/>
          <p:nvPr/>
        </p:nvSpPr>
        <p:spPr>
          <a:xfrm rot="13925698">
            <a:off x="2070446" y="3462211"/>
            <a:ext cx="582709" cy="3415147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" name="正方形/長方形 6"/>
          <p:cNvSpPr/>
          <p:nvPr/>
        </p:nvSpPr>
        <p:spPr>
          <a:xfrm rot="19289162">
            <a:off x="3142702" y="3624833"/>
            <a:ext cx="4646233" cy="7286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8" name="円/楕円 17"/>
          <p:cNvSpPr/>
          <p:nvPr/>
        </p:nvSpPr>
        <p:spPr>
          <a:xfrm>
            <a:off x="2838684" y="4103401"/>
            <a:ext cx="551983" cy="55193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600"/>
              <a:t>1</a:t>
            </a:r>
            <a:endParaRPr kumimoji="1" lang="ja-JP" altLang="en-US" sz="600"/>
          </a:p>
        </p:txBody>
      </p:sp>
      <p:sp>
        <p:nvSpPr>
          <p:cNvPr id="19" name="円/楕円 18"/>
          <p:cNvSpPr/>
          <p:nvPr/>
        </p:nvSpPr>
        <p:spPr>
          <a:xfrm>
            <a:off x="4913836" y="4214803"/>
            <a:ext cx="551983" cy="55193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600"/>
              <a:t>2</a:t>
            </a:r>
            <a:endParaRPr kumimoji="1" lang="ja-JP" altLang="en-US" sz="600"/>
          </a:p>
        </p:txBody>
      </p:sp>
      <p:sp>
        <p:nvSpPr>
          <p:cNvPr id="20" name="円/楕円 19"/>
          <p:cNvSpPr/>
          <p:nvPr/>
        </p:nvSpPr>
        <p:spPr>
          <a:xfrm>
            <a:off x="6371108" y="2456973"/>
            <a:ext cx="551983" cy="55193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600"/>
              <a:t>3</a:t>
            </a:r>
            <a:endParaRPr kumimoji="1" lang="ja-JP" altLang="en-US" sz="600"/>
          </a:p>
        </p:txBody>
      </p:sp>
      <p:sp>
        <p:nvSpPr>
          <p:cNvPr id="21" name="円/楕円 20"/>
          <p:cNvSpPr/>
          <p:nvPr/>
        </p:nvSpPr>
        <p:spPr>
          <a:xfrm>
            <a:off x="8917891" y="2405516"/>
            <a:ext cx="551983" cy="551935"/>
          </a:xfrm>
          <a:prstGeom prst="ellipse">
            <a:avLst/>
          </a:prstGeom>
          <a:solidFill>
            <a:schemeClr val="accent1"/>
          </a:solidFill>
          <a:ln w="762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ja-JP" sz="600"/>
              <a:t>4</a:t>
            </a:r>
            <a:endParaRPr kumimoji="1" lang="ja-JP" altLang="en-US" sz="60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310491" y="3035200"/>
            <a:ext cx="2874933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310491" y="2674361"/>
            <a:ext cx="2874933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5555893" y="4740208"/>
            <a:ext cx="2874933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555893" y="4379368"/>
            <a:ext cx="2874933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5765935" y="1089540"/>
            <a:ext cx="2874933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5765935" y="728701"/>
            <a:ext cx="2874933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012212" y="3429800"/>
            <a:ext cx="2874933" cy="108387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9012212" y="3068961"/>
            <a:ext cx="2874933" cy="430015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1600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35" name="直線コネクタ 34"/>
          <p:cNvCxnSpPr/>
          <p:nvPr/>
        </p:nvCxnSpPr>
        <p:spPr>
          <a:xfrm flipH="1">
            <a:off x="4796" y="1860785"/>
            <a:ext cx="534202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391080" y="385356"/>
            <a:ext cx="4020796" cy="1475429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83327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 Contents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65717" y="5199197"/>
            <a:ext cx="5175418" cy="9001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65717" y="4778070"/>
            <a:ext cx="5175418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328349" y="5193705"/>
            <a:ext cx="5175418" cy="900100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328349" y="4772578"/>
            <a:ext cx="5175418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10802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 Contents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662577" y="5229200"/>
            <a:ext cx="8866289" cy="90010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1662577" y="4778070"/>
            <a:ext cx="8866289" cy="515469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67985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ottom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894930" y="4413260"/>
            <a:ext cx="8409158" cy="816174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3600" spc="4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6" name="直線コネクタ 5"/>
          <p:cNvCxnSpPr/>
          <p:nvPr/>
        </p:nvCxnSpPr>
        <p:spPr>
          <a:xfrm flipH="1" flipV="1">
            <a:off x="2222164" y="5235430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5942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296695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タイトル 1"/>
          <p:cNvSpPr>
            <a:spLocks noGrp="1"/>
          </p:cNvSpPr>
          <p:nvPr>
            <p:ph type="title" hasCustomPrompt="1"/>
          </p:nvPr>
        </p:nvSpPr>
        <p:spPr>
          <a:xfrm>
            <a:off x="364866" y="2228867"/>
            <a:ext cx="4980986" cy="2370263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ts val="6000"/>
              </a:lnSpc>
              <a:defRPr sz="6400" spc="4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5497254" y="2108854"/>
            <a:ext cx="60012" cy="2370263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675917" y="2213865"/>
            <a:ext cx="5671122" cy="21602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107696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 Contents - 2 Column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6328349" y="4360184"/>
            <a:ext cx="5175418" cy="137907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328349" y="3939058"/>
            <a:ext cx="5175418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6328349" y="2139937"/>
            <a:ext cx="5175418" cy="1379073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6328349" y="1718810"/>
            <a:ext cx="5175418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95831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71" y="1691917"/>
            <a:ext cx="1180582" cy="341313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673" y="1627017"/>
            <a:ext cx="974940" cy="3478031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844961" y="1246007"/>
            <a:ext cx="3195632" cy="1290143"/>
            <a:chOff x="792895" y="118306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8" name="正方形/長方形 7"/>
            <p:cNvSpPr/>
            <p:nvPr/>
          </p:nvSpPr>
          <p:spPr>
            <a:xfrm>
              <a:off x="792895" y="118306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9" name="二等辺三角形 8"/>
            <p:cNvSpPr/>
            <p:nvPr/>
          </p:nvSpPr>
          <p:spPr>
            <a:xfrm rot="5400000">
              <a:off x="5124176" y="2488148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844961" y="3286233"/>
            <a:ext cx="3195632" cy="1290143"/>
            <a:chOff x="792895" y="424340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正方形/長方形 10"/>
            <p:cNvSpPr/>
            <p:nvPr/>
          </p:nvSpPr>
          <p:spPr>
            <a:xfrm>
              <a:off x="792895" y="424340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2" name="二等辺三角形 11"/>
            <p:cNvSpPr/>
            <p:nvPr/>
          </p:nvSpPr>
          <p:spPr>
            <a:xfrm rot="5400000">
              <a:off x="5124176" y="4459564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grpSp>
        <p:nvGrpSpPr>
          <p:cNvPr id="13" name="グループ化 12"/>
          <p:cNvGrpSpPr/>
          <p:nvPr/>
        </p:nvGrpSpPr>
        <p:grpSpPr>
          <a:xfrm rot="10800000">
            <a:off x="7986374" y="3286233"/>
            <a:ext cx="3195632" cy="1290143"/>
            <a:chOff x="792895" y="118306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4" name="正方形/長方形 13"/>
            <p:cNvSpPr/>
            <p:nvPr/>
          </p:nvSpPr>
          <p:spPr>
            <a:xfrm>
              <a:off x="792895" y="118306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5" name="二等辺三角形 14"/>
            <p:cNvSpPr/>
            <p:nvPr/>
          </p:nvSpPr>
          <p:spPr>
            <a:xfrm rot="5400000">
              <a:off x="5124176" y="2488148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grpSp>
        <p:nvGrpSpPr>
          <p:cNvPr id="16" name="グループ化 15"/>
          <p:cNvGrpSpPr/>
          <p:nvPr/>
        </p:nvGrpSpPr>
        <p:grpSpPr>
          <a:xfrm rot="10800000">
            <a:off x="7987568" y="1245770"/>
            <a:ext cx="3195632" cy="1290143"/>
            <a:chOff x="792895" y="4243400"/>
            <a:chExt cx="4793032" cy="193521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7" name="正方形/長方形 16"/>
            <p:cNvSpPr/>
            <p:nvPr/>
          </p:nvSpPr>
          <p:spPr>
            <a:xfrm>
              <a:off x="792895" y="4243400"/>
              <a:ext cx="4500500" cy="1935215"/>
            </a:xfrm>
            <a:prstGeom prst="rect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18" name="二等辺三角形 17"/>
            <p:cNvSpPr/>
            <p:nvPr/>
          </p:nvSpPr>
          <p:spPr>
            <a:xfrm rot="5400000">
              <a:off x="5124176" y="4459564"/>
              <a:ext cx="495955" cy="427547"/>
            </a:xfrm>
            <a:prstGeom prst="triangle">
              <a:avLst/>
            </a:prstGeom>
            <a:grpFill/>
            <a:ln w="76200" cmpd="sng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907791" y="1330730"/>
            <a:ext cx="2874933" cy="10838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907791" y="3389366"/>
            <a:ext cx="2874933" cy="10838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8226421" y="1335779"/>
            <a:ext cx="2874933" cy="10838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8262064" y="3389366"/>
            <a:ext cx="2874933" cy="1083877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662577" y="5229200"/>
            <a:ext cx="8866289" cy="900100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21670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lan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グループ化 12"/>
          <p:cNvGrpSpPr/>
          <p:nvPr/>
        </p:nvGrpSpPr>
        <p:grpSpPr>
          <a:xfrm>
            <a:off x="1055002" y="1217522"/>
            <a:ext cx="3030600" cy="3747539"/>
            <a:chOff x="1582365" y="2308464"/>
            <a:chExt cx="4545506" cy="5621309"/>
          </a:xfrm>
        </p:grpSpPr>
        <p:sp>
          <p:nvSpPr>
            <p:cNvPr id="5" name="角丸四角形 4"/>
            <p:cNvSpPr/>
            <p:nvPr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055002" y="1211924"/>
            <a:ext cx="3030600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1055001" y="4605021"/>
            <a:ext cx="3030600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055002" y="1727392"/>
            <a:ext cx="3030600" cy="96010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17" name="ホームベース 16"/>
          <p:cNvSpPr/>
          <p:nvPr/>
        </p:nvSpPr>
        <p:spPr>
          <a:xfrm>
            <a:off x="1205032" y="2852518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445080" y="2777509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ホームベース 18"/>
          <p:cNvSpPr/>
          <p:nvPr/>
        </p:nvSpPr>
        <p:spPr>
          <a:xfrm>
            <a:off x="1199354" y="3315493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1439402" y="3240483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ホームベース 20"/>
          <p:cNvSpPr/>
          <p:nvPr/>
        </p:nvSpPr>
        <p:spPr>
          <a:xfrm>
            <a:off x="1205032" y="3766041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445080" y="3691032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ホームベース 22"/>
          <p:cNvSpPr/>
          <p:nvPr/>
        </p:nvSpPr>
        <p:spPr>
          <a:xfrm>
            <a:off x="1205032" y="4217669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1445080" y="4142660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25" name="グループ化 24"/>
          <p:cNvGrpSpPr/>
          <p:nvPr/>
        </p:nvGrpSpPr>
        <p:grpSpPr>
          <a:xfrm>
            <a:off x="4580171" y="1220213"/>
            <a:ext cx="3030600" cy="3747539"/>
            <a:chOff x="1582365" y="2308464"/>
            <a:chExt cx="4545506" cy="5621309"/>
          </a:xfrm>
        </p:grpSpPr>
        <p:sp>
          <p:nvSpPr>
            <p:cNvPr id="26" name="角丸四角形 25"/>
            <p:cNvSpPr/>
            <p:nvPr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>
                <a:lumMod val="75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4580171" y="1214615"/>
            <a:ext cx="3030600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4580170" y="4607712"/>
            <a:ext cx="3030600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4580172" y="1730083"/>
            <a:ext cx="3030600" cy="96010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32" name="ホームベース 31"/>
          <p:cNvSpPr/>
          <p:nvPr/>
        </p:nvSpPr>
        <p:spPr>
          <a:xfrm>
            <a:off x="4730202" y="2855209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4970250" y="2780200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ホームベース 33"/>
          <p:cNvSpPr/>
          <p:nvPr/>
        </p:nvSpPr>
        <p:spPr>
          <a:xfrm>
            <a:off x="4724523" y="3318184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4964571" y="3243175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ホームベース 35"/>
          <p:cNvSpPr/>
          <p:nvPr/>
        </p:nvSpPr>
        <p:spPr>
          <a:xfrm>
            <a:off x="4730202" y="3768733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4970250" y="3693723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ホームベース 37"/>
          <p:cNvSpPr/>
          <p:nvPr/>
        </p:nvSpPr>
        <p:spPr>
          <a:xfrm>
            <a:off x="4730202" y="4220361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4970250" y="4145351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40" name="グループ化 39"/>
          <p:cNvGrpSpPr/>
          <p:nvPr/>
        </p:nvGrpSpPr>
        <p:grpSpPr>
          <a:xfrm>
            <a:off x="8106398" y="1208121"/>
            <a:ext cx="3030600" cy="3747539"/>
            <a:chOff x="1582365" y="2308464"/>
            <a:chExt cx="4545506" cy="5621309"/>
          </a:xfrm>
        </p:grpSpPr>
        <p:sp>
          <p:nvSpPr>
            <p:cNvPr id="41" name="角丸四角形 40"/>
            <p:cNvSpPr/>
            <p:nvPr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42" name="正方形/長方形 41"/>
            <p:cNvSpPr/>
            <p:nvPr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44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8106398" y="1202523"/>
            <a:ext cx="3030600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8106398" y="4595620"/>
            <a:ext cx="3030600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8106399" y="1717991"/>
            <a:ext cx="3030600" cy="96010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47" name="ホームベース 46"/>
          <p:cNvSpPr/>
          <p:nvPr/>
        </p:nvSpPr>
        <p:spPr>
          <a:xfrm>
            <a:off x="8256429" y="2843117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8496477" y="2768108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9" name="ホームベース 48"/>
          <p:cNvSpPr/>
          <p:nvPr/>
        </p:nvSpPr>
        <p:spPr>
          <a:xfrm>
            <a:off x="8250751" y="3306092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8490799" y="3231083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1" name="ホームベース 50"/>
          <p:cNvSpPr/>
          <p:nvPr/>
        </p:nvSpPr>
        <p:spPr>
          <a:xfrm>
            <a:off x="8256429" y="3756641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52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8496477" y="3681631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3" name="ホームベース 52"/>
          <p:cNvSpPr/>
          <p:nvPr/>
        </p:nvSpPr>
        <p:spPr>
          <a:xfrm>
            <a:off x="8256429" y="4208269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8496477" y="4133259"/>
            <a:ext cx="2520498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55" name="直線コネクタ 54"/>
          <p:cNvCxnSpPr/>
          <p:nvPr/>
        </p:nvCxnSpPr>
        <p:spPr>
          <a:xfrm flipH="1" flipV="1">
            <a:off x="2222164" y="5169193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70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AD86887-FFD9-4F8E-B4C2-811B80D0B8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30929" y="2385869"/>
            <a:ext cx="1765070" cy="2086263"/>
          </a:xfrm>
          <a:custGeom>
            <a:avLst/>
            <a:gdLst>
              <a:gd name="connsiteX0" fmla="*/ 0 w 3530600"/>
              <a:gd name="connsiteY0" fmla="*/ 0 h 4172525"/>
              <a:gd name="connsiteX1" fmla="*/ 3530600 w 3530600"/>
              <a:gd name="connsiteY1" fmla="*/ 0 h 4172525"/>
              <a:gd name="connsiteX2" fmla="*/ 3530600 w 3530600"/>
              <a:gd name="connsiteY2" fmla="*/ 4172525 h 4172525"/>
              <a:gd name="connsiteX3" fmla="*/ 0 w 3530600"/>
              <a:gd name="connsiteY3" fmla="*/ 4172525 h 417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0600" h="4172525">
                <a:moveTo>
                  <a:pt x="0" y="0"/>
                </a:moveTo>
                <a:lnTo>
                  <a:pt x="3530600" y="0"/>
                </a:lnTo>
                <a:lnTo>
                  <a:pt x="3530600" y="4172525"/>
                </a:lnTo>
                <a:lnTo>
                  <a:pt x="0" y="417252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E127335-40F7-46EA-A7ED-B8E630C7E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2385869"/>
            <a:ext cx="1765070" cy="2086263"/>
          </a:xfrm>
          <a:custGeom>
            <a:avLst/>
            <a:gdLst>
              <a:gd name="connsiteX0" fmla="*/ 0 w 3530600"/>
              <a:gd name="connsiteY0" fmla="*/ 0 h 4172525"/>
              <a:gd name="connsiteX1" fmla="*/ 3530600 w 3530600"/>
              <a:gd name="connsiteY1" fmla="*/ 0 h 4172525"/>
              <a:gd name="connsiteX2" fmla="*/ 3530600 w 3530600"/>
              <a:gd name="connsiteY2" fmla="*/ 4172525 h 4172525"/>
              <a:gd name="connsiteX3" fmla="*/ 0 w 3530600"/>
              <a:gd name="connsiteY3" fmla="*/ 4172525 h 417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0600" h="4172525">
                <a:moveTo>
                  <a:pt x="0" y="0"/>
                </a:moveTo>
                <a:lnTo>
                  <a:pt x="3530600" y="0"/>
                </a:lnTo>
                <a:lnTo>
                  <a:pt x="3530600" y="4172525"/>
                </a:lnTo>
                <a:lnTo>
                  <a:pt x="0" y="417252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15019FB-11E6-443C-92A9-BA85658FC9E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61070" y="2385869"/>
            <a:ext cx="1765071" cy="2086263"/>
          </a:xfrm>
          <a:custGeom>
            <a:avLst/>
            <a:gdLst>
              <a:gd name="connsiteX0" fmla="*/ 0 w 3530601"/>
              <a:gd name="connsiteY0" fmla="*/ 0 h 4172525"/>
              <a:gd name="connsiteX1" fmla="*/ 3530601 w 3530601"/>
              <a:gd name="connsiteY1" fmla="*/ 0 h 4172525"/>
              <a:gd name="connsiteX2" fmla="*/ 3530601 w 3530601"/>
              <a:gd name="connsiteY2" fmla="*/ 4172525 h 4172525"/>
              <a:gd name="connsiteX3" fmla="*/ 0 w 3530601"/>
              <a:gd name="connsiteY3" fmla="*/ 4172525 h 417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0601" h="4172525">
                <a:moveTo>
                  <a:pt x="0" y="0"/>
                </a:moveTo>
                <a:lnTo>
                  <a:pt x="3530601" y="0"/>
                </a:lnTo>
                <a:lnTo>
                  <a:pt x="3530601" y="4172525"/>
                </a:lnTo>
                <a:lnTo>
                  <a:pt x="0" y="417252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C2750E5-4774-4FE9-AF6A-283B3A8A027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626139" y="2385869"/>
            <a:ext cx="1765070" cy="2086263"/>
          </a:xfrm>
          <a:custGeom>
            <a:avLst/>
            <a:gdLst>
              <a:gd name="connsiteX0" fmla="*/ 0 w 3530600"/>
              <a:gd name="connsiteY0" fmla="*/ 0 h 4172525"/>
              <a:gd name="connsiteX1" fmla="*/ 3530600 w 3530600"/>
              <a:gd name="connsiteY1" fmla="*/ 0 h 4172525"/>
              <a:gd name="connsiteX2" fmla="*/ 3530600 w 3530600"/>
              <a:gd name="connsiteY2" fmla="*/ 4172525 h 4172525"/>
              <a:gd name="connsiteX3" fmla="*/ 0 w 3530600"/>
              <a:gd name="connsiteY3" fmla="*/ 4172525 h 417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0600" h="4172525">
                <a:moveTo>
                  <a:pt x="0" y="0"/>
                </a:moveTo>
                <a:lnTo>
                  <a:pt x="3530600" y="0"/>
                </a:lnTo>
                <a:lnTo>
                  <a:pt x="3530600" y="4172525"/>
                </a:lnTo>
                <a:lnTo>
                  <a:pt x="0" y="417252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</p:spTree>
    <p:extLst>
      <p:ext uri="{BB962C8B-B14F-4D97-AF65-F5344CB8AC3E}">
        <p14:creationId xmlns:p14="http://schemas.microsoft.com/office/powerpoint/2010/main" val="48546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20000" decel="8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accel="20000" decel="8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accel="20000" decel="8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E1DB1B1-7F87-4CFE-86AB-6B8D234E28FA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692565" y="1554191"/>
            <a:ext cx="2161280" cy="3137749"/>
          </a:xfrm>
          <a:custGeom>
            <a:avLst/>
            <a:gdLst>
              <a:gd name="connsiteX0" fmla="*/ 0 w 4323122"/>
              <a:gd name="connsiteY0" fmla="*/ 0 h 6275498"/>
              <a:gd name="connsiteX1" fmla="*/ 4323122 w 4323122"/>
              <a:gd name="connsiteY1" fmla="*/ 0 h 6275498"/>
              <a:gd name="connsiteX2" fmla="*/ 4323122 w 4323122"/>
              <a:gd name="connsiteY2" fmla="*/ 6275498 h 6275498"/>
              <a:gd name="connsiteX3" fmla="*/ 0 w 4323122"/>
              <a:gd name="connsiteY3" fmla="*/ 6275498 h 627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3122" h="6275498">
                <a:moveTo>
                  <a:pt x="0" y="0"/>
                </a:moveTo>
                <a:lnTo>
                  <a:pt x="4323122" y="0"/>
                </a:lnTo>
                <a:lnTo>
                  <a:pt x="4323122" y="6275498"/>
                </a:lnTo>
                <a:lnTo>
                  <a:pt x="0" y="6275498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FA52F08-930C-4D0B-9F20-803E94BCFE78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015360" y="1554191"/>
            <a:ext cx="2161280" cy="1617684"/>
          </a:xfrm>
          <a:custGeom>
            <a:avLst/>
            <a:gdLst>
              <a:gd name="connsiteX0" fmla="*/ 0 w 4323122"/>
              <a:gd name="connsiteY0" fmla="*/ 0 h 3235368"/>
              <a:gd name="connsiteX1" fmla="*/ 4323122 w 4323122"/>
              <a:gd name="connsiteY1" fmla="*/ 0 h 3235368"/>
              <a:gd name="connsiteX2" fmla="*/ 4323122 w 4323122"/>
              <a:gd name="connsiteY2" fmla="*/ 3235368 h 3235368"/>
              <a:gd name="connsiteX3" fmla="*/ 0 w 4323122"/>
              <a:gd name="connsiteY3" fmla="*/ 3235368 h 3235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3122" h="3235368">
                <a:moveTo>
                  <a:pt x="0" y="0"/>
                </a:moveTo>
                <a:lnTo>
                  <a:pt x="4323122" y="0"/>
                </a:lnTo>
                <a:lnTo>
                  <a:pt x="4323122" y="3235368"/>
                </a:lnTo>
                <a:lnTo>
                  <a:pt x="0" y="3235368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2BB7F41-0305-484D-8D33-70AC6F00DCC0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7338155" y="1554191"/>
            <a:ext cx="2161280" cy="3137749"/>
          </a:xfrm>
          <a:custGeom>
            <a:avLst/>
            <a:gdLst>
              <a:gd name="connsiteX0" fmla="*/ 0 w 4323123"/>
              <a:gd name="connsiteY0" fmla="*/ 0 h 6275498"/>
              <a:gd name="connsiteX1" fmla="*/ 4323123 w 4323123"/>
              <a:gd name="connsiteY1" fmla="*/ 0 h 6275498"/>
              <a:gd name="connsiteX2" fmla="*/ 4323123 w 4323123"/>
              <a:gd name="connsiteY2" fmla="*/ 6275498 h 6275498"/>
              <a:gd name="connsiteX3" fmla="*/ 0 w 4323123"/>
              <a:gd name="connsiteY3" fmla="*/ 6275498 h 627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3123" h="6275498">
                <a:moveTo>
                  <a:pt x="0" y="0"/>
                </a:moveTo>
                <a:lnTo>
                  <a:pt x="4323123" y="0"/>
                </a:lnTo>
                <a:lnTo>
                  <a:pt x="4323123" y="6275498"/>
                </a:lnTo>
                <a:lnTo>
                  <a:pt x="0" y="6275498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C4E8E28-E2C1-4152-A345-F2F5C1EBF294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5015360" y="3333411"/>
            <a:ext cx="2161280" cy="2231289"/>
          </a:xfrm>
          <a:custGeom>
            <a:avLst/>
            <a:gdLst>
              <a:gd name="connsiteX0" fmla="*/ 0 w 4323122"/>
              <a:gd name="connsiteY0" fmla="*/ 0 h 4462577"/>
              <a:gd name="connsiteX1" fmla="*/ 4323122 w 4323122"/>
              <a:gd name="connsiteY1" fmla="*/ 0 h 4462577"/>
              <a:gd name="connsiteX2" fmla="*/ 4323122 w 4323122"/>
              <a:gd name="connsiteY2" fmla="*/ 4462577 h 4462577"/>
              <a:gd name="connsiteX3" fmla="*/ 0 w 4323122"/>
              <a:gd name="connsiteY3" fmla="*/ 4462577 h 4462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3122" h="4462577">
                <a:moveTo>
                  <a:pt x="0" y="0"/>
                </a:moveTo>
                <a:lnTo>
                  <a:pt x="4323122" y="0"/>
                </a:lnTo>
                <a:lnTo>
                  <a:pt x="4323122" y="4462577"/>
                </a:lnTo>
                <a:lnTo>
                  <a:pt x="0" y="4462577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2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lan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グループ化 12"/>
          <p:cNvGrpSpPr/>
          <p:nvPr/>
        </p:nvGrpSpPr>
        <p:grpSpPr>
          <a:xfrm>
            <a:off x="544902" y="1217522"/>
            <a:ext cx="2520499" cy="3747539"/>
            <a:chOff x="1582365" y="2308464"/>
            <a:chExt cx="4545506" cy="5621309"/>
          </a:xfrm>
        </p:grpSpPr>
        <p:sp>
          <p:nvSpPr>
            <p:cNvPr id="5" name="角丸四角形 4"/>
            <p:cNvSpPr/>
            <p:nvPr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14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544902" y="1211924"/>
            <a:ext cx="2520498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544902" y="4605021"/>
            <a:ext cx="2520498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544903" y="1727392"/>
            <a:ext cx="2520498" cy="96010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17" name="ホームベース 16"/>
          <p:cNvSpPr/>
          <p:nvPr/>
        </p:nvSpPr>
        <p:spPr>
          <a:xfrm>
            <a:off x="694931" y="2852518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910652" y="2777509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ホームベース 18"/>
          <p:cNvSpPr/>
          <p:nvPr/>
        </p:nvSpPr>
        <p:spPr>
          <a:xfrm>
            <a:off x="689252" y="3315493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904974" y="3240483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ホームベース 20"/>
          <p:cNvSpPr/>
          <p:nvPr/>
        </p:nvSpPr>
        <p:spPr>
          <a:xfrm>
            <a:off x="694931" y="3766041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910652" y="3691032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ホームベース 22"/>
          <p:cNvSpPr/>
          <p:nvPr/>
        </p:nvSpPr>
        <p:spPr>
          <a:xfrm>
            <a:off x="694931" y="4217669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910652" y="4142660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25" name="グループ化 24"/>
          <p:cNvGrpSpPr/>
          <p:nvPr/>
        </p:nvGrpSpPr>
        <p:grpSpPr>
          <a:xfrm>
            <a:off x="3401146" y="1220213"/>
            <a:ext cx="2520499" cy="3747539"/>
            <a:chOff x="1582365" y="2308464"/>
            <a:chExt cx="4545506" cy="5621309"/>
          </a:xfrm>
        </p:grpSpPr>
        <p:sp>
          <p:nvSpPr>
            <p:cNvPr id="26" name="角丸四角形 25"/>
            <p:cNvSpPr/>
            <p:nvPr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>
                <a:lumMod val="75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29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3401146" y="1214615"/>
            <a:ext cx="2520498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3401146" y="4607712"/>
            <a:ext cx="2520498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3401147" y="1730083"/>
            <a:ext cx="2520498" cy="96010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32" name="ホームベース 31"/>
          <p:cNvSpPr/>
          <p:nvPr/>
        </p:nvSpPr>
        <p:spPr>
          <a:xfrm>
            <a:off x="3551175" y="2855209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3766896" y="2780200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4" name="ホームベース 33"/>
          <p:cNvSpPr/>
          <p:nvPr/>
        </p:nvSpPr>
        <p:spPr>
          <a:xfrm>
            <a:off x="3545496" y="3318184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3761218" y="3243175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ホームベース 35"/>
          <p:cNvSpPr/>
          <p:nvPr/>
        </p:nvSpPr>
        <p:spPr>
          <a:xfrm>
            <a:off x="3551175" y="3768733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3766896" y="3693723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ホームベース 37"/>
          <p:cNvSpPr/>
          <p:nvPr/>
        </p:nvSpPr>
        <p:spPr>
          <a:xfrm>
            <a:off x="3551175" y="4220361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3766896" y="4145351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55" name="直線コネクタ 54"/>
          <p:cNvCxnSpPr/>
          <p:nvPr/>
        </p:nvCxnSpPr>
        <p:spPr>
          <a:xfrm flipH="1" flipV="1">
            <a:off x="2317862" y="5169193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72" name="グループ化 71"/>
          <p:cNvGrpSpPr/>
          <p:nvPr/>
        </p:nvGrpSpPr>
        <p:grpSpPr>
          <a:xfrm>
            <a:off x="6246030" y="1221697"/>
            <a:ext cx="2520499" cy="3747539"/>
            <a:chOff x="1582365" y="2308464"/>
            <a:chExt cx="4545506" cy="5621309"/>
          </a:xfrm>
        </p:grpSpPr>
        <p:sp>
          <p:nvSpPr>
            <p:cNvPr id="73" name="角丸四角形 72"/>
            <p:cNvSpPr/>
            <p:nvPr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74" name="正方形/長方形 73"/>
            <p:cNvSpPr/>
            <p:nvPr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75" name="正方形/長方形 74"/>
            <p:cNvSpPr/>
            <p:nvPr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76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6246030" y="1216098"/>
            <a:ext cx="2520498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7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6246030" y="4609195"/>
            <a:ext cx="2520498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8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6246031" y="1731567"/>
            <a:ext cx="2520498" cy="96010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79" name="ホームベース 78"/>
          <p:cNvSpPr/>
          <p:nvPr/>
        </p:nvSpPr>
        <p:spPr>
          <a:xfrm>
            <a:off x="6396059" y="2856693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0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6611780" y="2781683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1" name="ホームベース 80"/>
          <p:cNvSpPr/>
          <p:nvPr/>
        </p:nvSpPr>
        <p:spPr>
          <a:xfrm>
            <a:off x="6390380" y="3319667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2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6606102" y="3244658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3" name="ホームベース 82"/>
          <p:cNvSpPr/>
          <p:nvPr/>
        </p:nvSpPr>
        <p:spPr>
          <a:xfrm>
            <a:off x="6396059" y="3770216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4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6611780" y="3695207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5" name="ホームベース 84"/>
          <p:cNvSpPr/>
          <p:nvPr/>
        </p:nvSpPr>
        <p:spPr>
          <a:xfrm>
            <a:off x="6396059" y="4221844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6" name="テキスト プレースホルダー 11"/>
          <p:cNvSpPr>
            <a:spLocks noGrp="1"/>
          </p:cNvSpPr>
          <p:nvPr>
            <p:ph type="body" sz="quarter" idx="64" hasCustomPrompt="1"/>
          </p:nvPr>
        </p:nvSpPr>
        <p:spPr>
          <a:xfrm>
            <a:off x="6611780" y="4146835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grpSp>
        <p:nvGrpSpPr>
          <p:cNvPr id="87" name="グループ化 86"/>
          <p:cNvGrpSpPr/>
          <p:nvPr/>
        </p:nvGrpSpPr>
        <p:grpSpPr>
          <a:xfrm>
            <a:off x="9102274" y="1224388"/>
            <a:ext cx="2520499" cy="3747539"/>
            <a:chOff x="1582365" y="2308464"/>
            <a:chExt cx="4545506" cy="5621309"/>
          </a:xfrm>
        </p:grpSpPr>
        <p:sp>
          <p:nvSpPr>
            <p:cNvPr id="88" name="角丸四角形 87"/>
            <p:cNvSpPr/>
            <p:nvPr/>
          </p:nvSpPr>
          <p:spPr>
            <a:xfrm>
              <a:off x="1582366" y="2308464"/>
              <a:ext cx="4545505" cy="5621309"/>
            </a:xfrm>
            <a:prstGeom prst="roundRect">
              <a:avLst>
                <a:gd name="adj" fmla="val 2803"/>
              </a:avLst>
            </a:prstGeom>
            <a:solidFill>
              <a:schemeClr val="accent1">
                <a:lumMod val="75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89" name="正方形/長方形 88"/>
            <p:cNvSpPr/>
            <p:nvPr/>
          </p:nvSpPr>
          <p:spPr>
            <a:xfrm>
              <a:off x="1582366" y="3073270"/>
              <a:ext cx="4545505" cy="1440160"/>
            </a:xfrm>
            <a:prstGeom prst="rect">
              <a:avLst/>
            </a:prstGeom>
            <a:solidFill>
              <a:schemeClr val="accent1"/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  <p:sp>
          <p:nvSpPr>
            <p:cNvPr id="90" name="正方形/長方形 89"/>
            <p:cNvSpPr/>
            <p:nvPr/>
          </p:nvSpPr>
          <p:spPr>
            <a:xfrm>
              <a:off x="1582365" y="4513430"/>
              <a:ext cx="4545505" cy="287628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 cmpd="thinThick">
              <a:noFill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 sz="600"/>
            </a:p>
          </p:txBody>
        </p:sp>
      </p:grpSp>
      <p:sp>
        <p:nvSpPr>
          <p:cNvPr id="91" name="テキスト プレースホルダー 11"/>
          <p:cNvSpPr>
            <a:spLocks noGrp="1"/>
          </p:cNvSpPr>
          <p:nvPr>
            <p:ph type="body" sz="quarter" idx="65" hasCustomPrompt="1"/>
          </p:nvPr>
        </p:nvSpPr>
        <p:spPr>
          <a:xfrm>
            <a:off x="9102274" y="1218790"/>
            <a:ext cx="2520498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867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2" name="テキスト プレースホルダー 11"/>
          <p:cNvSpPr>
            <a:spLocks noGrp="1"/>
          </p:cNvSpPr>
          <p:nvPr>
            <p:ph type="body" sz="quarter" idx="66" hasCustomPrompt="1"/>
          </p:nvPr>
        </p:nvSpPr>
        <p:spPr>
          <a:xfrm>
            <a:off x="9102274" y="4611887"/>
            <a:ext cx="2520498" cy="360040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3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9102275" y="1734258"/>
            <a:ext cx="2520498" cy="96010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44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WORD</a:t>
            </a:r>
            <a:endParaRPr lang="en-US"/>
          </a:p>
        </p:txBody>
      </p:sp>
      <p:sp>
        <p:nvSpPr>
          <p:cNvPr id="94" name="ホームベース 93"/>
          <p:cNvSpPr/>
          <p:nvPr/>
        </p:nvSpPr>
        <p:spPr>
          <a:xfrm>
            <a:off x="9252303" y="2859384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95" name="テキスト プレースホルダー 11"/>
          <p:cNvSpPr>
            <a:spLocks noGrp="1"/>
          </p:cNvSpPr>
          <p:nvPr>
            <p:ph type="body" sz="quarter" idx="68" hasCustomPrompt="1"/>
          </p:nvPr>
        </p:nvSpPr>
        <p:spPr>
          <a:xfrm>
            <a:off x="9468024" y="2784375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6" name="ホームベース 95"/>
          <p:cNvSpPr/>
          <p:nvPr/>
        </p:nvSpPr>
        <p:spPr>
          <a:xfrm>
            <a:off x="9246624" y="3322359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97" name="テキスト プレースホルダー 11"/>
          <p:cNvSpPr>
            <a:spLocks noGrp="1"/>
          </p:cNvSpPr>
          <p:nvPr>
            <p:ph type="body" sz="quarter" idx="69" hasCustomPrompt="1"/>
          </p:nvPr>
        </p:nvSpPr>
        <p:spPr>
          <a:xfrm>
            <a:off x="9462346" y="3247349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98" name="ホームベース 97"/>
          <p:cNvSpPr/>
          <p:nvPr/>
        </p:nvSpPr>
        <p:spPr>
          <a:xfrm>
            <a:off x="9252303" y="3772907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99" name="テキスト プレースホルダー 11"/>
          <p:cNvSpPr>
            <a:spLocks noGrp="1"/>
          </p:cNvSpPr>
          <p:nvPr>
            <p:ph type="body" sz="quarter" idx="70" hasCustomPrompt="1"/>
          </p:nvPr>
        </p:nvSpPr>
        <p:spPr>
          <a:xfrm>
            <a:off x="9468024" y="3697898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00" name="ホームベース 99"/>
          <p:cNvSpPr/>
          <p:nvPr/>
        </p:nvSpPr>
        <p:spPr>
          <a:xfrm>
            <a:off x="9252303" y="4224535"/>
            <a:ext cx="270053" cy="210023"/>
          </a:xfrm>
          <a:prstGeom prst="homePlate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01" name="テキスト プレースホルダー 11"/>
          <p:cNvSpPr>
            <a:spLocks noGrp="1"/>
          </p:cNvSpPr>
          <p:nvPr>
            <p:ph type="body" sz="quarter" idx="71" hasCustomPrompt="1"/>
          </p:nvPr>
        </p:nvSpPr>
        <p:spPr>
          <a:xfrm>
            <a:off x="9468024" y="4149526"/>
            <a:ext cx="2034725" cy="36004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200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580725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rmal 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1 つの角を丸めた四角形 4"/>
          <p:cNvSpPr/>
          <p:nvPr/>
        </p:nvSpPr>
        <p:spPr>
          <a:xfrm flipH="1">
            <a:off x="689805" y="1260385"/>
            <a:ext cx="2520499" cy="698995"/>
          </a:xfrm>
          <a:prstGeom prst="round1Rect">
            <a:avLst/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6" name="正方形/長方形 5"/>
          <p:cNvSpPr/>
          <p:nvPr/>
        </p:nvSpPr>
        <p:spPr>
          <a:xfrm>
            <a:off x="3252862" y="1260385"/>
            <a:ext cx="2694954" cy="698995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7" name="正方形/長方形 6"/>
          <p:cNvSpPr/>
          <p:nvPr/>
        </p:nvSpPr>
        <p:spPr>
          <a:xfrm>
            <a:off x="5993667" y="1260385"/>
            <a:ext cx="2694954" cy="698995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8" name="1 つの角を丸めた四角形 7"/>
          <p:cNvSpPr/>
          <p:nvPr/>
        </p:nvSpPr>
        <p:spPr>
          <a:xfrm>
            <a:off x="8734472" y="1260385"/>
            <a:ext cx="2694954" cy="698995"/>
          </a:xfrm>
          <a:prstGeom prst="round1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9" name="正方形/長方形 8"/>
          <p:cNvSpPr/>
          <p:nvPr/>
        </p:nvSpPr>
        <p:spPr>
          <a:xfrm>
            <a:off x="692033" y="2006441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0" name="正方形/長方形 9"/>
          <p:cNvSpPr/>
          <p:nvPr/>
        </p:nvSpPr>
        <p:spPr>
          <a:xfrm>
            <a:off x="692033" y="2504237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1" name="正方形/長方形 10"/>
          <p:cNvSpPr/>
          <p:nvPr/>
        </p:nvSpPr>
        <p:spPr>
          <a:xfrm>
            <a:off x="692033" y="3002033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2" name="正方形/長方形 11"/>
          <p:cNvSpPr/>
          <p:nvPr/>
        </p:nvSpPr>
        <p:spPr>
          <a:xfrm>
            <a:off x="692033" y="3499829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3" name="正方形/長方形 12"/>
          <p:cNvSpPr/>
          <p:nvPr/>
        </p:nvSpPr>
        <p:spPr>
          <a:xfrm>
            <a:off x="692033" y="3997625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4" name="1 つの角を丸めた四角形 13"/>
          <p:cNvSpPr/>
          <p:nvPr/>
        </p:nvSpPr>
        <p:spPr>
          <a:xfrm flipH="1" flipV="1">
            <a:off x="692033" y="4495422"/>
            <a:ext cx="2518271" cy="440193"/>
          </a:xfrm>
          <a:prstGeom prst="round1Rect">
            <a:avLst>
              <a:gd name="adj" fmla="val 31639"/>
            </a:avLst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7" name="正方形/長方形 16"/>
          <p:cNvSpPr/>
          <p:nvPr/>
        </p:nvSpPr>
        <p:spPr>
          <a:xfrm>
            <a:off x="3252862" y="2006441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8" name="正方形/長方形 17"/>
          <p:cNvSpPr/>
          <p:nvPr/>
        </p:nvSpPr>
        <p:spPr>
          <a:xfrm>
            <a:off x="3252862" y="2504237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9" name="正方形/長方形 18"/>
          <p:cNvSpPr/>
          <p:nvPr/>
        </p:nvSpPr>
        <p:spPr>
          <a:xfrm>
            <a:off x="3252862" y="3002033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0" name="正方形/長方形 19"/>
          <p:cNvSpPr/>
          <p:nvPr/>
        </p:nvSpPr>
        <p:spPr>
          <a:xfrm>
            <a:off x="3252862" y="3499829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1" name="正方形/長方形 20"/>
          <p:cNvSpPr/>
          <p:nvPr/>
        </p:nvSpPr>
        <p:spPr>
          <a:xfrm>
            <a:off x="3252862" y="3997625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2" name="正方形/長方形 21"/>
          <p:cNvSpPr/>
          <p:nvPr/>
        </p:nvSpPr>
        <p:spPr>
          <a:xfrm>
            <a:off x="3252862" y="4495422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3" name="正方形/長方形 22"/>
          <p:cNvSpPr/>
          <p:nvPr/>
        </p:nvSpPr>
        <p:spPr>
          <a:xfrm>
            <a:off x="5993667" y="2006441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4" name="正方形/長方形 23"/>
          <p:cNvSpPr/>
          <p:nvPr/>
        </p:nvSpPr>
        <p:spPr>
          <a:xfrm>
            <a:off x="5993667" y="2504237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5" name="正方形/長方形 24"/>
          <p:cNvSpPr/>
          <p:nvPr/>
        </p:nvSpPr>
        <p:spPr>
          <a:xfrm>
            <a:off x="5993667" y="3002033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6" name="正方形/長方形 25"/>
          <p:cNvSpPr/>
          <p:nvPr/>
        </p:nvSpPr>
        <p:spPr>
          <a:xfrm>
            <a:off x="5993667" y="3499829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7" name="正方形/長方形 26"/>
          <p:cNvSpPr/>
          <p:nvPr/>
        </p:nvSpPr>
        <p:spPr>
          <a:xfrm>
            <a:off x="5993667" y="3997625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8" name="正方形/長方形 27"/>
          <p:cNvSpPr/>
          <p:nvPr/>
        </p:nvSpPr>
        <p:spPr>
          <a:xfrm>
            <a:off x="5993667" y="4495422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9" name="正方形/長方形 28"/>
          <p:cNvSpPr/>
          <p:nvPr/>
        </p:nvSpPr>
        <p:spPr>
          <a:xfrm>
            <a:off x="8734472" y="2006441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0" name="正方形/長方形 29"/>
          <p:cNvSpPr/>
          <p:nvPr/>
        </p:nvSpPr>
        <p:spPr>
          <a:xfrm>
            <a:off x="8734472" y="2504237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1" name="正方形/長方形 30"/>
          <p:cNvSpPr/>
          <p:nvPr/>
        </p:nvSpPr>
        <p:spPr>
          <a:xfrm>
            <a:off x="8734472" y="3002033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2" name="正方形/長方形 31"/>
          <p:cNvSpPr/>
          <p:nvPr/>
        </p:nvSpPr>
        <p:spPr>
          <a:xfrm>
            <a:off x="8734472" y="3499829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3" name="正方形/長方形 32"/>
          <p:cNvSpPr/>
          <p:nvPr/>
        </p:nvSpPr>
        <p:spPr>
          <a:xfrm>
            <a:off x="8734472" y="3997625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4" name="1 つの角を丸めた四角形 33"/>
          <p:cNvSpPr/>
          <p:nvPr/>
        </p:nvSpPr>
        <p:spPr>
          <a:xfrm flipV="1">
            <a:off x="8734472" y="4495422"/>
            <a:ext cx="2694954" cy="440193"/>
          </a:xfrm>
          <a:prstGeom prst="round1Rect">
            <a:avLst>
              <a:gd name="adj" fmla="val 33510"/>
            </a:avLst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3252863" y="1352148"/>
            <a:ext cx="2694954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6000847" y="1352148"/>
            <a:ext cx="2694954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8725175" y="1352148"/>
            <a:ext cx="2694954" cy="515469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692033" y="2018266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692033" y="2504237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692033" y="3002033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692033" y="3499829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692033" y="4009432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692033" y="4503660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3252862" y="2030056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3250634" y="2516028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3250634" y="3013824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3252862" y="3511620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3256154" y="4021223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3247916" y="4515451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6005793" y="2030056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6003565" y="2516028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6003565" y="3013824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5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6005793" y="3511620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6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6009085" y="4021223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6000847" y="4515451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8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8734472" y="2030056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9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8732244" y="2516028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0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8732244" y="3013824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1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8734472" y="3511620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2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8737764" y="4021223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3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8729526" y="4515451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74" name="直線コネクタ 73"/>
          <p:cNvCxnSpPr/>
          <p:nvPr/>
        </p:nvCxnSpPr>
        <p:spPr>
          <a:xfrm flipH="1" flipV="1">
            <a:off x="2222164" y="5169193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03479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ab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1 つの角を丸めた四角形 4"/>
          <p:cNvSpPr/>
          <p:nvPr/>
        </p:nvSpPr>
        <p:spPr>
          <a:xfrm flipH="1">
            <a:off x="689805" y="1260385"/>
            <a:ext cx="2520499" cy="1680000"/>
          </a:xfrm>
          <a:prstGeom prst="round1Rect">
            <a:avLst>
              <a:gd name="adj" fmla="val 6860"/>
            </a:avLst>
          </a:prstGeom>
          <a:solidFill>
            <a:schemeClr val="accent1">
              <a:lumMod val="75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1" name="正方形/長方形 10"/>
          <p:cNvSpPr/>
          <p:nvPr/>
        </p:nvSpPr>
        <p:spPr>
          <a:xfrm>
            <a:off x="692033" y="3002033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2" name="正方形/長方形 11"/>
          <p:cNvSpPr/>
          <p:nvPr/>
        </p:nvSpPr>
        <p:spPr>
          <a:xfrm>
            <a:off x="692033" y="3499829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kumimoji="1" lang="ja-JP" altLang="en-US" sz="600"/>
          </a:p>
        </p:txBody>
      </p:sp>
      <p:sp>
        <p:nvSpPr>
          <p:cNvPr id="13" name="正方形/長方形 12"/>
          <p:cNvSpPr/>
          <p:nvPr/>
        </p:nvSpPr>
        <p:spPr>
          <a:xfrm>
            <a:off x="692033" y="3997625"/>
            <a:ext cx="2518271" cy="440193"/>
          </a:xfrm>
          <a:prstGeom prst="rect">
            <a:avLst/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4" name="1 つの角を丸めた四角形 13"/>
          <p:cNvSpPr/>
          <p:nvPr/>
        </p:nvSpPr>
        <p:spPr>
          <a:xfrm flipH="1" flipV="1">
            <a:off x="692033" y="4495422"/>
            <a:ext cx="2518271" cy="440193"/>
          </a:xfrm>
          <a:prstGeom prst="round1Rect">
            <a:avLst>
              <a:gd name="adj" fmla="val 29767"/>
            </a:avLst>
          </a:prstGeom>
          <a:solidFill>
            <a:schemeClr val="accent1"/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endParaRPr kumimoji="1" lang="ja-JP" altLang="en-US" sz="600"/>
          </a:p>
        </p:txBody>
      </p:sp>
      <p:sp>
        <p:nvSpPr>
          <p:cNvPr id="19" name="正方形/長方形 18"/>
          <p:cNvSpPr/>
          <p:nvPr/>
        </p:nvSpPr>
        <p:spPr>
          <a:xfrm>
            <a:off x="3252862" y="3002033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0" name="正方形/長方形 19"/>
          <p:cNvSpPr/>
          <p:nvPr/>
        </p:nvSpPr>
        <p:spPr>
          <a:xfrm>
            <a:off x="3252862" y="3499829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1" name="正方形/長方形 20"/>
          <p:cNvSpPr/>
          <p:nvPr/>
        </p:nvSpPr>
        <p:spPr>
          <a:xfrm>
            <a:off x="3252862" y="3997625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2" name="正方形/長方形 21"/>
          <p:cNvSpPr/>
          <p:nvPr/>
        </p:nvSpPr>
        <p:spPr>
          <a:xfrm>
            <a:off x="3252862" y="4495422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5" name="正方形/長方形 24"/>
          <p:cNvSpPr/>
          <p:nvPr/>
        </p:nvSpPr>
        <p:spPr>
          <a:xfrm>
            <a:off x="5993667" y="3002033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6" name="正方形/長方形 25"/>
          <p:cNvSpPr/>
          <p:nvPr/>
        </p:nvSpPr>
        <p:spPr>
          <a:xfrm>
            <a:off x="5993667" y="3499829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7" name="正方形/長方形 26"/>
          <p:cNvSpPr/>
          <p:nvPr/>
        </p:nvSpPr>
        <p:spPr>
          <a:xfrm>
            <a:off x="5993667" y="3997625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8" name="正方形/長方形 27"/>
          <p:cNvSpPr/>
          <p:nvPr/>
        </p:nvSpPr>
        <p:spPr>
          <a:xfrm>
            <a:off x="5993667" y="4495422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1" name="正方形/長方形 30"/>
          <p:cNvSpPr/>
          <p:nvPr/>
        </p:nvSpPr>
        <p:spPr>
          <a:xfrm>
            <a:off x="8734472" y="3002033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2" name="正方形/長方形 31"/>
          <p:cNvSpPr/>
          <p:nvPr/>
        </p:nvSpPr>
        <p:spPr>
          <a:xfrm>
            <a:off x="8734472" y="3499829"/>
            <a:ext cx="2694954" cy="440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3" name="正方形/長方形 32"/>
          <p:cNvSpPr/>
          <p:nvPr/>
        </p:nvSpPr>
        <p:spPr>
          <a:xfrm>
            <a:off x="8734472" y="3997625"/>
            <a:ext cx="2694954" cy="4401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34" name="1 つの角を丸めた四角形 33"/>
          <p:cNvSpPr/>
          <p:nvPr/>
        </p:nvSpPr>
        <p:spPr>
          <a:xfrm flipV="1">
            <a:off x="8734472" y="4495422"/>
            <a:ext cx="2694954" cy="440193"/>
          </a:xfrm>
          <a:prstGeom prst="round1Rect">
            <a:avLst>
              <a:gd name="adj" fmla="val 27896"/>
            </a:avLst>
          </a:prstGeom>
          <a:solidFill>
            <a:schemeClr val="accent1">
              <a:lumMod val="40000"/>
              <a:lumOff val="60000"/>
            </a:schemeClr>
          </a:solidFill>
          <a:ln w="12700" cmpd="thinThick">
            <a:noFill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692033" y="3002033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692033" y="3499829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692033" y="4009432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692033" y="4503660"/>
            <a:ext cx="2518271" cy="416578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3250634" y="3013824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3252862" y="3511620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3256154" y="4021223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3247916" y="4515451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6003565" y="3013824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5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6005793" y="3511620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6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6009085" y="4021223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6000847" y="4515451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0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8732244" y="3013824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1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8734472" y="3511620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2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8737764" y="4021223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3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8729526" y="4515451"/>
            <a:ext cx="2694954" cy="416578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cxnSp>
        <p:nvCxnSpPr>
          <p:cNvPr id="74" name="直線コネクタ 73"/>
          <p:cNvCxnSpPr/>
          <p:nvPr/>
        </p:nvCxnSpPr>
        <p:spPr>
          <a:xfrm flipH="1" flipV="1">
            <a:off x="2222164" y="5169193"/>
            <a:ext cx="7747672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1398291" y="5317061"/>
            <a:ext cx="9402435" cy="1026075"/>
          </a:xfrm>
        </p:spPr>
        <p:txBody>
          <a:bodyPr anchor="t">
            <a:noAutofit/>
          </a:bodyPr>
          <a:lstStyle>
            <a:lvl1pPr algn="ctr">
              <a:lnSpc>
                <a:spcPct val="120000"/>
              </a:lnSpc>
              <a:spcBef>
                <a:spcPts val="0"/>
              </a:spcBef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6" name="図プレースホルダー 15"/>
          <p:cNvSpPr>
            <a:spLocks noGrp="1"/>
          </p:cNvSpPr>
          <p:nvPr>
            <p:ph type="pic" sz="quarter" idx="64" hasCustomPrompt="1"/>
          </p:nvPr>
        </p:nvSpPr>
        <p:spPr>
          <a:xfrm>
            <a:off x="3252862" y="1260475"/>
            <a:ext cx="2694954" cy="1679575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76" name="図プレースホルダー 15"/>
          <p:cNvSpPr>
            <a:spLocks noGrp="1"/>
          </p:cNvSpPr>
          <p:nvPr>
            <p:ph type="pic" sz="quarter" idx="65" hasCustomPrompt="1"/>
          </p:nvPr>
        </p:nvSpPr>
        <p:spPr>
          <a:xfrm>
            <a:off x="5993667" y="1260385"/>
            <a:ext cx="2694954" cy="1679575"/>
          </a:xfr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77" name="図プレースホルダー 15"/>
          <p:cNvSpPr>
            <a:spLocks noGrp="1"/>
          </p:cNvSpPr>
          <p:nvPr>
            <p:ph type="pic" sz="quarter" idx="66" hasCustomPrompt="1"/>
          </p:nvPr>
        </p:nvSpPr>
        <p:spPr>
          <a:xfrm>
            <a:off x="8734472" y="1260810"/>
            <a:ext cx="2694954" cy="1679575"/>
          </a:xfrm>
          <a:prstGeom prst="round1Rect">
            <a:avLst>
              <a:gd name="adj" fmla="val 9800"/>
            </a:avLst>
          </a:prstGeom>
        </p:spPr>
        <p:txBody>
          <a:bodyPr/>
          <a:lstStyle>
            <a:lvl1pPr>
              <a:defRPr baseline="0"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  <p:sp>
        <p:nvSpPr>
          <p:cNvPr id="78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3252862" y="2523807"/>
            <a:ext cx="2694954" cy="416578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9" name="テキスト プレースホルダー 11"/>
          <p:cNvSpPr>
            <a:spLocks noGrp="1"/>
          </p:cNvSpPr>
          <p:nvPr>
            <p:ph type="body" sz="quarter" idx="68" hasCustomPrompt="1"/>
          </p:nvPr>
        </p:nvSpPr>
        <p:spPr>
          <a:xfrm>
            <a:off x="5993667" y="2523807"/>
            <a:ext cx="2694954" cy="416578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0" name="テキスト プレースホルダー 11"/>
          <p:cNvSpPr>
            <a:spLocks noGrp="1"/>
          </p:cNvSpPr>
          <p:nvPr>
            <p:ph type="body" sz="quarter" idx="69" hasCustomPrompt="1"/>
          </p:nvPr>
        </p:nvSpPr>
        <p:spPr>
          <a:xfrm>
            <a:off x="8734472" y="2523807"/>
            <a:ext cx="2694954" cy="416578"/>
          </a:xfrm>
          <a:solidFill>
            <a:schemeClr val="accent1">
              <a:alpha val="69000"/>
            </a:schemeClr>
          </a:solidFill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600" spc="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3" name="テキスト プレースホルダー 11"/>
          <p:cNvSpPr>
            <a:spLocks noGrp="1"/>
          </p:cNvSpPr>
          <p:nvPr>
            <p:ph type="body" sz="quarter" idx="70" hasCustomPrompt="1"/>
          </p:nvPr>
        </p:nvSpPr>
        <p:spPr>
          <a:xfrm>
            <a:off x="1038051" y="2316434"/>
            <a:ext cx="1855889" cy="378417"/>
          </a:xfrm>
        </p:spPr>
        <p:txBody>
          <a:bodyPr anchor="ctr">
            <a:noAutofit/>
          </a:bodyPr>
          <a:lstStyle>
            <a:lvl1pPr algn="ctr">
              <a:lnSpc>
                <a:spcPct val="120000"/>
              </a:lnSpc>
              <a:defRPr sz="1333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84" name="テキスト プレースホルダー 11"/>
          <p:cNvSpPr>
            <a:spLocks noGrp="1"/>
          </p:cNvSpPr>
          <p:nvPr>
            <p:ph type="body" sz="quarter" idx="71" hasCustomPrompt="1"/>
          </p:nvPr>
        </p:nvSpPr>
        <p:spPr>
          <a:xfrm>
            <a:off x="1130774" y="1812098"/>
            <a:ext cx="1807909" cy="356441"/>
          </a:xfrm>
        </p:spPr>
        <p:txBody>
          <a:bodyPr anchor="ctr">
            <a:noAutofit/>
          </a:bodyPr>
          <a:lstStyle>
            <a:lvl1pPr algn="r">
              <a:lnSpc>
                <a:spcPct val="120000"/>
              </a:lnSpc>
              <a:defRPr sz="1333" spc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pic>
        <p:nvPicPr>
          <p:cNvPr id="44" name="図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840" y="1803400"/>
            <a:ext cx="390152" cy="390118"/>
          </a:xfrm>
          <a:prstGeom prst="rect">
            <a:avLst/>
          </a:prstGeom>
        </p:spPr>
      </p:pic>
      <p:pic>
        <p:nvPicPr>
          <p:cNvPr id="85" name="図 8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1512" y="2565605"/>
            <a:ext cx="390118" cy="39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92373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4x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514895" y="1058737"/>
            <a:ext cx="5341057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14895" y="2858937"/>
            <a:ext cx="5341057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6306041" y="1058737"/>
            <a:ext cx="5341057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6306041" y="2858937"/>
            <a:ext cx="5341057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3" name="図プレースホルダー 9"/>
          <p:cNvSpPr>
            <a:spLocks noGrp="1"/>
          </p:cNvSpPr>
          <p:nvPr>
            <p:ph type="pic" sz="quarter" idx="18" hasCustomPrompt="1"/>
          </p:nvPr>
        </p:nvSpPr>
        <p:spPr>
          <a:xfrm>
            <a:off x="514895" y="3699030"/>
            <a:ext cx="5341057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514895" y="5499230"/>
            <a:ext cx="5341057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5" name="図プレースホルダー 9"/>
          <p:cNvSpPr>
            <a:spLocks noGrp="1"/>
          </p:cNvSpPr>
          <p:nvPr>
            <p:ph type="pic" sz="quarter" idx="20" hasCustomPrompt="1"/>
          </p:nvPr>
        </p:nvSpPr>
        <p:spPr>
          <a:xfrm>
            <a:off x="6306041" y="3699030"/>
            <a:ext cx="5341057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306041" y="5499230"/>
            <a:ext cx="5341057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4890466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x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図プレースホルダー 9"/>
          <p:cNvSpPr>
            <a:spLocks noGrp="1"/>
          </p:cNvSpPr>
          <p:nvPr>
            <p:ph type="pic" sz="quarter" idx="12" hasCustomPrompt="1"/>
          </p:nvPr>
        </p:nvSpPr>
        <p:spPr>
          <a:xfrm>
            <a:off x="514895" y="1058737"/>
            <a:ext cx="3540701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514895" y="2858937"/>
            <a:ext cx="3540701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7" name="図プレースホルダー 9"/>
          <p:cNvSpPr>
            <a:spLocks noGrp="1"/>
          </p:cNvSpPr>
          <p:nvPr>
            <p:ph type="pic" sz="quarter" idx="16" hasCustomPrompt="1"/>
          </p:nvPr>
        </p:nvSpPr>
        <p:spPr>
          <a:xfrm>
            <a:off x="4325649" y="1058737"/>
            <a:ext cx="3540701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325649" y="2858937"/>
            <a:ext cx="3540701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19" name="図プレースホルダー 9"/>
          <p:cNvSpPr>
            <a:spLocks noGrp="1"/>
          </p:cNvSpPr>
          <p:nvPr>
            <p:ph type="pic" sz="quarter" idx="18" hasCustomPrompt="1"/>
          </p:nvPr>
        </p:nvSpPr>
        <p:spPr>
          <a:xfrm>
            <a:off x="8136403" y="1058737"/>
            <a:ext cx="3540701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8136403" y="2858937"/>
            <a:ext cx="3540701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1" name="図プレースホルダー 9"/>
          <p:cNvSpPr>
            <a:spLocks noGrp="1"/>
          </p:cNvSpPr>
          <p:nvPr>
            <p:ph type="pic" sz="quarter" idx="20" hasCustomPrompt="1"/>
          </p:nvPr>
        </p:nvSpPr>
        <p:spPr>
          <a:xfrm>
            <a:off x="514895" y="3729033"/>
            <a:ext cx="3540701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14895" y="5529233"/>
            <a:ext cx="3540701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3" name="図プレースホルダー 9"/>
          <p:cNvSpPr>
            <a:spLocks noGrp="1"/>
          </p:cNvSpPr>
          <p:nvPr>
            <p:ph type="pic" sz="quarter" idx="22" hasCustomPrompt="1"/>
          </p:nvPr>
        </p:nvSpPr>
        <p:spPr>
          <a:xfrm>
            <a:off x="4325649" y="3729033"/>
            <a:ext cx="3540701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4325649" y="5529233"/>
            <a:ext cx="3540701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図プレースホルダー 9"/>
          <p:cNvSpPr>
            <a:spLocks noGrp="1"/>
          </p:cNvSpPr>
          <p:nvPr>
            <p:ph type="pic" sz="quarter" idx="24" hasCustomPrompt="1"/>
          </p:nvPr>
        </p:nvSpPr>
        <p:spPr>
          <a:xfrm>
            <a:off x="8136403" y="3729033"/>
            <a:ext cx="3540701" cy="1800200"/>
          </a:xfrm>
          <a:prstGeom prst="rect">
            <a:avLst/>
          </a:prstGeom>
        </p:spPr>
        <p:txBody>
          <a:bodyPr/>
          <a:lstStyle>
            <a:lvl1pPr marL="0" marR="0" indent="0" algn="l" defTabSz="108855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8136403" y="5529233"/>
            <a:ext cx="3540701" cy="780087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8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6186842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umeric List -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634919" y="1478754"/>
            <a:ext cx="5159920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77" y="128634"/>
            <a:ext cx="11162209" cy="750083"/>
          </a:xfrm>
        </p:spPr>
        <p:txBody>
          <a:bodyPr/>
          <a:lstStyle>
            <a:lvl1pPr>
              <a:defRPr spc="100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6276035" y="6394245"/>
            <a:ext cx="5185026" cy="365125"/>
          </a:xfrm>
        </p:spPr>
        <p:txBody>
          <a:bodyPr/>
          <a:lstStyle/>
          <a:p>
            <a:r>
              <a:rPr lang="en-US"/>
              <a:t>The Power of PowerPoint | thepopp.com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2" y="6394245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ホームベース 10"/>
          <p:cNvSpPr/>
          <p:nvPr/>
        </p:nvSpPr>
        <p:spPr>
          <a:xfrm>
            <a:off x="634919" y="1478754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24855" y="1904242"/>
            <a:ext cx="5171085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1235038" y="1418777"/>
            <a:ext cx="455980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694931" y="1418777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634919" y="3097518"/>
            <a:ext cx="5159920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2" name="ホームベース 21"/>
          <p:cNvSpPr/>
          <p:nvPr/>
        </p:nvSpPr>
        <p:spPr>
          <a:xfrm>
            <a:off x="634919" y="3097518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624855" y="3523006"/>
            <a:ext cx="5171085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235038" y="3037541"/>
            <a:ext cx="455980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694931" y="3037541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634918" y="4714080"/>
            <a:ext cx="5159920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7" name="ホームベース 26"/>
          <p:cNvSpPr/>
          <p:nvPr/>
        </p:nvSpPr>
        <p:spPr>
          <a:xfrm>
            <a:off x="634918" y="4714080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624855" y="5139568"/>
            <a:ext cx="5171085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235037" y="4654103"/>
            <a:ext cx="455980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694930" y="4654103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46" name="正方形/長方形 45"/>
          <p:cNvSpPr/>
          <p:nvPr/>
        </p:nvSpPr>
        <p:spPr>
          <a:xfrm>
            <a:off x="6336047" y="1478754"/>
            <a:ext cx="5159920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7" name="ホームベース 46"/>
          <p:cNvSpPr/>
          <p:nvPr/>
        </p:nvSpPr>
        <p:spPr>
          <a:xfrm>
            <a:off x="6336047" y="1478754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48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6325983" y="1904242"/>
            <a:ext cx="5171085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6936166" y="1418777"/>
            <a:ext cx="455980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0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6396059" y="1418777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51" name="正方形/長方形 50"/>
          <p:cNvSpPr/>
          <p:nvPr/>
        </p:nvSpPr>
        <p:spPr>
          <a:xfrm>
            <a:off x="6336047" y="3097518"/>
            <a:ext cx="5159920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2" name="ホームベース 51"/>
          <p:cNvSpPr/>
          <p:nvPr/>
        </p:nvSpPr>
        <p:spPr>
          <a:xfrm>
            <a:off x="6336047" y="3097518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3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6325983" y="3523006"/>
            <a:ext cx="5171085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6936166" y="3037541"/>
            <a:ext cx="455980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6396059" y="3037541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  <p:sp>
        <p:nvSpPr>
          <p:cNvPr id="56" name="正方形/長方形 55"/>
          <p:cNvSpPr/>
          <p:nvPr/>
        </p:nvSpPr>
        <p:spPr>
          <a:xfrm>
            <a:off x="6336046" y="4714080"/>
            <a:ext cx="5159920" cy="375457"/>
          </a:xfrm>
          <a:prstGeom prst="rect">
            <a:avLst/>
          </a:prstGeom>
          <a:solidFill>
            <a:schemeClr val="bg1">
              <a:lumMod val="95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7" name="ホームベース 56"/>
          <p:cNvSpPr/>
          <p:nvPr/>
        </p:nvSpPr>
        <p:spPr>
          <a:xfrm>
            <a:off x="6336046" y="4714080"/>
            <a:ext cx="600119" cy="375457"/>
          </a:xfrm>
          <a:prstGeom prst="homePlate">
            <a:avLst/>
          </a:prstGeom>
          <a:solidFill>
            <a:schemeClr val="accent1"/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60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6325983" y="5139568"/>
            <a:ext cx="5171085" cy="1109745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1333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altLang="ja-JP"/>
              <a:t>Text Here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6936165" y="4654103"/>
            <a:ext cx="4559801" cy="515469"/>
          </a:xfrm>
        </p:spPr>
        <p:txBody>
          <a:bodyPr anchor="t">
            <a:noAutofit/>
          </a:bodyPr>
          <a:lstStyle>
            <a:lvl1pPr algn="l">
              <a:lnSpc>
                <a:spcPct val="120000"/>
              </a:lnSpc>
              <a:defRPr sz="2133" spc="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6396058" y="4654103"/>
            <a:ext cx="420083" cy="504570"/>
          </a:xfr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1867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393734109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accent1"/>
          </a:soli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84889" y="818710"/>
            <a:ext cx="11222221" cy="1639492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0001" spc="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5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484890" y="2270292"/>
            <a:ext cx="11222221" cy="660074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/>
              <a:t>TEXT HERE</a:t>
            </a:r>
            <a:endParaRPr lang="en-US"/>
          </a:p>
        </p:txBody>
      </p:sp>
      <p:sp>
        <p:nvSpPr>
          <p:cNvPr id="7" name="図プレースホルダー 6"/>
          <p:cNvSpPr>
            <a:spLocks noGrp="1"/>
          </p:cNvSpPr>
          <p:nvPr>
            <p:ph type="pic" sz="quarter" idx="23" hasCustomPrompt="1"/>
          </p:nvPr>
        </p:nvSpPr>
        <p:spPr>
          <a:xfrm>
            <a:off x="0" y="3429000"/>
            <a:ext cx="12192000" cy="342900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/>
              <a:t>Add an image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8189450"/>
      </p:ext>
    </p:extLst>
  </p:cSld>
  <p:clrMapOvr>
    <a:masterClrMapping/>
  </p:clrMapOvr>
  <p:hf hdr="0" dt="0"/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Sub-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38113-51B5-2945-BC97-1CD52E343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38" y="295095"/>
            <a:ext cx="10515600" cy="762635"/>
          </a:xfrm>
          <a:prstGeom prst="rect">
            <a:avLst/>
          </a:prstGeom>
        </p:spPr>
        <p:txBody>
          <a:bodyPr/>
          <a:lstStyle>
            <a:lvl1pPr algn="l">
              <a:defRPr sz="4400" b="0" i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F5CC65-32C8-C348-A985-69BC083E2C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80499-377E-2A46-80F2-DC6F8A8BB0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B44C45-6383-8B42-90B6-1BE65165B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Geoverse LLC Proprietary &amp; Confidential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F2CA80-CE4B-BB47-9FEB-BEAA2D7B9B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2206" y="1057730"/>
            <a:ext cx="10515600" cy="352842"/>
          </a:xfrm>
          <a:prstGeom prst="rect">
            <a:avLst/>
          </a:prstGeom>
        </p:spPr>
        <p:txBody>
          <a:bodyPr/>
          <a:lstStyle>
            <a:lvl1pPr marL="0" marR="0" indent="0" algn="l" defTabSz="12190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800" b="0" i="0" kern="1200" dirty="0" smtClean="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marL="0" marR="0" lvl="0" indent="0" algn="l" defTabSz="12190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120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Click to edit Sub-title style</a:t>
            </a:r>
          </a:p>
        </p:txBody>
      </p:sp>
    </p:spTree>
    <p:extLst>
      <p:ext uri="{BB962C8B-B14F-4D97-AF65-F5344CB8AC3E}">
        <p14:creationId xmlns:p14="http://schemas.microsoft.com/office/powerpoint/2010/main" val="873413895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21"/>
          <p:cNvSpPr>
            <a:spLocks noGrp="1"/>
          </p:cNvSpPr>
          <p:nvPr>
            <p:ph type="pic" sz="quarter" idx="32"/>
          </p:nvPr>
        </p:nvSpPr>
        <p:spPr>
          <a:xfrm>
            <a:off x="0" y="0"/>
            <a:ext cx="12192000" cy="4112997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400" dirty="0"/>
            </a:lvl1pPr>
          </a:lstStyle>
          <a:p>
            <a:pPr lvl="0" algn="ctr"/>
            <a:endParaRPr lang="ru-RU"/>
          </a:p>
        </p:txBody>
      </p:sp>
      <p:sp>
        <p:nvSpPr>
          <p:cNvPr id="5" name="Текст 3"/>
          <p:cNvSpPr>
            <a:spLocks noGrp="1"/>
          </p:cNvSpPr>
          <p:nvPr>
            <p:ph type="body" sz="quarter" idx="39" hasCustomPrompt="1"/>
          </p:nvPr>
        </p:nvSpPr>
        <p:spPr>
          <a:xfrm>
            <a:off x="1057984" y="4760994"/>
            <a:ext cx="2121882" cy="1219829"/>
          </a:xfrm>
          <a:prstGeom prst="rect">
            <a:avLst/>
          </a:prstGeom>
        </p:spPr>
        <p:txBody>
          <a:bodyPr/>
          <a:lstStyle>
            <a:lvl1pPr algn="l">
              <a:defRPr lang="en-US" sz="11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057984" y="2205006"/>
            <a:ext cx="3957967" cy="133199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1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20498" algn="l"/>
              </a:tabLst>
              <a:defRPr sz="3299" b="1" i="0" baseline="0">
                <a:solidFill>
                  <a:schemeClr val="bg2"/>
                </a:solidFill>
                <a:latin typeface="Roboto Black" charset="0"/>
                <a:ea typeface="Roboto Black" charset="0"/>
                <a:cs typeface="Roboto Black" charset="0"/>
              </a:defRPr>
            </a:lvl1pPr>
          </a:lstStyle>
          <a:p>
            <a:r>
              <a:rPr lang="en-US"/>
              <a:t>NAME OF YOUR </a:t>
            </a:r>
            <a:br>
              <a:rPr lang="en-US"/>
            </a:br>
            <a:r>
              <a:rPr lang="en-US"/>
              <a:t>TOP SLIDE</a:t>
            </a:r>
            <a:endParaRPr lang="ru-RU"/>
          </a:p>
        </p:txBody>
      </p:sp>
      <p:sp>
        <p:nvSpPr>
          <p:cNvPr id="8" name="Текст 3"/>
          <p:cNvSpPr>
            <a:spLocks noGrp="1"/>
          </p:cNvSpPr>
          <p:nvPr>
            <p:ph type="body" sz="quarter" idx="40" hasCustomPrompt="1"/>
          </p:nvPr>
        </p:nvSpPr>
        <p:spPr>
          <a:xfrm>
            <a:off x="3672627" y="4760994"/>
            <a:ext cx="2121882" cy="1219829"/>
          </a:xfrm>
          <a:prstGeom prst="rect">
            <a:avLst/>
          </a:prstGeom>
        </p:spPr>
        <p:txBody>
          <a:bodyPr/>
          <a:lstStyle>
            <a:lvl1pPr algn="l">
              <a:defRPr lang="en-US" sz="11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quarter" idx="41" hasCustomPrompt="1"/>
          </p:nvPr>
        </p:nvSpPr>
        <p:spPr>
          <a:xfrm>
            <a:off x="6287270" y="4760994"/>
            <a:ext cx="2121882" cy="1219829"/>
          </a:xfrm>
          <a:prstGeom prst="rect">
            <a:avLst/>
          </a:prstGeom>
        </p:spPr>
        <p:txBody>
          <a:bodyPr/>
          <a:lstStyle>
            <a:lvl1pPr algn="l">
              <a:defRPr lang="en-US" sz="11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quarter" idx="42" hasCustomPrompt="1"/>
          </p:nvPr>
        </p:nvSpPr>
        <p:spPr>
          <a:xfrm>
            <a:off x="8901914" y="4760994"/>
            <a:ext cx="2121882" cy="1219829"/>
          </a:xfrm>
          <a:prstGeom prst="rect">
            <a:avLst/>
          </a:prstGeom>
        </p:spPr>
        <p:txBody>
          <a:bodyPr/>
          <a:lstStyle>
            <a:lvl1pPr algn="l">
              <a:defRPr lang="en-US" sz="1100" b="0" i="0" baseline="0" dirty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/>
              <a:t>Example text</a:t>
            </a:r>
          </a:p>
        </p:txBody>
      </p:sp>
      <p:sp>
        <p:nvSpPr>
          <p:cNvPr id="14" name="Номер слайда 1"/>
          <p:cNvSpPr txBox="1">
            <a:spLocks/>
          </p:cNvSpPr>
          <p:nvPr userDrawn="1"/>
        </p:nvSpPr>
        <p:spPr>
          <a:xfrm>
            <a:off x="1046386" y="6236644"/>
            <a:ext cx="2262822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2438522" rtl="0" eaLnBrk="1" latinLnBrk="0" hangingPunct="1">
              <a:defRPr lang="ru-RU" sz="2200" b="0" i="0" kern="1200" baseline="0" smtClean="0">
                <a:solidFill>
                  <a:schemeClr val="tx2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1219261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38522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57783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77044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096305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315566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534827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754088" algn="l" defTabSz="2438522" rtl="0" eaLnBrk="1" latinLnBrk="0" hangingPunct="1"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20000"/>
              </a:spcBef>
            </a:pPr>
            <a:fld id="{C36D633A-E9D6-4868-9F6A-A76B40F1089A}" type="slidenum">
              <a:rPr lang="uk-UA" sz="1100" smtClean="0">
                <a:solidFill>
                  <a:srgbClr val="4B6FB8"/>
                </a:solidFill>
                <a:latin typeface="Roboto" charset="0"/>
                <a:ea typeface="Roboto" charset="0"/>
                <a:cs typeface="Roboto" charset="0"/>
              </a:rPr>
              <a:pPr>
                <a:lnSpc>
                  <a:spcPct val="150000"/>
                </a:lnSpc>
                <a:spcBef>
                  <a:spcPct val="20000"/>
                </a:spcBef>
              </a:pPr>
              <a:t>‹#›</a:t>
            </a:fld>
            <a:r>
              <a:rPr lang="en-US" sz="1100">
                <a:solidFill>
                  <a:srgbClr val="4B6FB8"/>
                </a:solidFill>
                <a:latin typeface="Roboto" charset="0"/>
                <a:ea typeface="Roboto" charset="0"/>
                <a:cs typeface="Roboto" charset="0"/>
              </a:rPr>
              <a:t>    </a:t>
            </a:r>
            <a:r>
              <a:rPr lang="en-US" sz="1100" b="0" i="0">
                <a:solidFill>
                  <a:srgbClr val="4B6FB8"/>
                </a:solidFill>
                <a:latin typeface="Roboto" panose="02000000000000000000" pitchFamily="2" charset="0"/>
                <a:ea typeface="Roboto" panose="02000000000000000000" pitchFamily="2" charset="0"/>
                <a:cs typeface="Roboto" charset="0"/>
              </a:rPr>
              <a:t>I</a:t>
            </a:r>
            <a:r>
              <a:rPr lang="en-US" sz="1100">
                <a:solidFill>
                  <a:srgbClr val="4B6FB8"/>
                </a:solidFill>
                <a:latin typeface="Roboto" charset="0"/>
                <a:ea typeface="Roboto" charset="0"/>
                <a:cs typeface="Roboto" charset="0"/>
              </a:rPr>
              <a:t>     </a:t>
            </a:r>
            <a:r>
              <a:rPr lang="en-US" sz="1100">
                <a:solidFill>
                  <a:srgbClr val="4B6FB8"/>
                </a:solidFill>
              </a:rPr>
              <a:t>© 2018 Geoverse LLC</a:t>
            </a:r>
            <a:endParaRPr lang="uk-UA" sz="1100">
              <a:solidFill>
                <a:srgbClr val="4B6FB8"/>
              </a:solidFill>
              <a:latin typeface="Roboto" charset="0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307911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-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38113-51B5-2945-BC97-1CD52E343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38" y="295095"/>
            <a:ext cx="10515600" cy="762635"/>
          </a:xfrm>
          <a:prstGeom prst="rect">
            <a:avLst/>
          </a:prstGeom>
        </p:spPr>
        <p:txBody>
          <a:bodyPr/>
          <a:lstStyle>
            <a:lvl1pPr algn="l">
              <a:defRPr sz="4400" b="0" i="0">
                <a:solidFill>
                  <a:schemeClr val="tx2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F5CC65-32C8-C348-A985-69BC083E2C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80499-377E-2A46-80F2-DC6F8A8BB01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B44C45-6383-8B42-90B6-1BE65165B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2019 Geoverse LLC Proprietary &amp; Confidential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512A02B-E755-D845-8F2D-22FFD0B685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7902" y="1171636"/>
            <a:ext cx="10435871" cy="4270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lvl="0"/>
            <a:r>
              <a:rPr lang="en-US"/>
              <a:t>Click to edit Sub-title style</a:t>
            </a:r>
          </a:p>
        </p:txBody>
      </p:sp>
    </p:spTree>
    <p:extLst>
      <p:ext uri="{BB962C8B-B14F-4D97-AF65-F5344CB8AC3E}">
        <p14:creationId xmlns:p14="http://schemas.microsoft.com/office/powerpoint/2010/main" val="38884955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7FC8466-4D91-4081-9614-D54867AD45DB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616449" y="2109787"/>
            <a:ext cx="1771188" cy="2638425"/>
          </a:xfrm>
          <a:custGeom>
            <a:avLst/>
            <a:gdLst>
              <a:gd name="connsiteX0" fmla="*/ 209665 w 3542838"/>
              <a:gd name="connsiteY0" fmla="*/ 0 h 5276850"/>
              <a:gd name="connsiteX1" fmla="*/ 3542838 w 3542838"/>
              <a:gd name="connsiteY1" fmla="*/ 0 h 5276850"/>
              <a:gd name="connsiteX2" fmla="*/ 3542838 w 3542838"/>
              <a:gd name="connsiteY2" fmla="*/ 5276850 h 5276850"/>
              <a:gd name="connsiteX3" fmla="*/ 209665 w 3542838"/>
              <a:gd name="connsiteY3" fmla="*/ 5276850 h 5276850"/>
              <a:gd name="connsiteX4" fmla="*/ 0 w 3542838"/>
              <a:gd name="connsiteY4" fmla="*/ 5067185 h 5276850"/>
              <a:gd name="connsiteX5" fmla="*/ 0 w 3542838"/>
              <a:gd name="connsiteY5" fmla="*/ 209665 h 5276850"/>
              <a:gd name="connsiteX6" fmla="*/ 209665 w 3542838"/>
              <a:gd name="connsiteY6" fmla="*/ 0 h 527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2838" h="5276850">
                <a:moveTo>
                  <a:pt x="209665" y="0"/>
                </a:moveTo>
                <a:lnTo>
                  <a:pt x="3542838" y="0"/>
                </a:lnTo>
                <a:lnTo>
                  <a:pt x="3542838" y="5276850"/>
                </a:lnTo>
                <a:lnTo>
                  <a:pt x="209665" y="5276850"/>
                </a:lnTo>
                <a:cubicBezTo>
                  <a:pt x="93870" y="5276850"/>
                  <a:pt x="0" y="5182980"/>
                  <a:pt x="0" y="5067185"/>
                </a:cubicBezTo>
                <a:lnTo>
                  <a:pt x="0" y="209665"/>
                </a:lnTo>
                <a:cubicBezTo>
                  <a:pt x="0" y="93870"/>
                  <a:pt x="93870" y="0"/>
                  <a:pt x="209665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207F9A3-6479-498F-A7BB-11A1850BAFB5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5054729" y="2109787"/>
            <a:ext cx="1771188" cy="2638425"/>
          </a:xfrm>
          <a:custGeom>
            <a:avLst/>
            <a:gdLst>
              <a:gd name="connsiteX0" fmla="*/ 209665 w 3542838"/>
              <a:gd name="connsiteY0" fmla="*/ 0 h 5276850"/>
              <a:gd name="connsiteX1" fmla="*/ 3542838 w 3542838"/>
              <a:gd name="connsiteY1" fmla="*/ 0 h 5276850"/>
              <a:gd name="connsiteX2" fmla="*/ 3542838 w 3542838"/>
              <a:gd name="connsiteY2" fmla="*/ 5276850 h 5276850"/>
              <a:gd name="connsiteX3" fmla="*/ 209665 w 3542838"/>
              <a:gd name="connsiteY3" fmla="*/ 5276850 h 5276850"/>
              <a:gd name="connsiteX4" fmla="*/ 0 w 3542838"/>
              <a:gd name="connsiteY4" fmla="*/ 5067185 h 5276850"/>
              <a:gd name="connsiteX5" fmla="*/ 0 w 3542838"/>
              <a:gd name="connsiteY5" fmla="*/ 209665 h 5276850"/>
              <a:gd name="connsiteX6" fmla="*/ 209665 w 3542838"/>
              <a:gd name="connsiteY6" fmla="*/ 0 h 527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2838" h="5276850">
                <a:moveTo>
                  <a:pt x="209665" y="0"/>
                </a:moveTo>
                <a:lnTo>
                  <a:pt x="3542838" y="0"/>
                </a:lnTo>
                <a:lnTo>
                  <a:pt x="3542838" y="5276850"/>
                </a:lnTo>
                <a:lnTo>
                  <a:pt x="209665" y="5276850"/>
                </a:lnTo>
                <a:cubicBezTo>
                  <a:pt x="93870" y="5276850"/>
                  <a:pt x="0" y="5182980"/>
                  <a:pt x="0" y="5067185"/>
                </a:cubicBezTo>
                <a:lnTo>
                  <a:pt x="0" y="209665"/>
                </a:lnTo>
                <a:cubicBezTo>
                  <a:pt x="0" y="93870"/>
                  <a:pt x="93870" y="0"/>
                  <a:pt x="209665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3BAB1F9-7C8A-468F-82D4-DEFBACE1C6ED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8493009" y="2109787"/>
            <a:ext cx="1771188" cy="2638425"/>
          </a:xfrm>
          <a:custGeom>
            <a:avLst/>
            <a:gdLst>
              <a:gd name="connsiteX0" fmla="*/ 209666 w 3542838"/>
              <a:gd name="connsiteY0" fmla="*/ 0 h 5276850"/>
              <a:gd name="connsiteX1" fmla="*/ 3542838 w 3542838"/>
              <a:gd name="connsiteY1" fmla="*/ 0 h 5276850"/>
              <a:gd name="connsiteX2" fmla="*/ 3542838 w 3542838"/>
              <a:gd name="connsiteY2" fmla="*/ 5276850 h 5276850"/>
              <a:gd name="connsiteX3" fmla="*/ 209666 w 3542838"/>
              <a:gd name="connsiteY3" fmla="*/ 5276850 h 5276850"/>
              <a:gd name="connsiteX4" fmla="*/ 0 w 3542838"/>
              <a:gd name="connsiteY4" fmla="*/ 5067185 h 5276850"/>
              <a:gd name="connsiteX5" fmla="*/ 0 w 3542838"/>
              <a:gd name="connsiteY5" fmla="*/ 209665 h 5276850"/>
              <a:gd name="connsiteX6" fmla="*/ 209666 w 3542838"/>
              <a:gd name="connsiteY6" fmla="*/ 0 h 527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2838" h="5276850">
                <a:moveTo>
                  <a:pt x="209666" y="0"/>
                </a:moveTo>
                <a:lnTo>
                  <a:pt x="3542838" y="0"/>
                </a:lnTo>
                <a:lnTo>
                  <a:pt x="3542838" y="5276850"/>
                </a:lnTo>
                <a:lnTo>
                  <a:pt x="209666" y="5276850"/>
                </a:lnTo>
                <a:cubicBezTo>
                  <a:pt x="93870" y="5276850"/>
                  <a:pt x="0" y="5182980"/>
                  <a:pt x="0" y="5067185"/>
                </a:cubicBezTo>
                <a:lnTo>
                  <a:pt x="0" y="209665"/>
                </a:lnTo>
                <a:cubicBezTo>
                  <a:pt x="0" y="93870"/>
                  <a:pt x="93870" y="0"/>
                  <a:pt x="209666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77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20000" decel="8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20000" decel="8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BF420BA-1B7B-44F6-8DF9-6D1682186149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4706455" y="1728210"/>
            <a:ext cx="1994370" cy="3401581"/>
          </a:xfrm>
          <a:custGeom>
            <a:avLst/>
            <a:gdLst>
              <a:gd name="connsiteX0" fmla="*/ 236084 w 3989259"/>
              <a:gd name="connsiteY0" fmla="*/ 0 h 6803161"/>
              <a:gd name="connsiteX1" fmla="*/ 3989258 w 3989259"/>
              <a:gd name="connsiteY1" fmla="*/ 0 h 6803161"/>
              <a:gd name="connsiteX2" fmla="*/ 3989259 w 3989259"/>
              <a:gd name="connsiteY2" fmla="*/ 6803161 h 6803161"/>
              <a:gd name="connsiteX3" fmla="*/ 236085 w 3989259"/>
              <a:gd name="connsiteY3" fmla="*/ 6803161 h 6803161"/>
              <a:gd name="connsiteX4" fmla="*/ 1 w 3989259"/>
              <a:gd name="connsiteY4" fmla="*/ 6567077 h 6803161"/>
              <a:gd name="connsiteX5" fmla="*/ 0 w 3989259"/>
              <a:gd name="connsiteY5" fmla="*/ 236084 h 6803161"/>
              <a:gd name="connsiteX6" fmla="*/ 236084 w 3989259"/>
              <a:gd name="connsiteY6" fmla="*/ 0 h 6803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9259" h="6803161">
                <a:moveTo>
                  <a:pt x="236084" y="0"/>
                </a:moveTo>
                <a:lnTo>
                  <a:pt x="3989258" y="0"/>
                </a:lnTo>
                <a:lnTo>
                  <a:pt x="3989259" y="6803161"/>
                </a:lnTo>
                <a:lnTo>
                  <a:pt x="236085" y="6803161"/>
                </a:lnTo>
                <a:cubicBezTo>
                  <a:pt x="105699" y="6803161"/>
                  <a:pt x="1" y="6697463"/>
                  <a:pt x="1" y="6567077"/>
                </a:cubicBezTo>
                <a:lnTo>
                  <a:pt x="0" y="236084"/>
                </a:lnTo>
                <a:cubicBezTo>
                  <a:pt x="0" y="105698"/>
                  <a:pt x="105698" y="0"/>
                  <a:pt x="236084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073F600-3C57-480A-8BA2-99E742B8E4CA}"/>
              </a:ext>
            </a:extLst>
          </p:cNvPr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6700824" y="1728210"/>
            <a:ext cx="1994369" cy="3401581"/>
          </a:xfrm>
          <a:custGeom>
            <a:avLst/>
            <a:gdLst>
              <a:gd name="connsiteX0" fmla="*/ 0 w 3989258"/>
              <a:gd name="connsiteY0" fmla="*/ 0 h 6803161"/>
              <a:gd name="connsiteX1" fmla="*/ 3989258 w 3989258"/>
              <a:gd name="connsiteY1" fmla="*/ 0 h 6803161"/>
              <a:gd name="connsiteX2" fmla="*/ 3989258 w 3989258"/>
              <a:gd name="connsiteY2" fmla="*/ 6803161 h 6803161"/>
              <a:gd name="connsiteX3" fmla="*/ 0 w 3989258"/>
              <a:gd name="connsiteY3" fmla="*/ 6803161 h 6803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9258" h="6803161">
                <a:moveTo>
                  <a:pt x="0" y="0"/>
                </a:moveTo>
                <a:lnTo>
                  <a:pt x="3989258" y="0"/>
                </a:lnTo>
                <a:lnTo>
                  <a:pt x="3989258" y="6803161"/>
                </a:lnTo>
                <a:lnTo>
                  <a:pt x="0" y="680316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53DFD88-9016-4C0A-AADC-CB2354FB87B9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8695193" y="1728210"/>
            <a:ext cx="1994369" cy="3401581"/>
          </a:xfrm>
          <a:custGeom>
            <a:avLst/>
            <a:gdLst>
              <a:gd name="connsiteX0" fmla="*/ 0 w 3989258"/>
              <a:gd name="connsiteY0" fmla="*/ 0 h 6803161"/>
              <a:gd name="connsiteX1" fmla="*/ 3989258 w 3989258"/>
              <a:gd name="connsiteY1" fmla="*/ 0 h 6803161"/>
              <a:gd name="connsiteX2" fmla="*/ 3989258 w 3989258"/>
              <a:gd name="connsiteY2" fmla="*/ 6803161 h 6803161"/>
              <a:gd name="connsiteX3" fmla="*/ 0 w 3989258"/>
              <a:gd name="connsiteY3" fmla="*/ 6803161 h 6803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89258" h="6803161">
                <a:moveTo>
                  <a:pt x="0" y="0"/>
                </a:moveTo>
                <a:lnTo>
                  <a:pt x="3989258" y="0"/>
                </a:lnTo>
                <a:lnTo>
                  <a:pt x="3989258" y="6803161"/>
                </a:lnTo>
                <a:lnTo>
                  <a:pt x="0" y="680316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25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8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20000" decel="8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20000" decel="8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AE36069-3FA8-4810-B96A-21A25AE1ABD8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4949852" y="1728210"/>
            <a:ext cx="1890884" cy="3401581"/>
          </a:xfrm>
          <a:custGeom>
            <a:avLst/>
            <a:gdLst>
              <a:gd name="connsiteX0" fmla="*/ 223834 w 3782260"/>
              <a:gd name="connsiteY0" fmla="*/ 0 h 6803161"/>
              <a:gd name="connsiteX1" fmla="*/ 3782260 w 3782260"/>
              <a:gd name="connsiteY1" fmla="*/ 0 h 6803161"/>
              <a:gd name="connsiteX2" fmla="*/ 3782260 w 3782260"/>
              <a:gd name="connsiteY2" fmla="*/ 6803161 h 6803161"/>
              <a:gd name="connsiteX3" fmla="*/ 223834 w 3782260"/>
              <a:gd name="connsiteY3" fmla="*/ 6803161 h 6803161"/>
              <a:gd name="connsiteX4" fmla="*/ 0 w 3782260"/>
              <a:gd name="connsiteY4" fmla="*/ 6579327 h 6803161"/>
              <a:gd name="connsiteX5" fmla="*/ 0 w 3782260"/>
              <a:gd name="connsiteY5" fmla="*/ 223834 h 6803161"/>
              <a:gd name="connsiteX6" fmla="*/ 223834 w 3782260"/>
              <a:gd name="connsiteY6" fmla="*/ 0 h 6803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82260" h="6803161">
                <a:moveTo>
                  <a:pt x="223834" y="0"/>
                </a:moveTo>
                <a:lnTo>
                  <a:pt x="3782260" y="0"/>
                </a:lnTo>
                <a:lnTo>
                  <a:pt x="3782260" y="6803161"/>
                </a:lnTo>
                <a:lnTo>
                  <a:pt x="223834" y="6803161"/>
                </a:lnTo>
                <a:cubicBezTo>
                  <a:pt x="100214" y="6803161"/>
                  <a:pt x="0" y="6702947"/>
                  <a:pt x="0" y="6579327"/>
                </a:cubicBezTo>
                <a:lnTo>
                  <a:pt x="0" y="223834"/>
                </a:lnTo>
                <a:cubicBezTo>
                  <a:pt x="0" y="100213"/>
                  <a:pt x="100214" y="0"/>
                  <a:pt x="223834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18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8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C0668B7-08DE-4125-BEA7-47E9BC9B357E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990465" y="2275939"/>
            <a:ext cx="2847604" cy="3600986"/>
          </a:xfrm>
          <a:custGeom>
            <a:avLst/>
            <a:gdLst>
              <a:gd name="connsiteX0" fmla="*/ 0 w 5695950"/>
              <a:gd name="connsiteY0" fmla="*/ 0 h 7201972"/>
              <a:gd name="connsiteX1" fmla="*/ 5695950 w 5695950"/>
              <a:gd name="connsiteY1" fmla="*/ 0 h 7201972"/>
              <a:gd name="connsiteX2" fmla="*/ 5695950 w 5695950"/>
              <a:gd name="connsiteY2" fmla="*/ 7201972 h 7201972"/>
              <a:gd name="connsiteX3" fmla="*/ 0 w 5695950"/>
              <a:gd name="connsiteY3" fmla="*/ 7201972 h 720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95950" h="7201972">
                <a:moveTo>
                  <a:pt x="0" y="0"/>
                </a:moveTo>
                <a:lnTo>
                  <a:pt x="5695950" y="0"/>
                </a:lnTo>
                <a:lnTo>
                  <a:pt x="5695950" y="7201972"/>
                </a:lnTo>
                <a:lnTo>
                  <a:pt x="0" y="7201972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40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64BA9AA-D2D9-48E2-A4AC-F8DB8F8D1747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4557913" y="1495425"/>
            <a:ext cx="3076174" cy="5362575"/>
          </a:xfrm>
          <a:custGeom>
            <a:avLst/>
            <a:gdLst>
              <a:gd name="connsiteX0" fmla="*/ 0 w 6153150"/>
              <a:gd name="connsiteY0" fmla="*/ 0 h 10725150"/>
              <a:gd name="connsiteX1" fmla="*/ 6153150 w 6153150"/>
              <a:gd name="connsiteY1" fmla="*/ 0 h 10725150"/>
              <a:gd name="connsiteX2" fmla="*/ 6153150 w 6153150"/>
              <a:gd name="connsiteY2" fmla="*/ 10725150 h 10725150"/>
              <a:gd name="connsiteX3" fmla="*/ 0 w 6153150"/>
              <a:gd name="connsiteY3" fmla="*/ 10725150 h 1072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53150" h="10725150">
                <a:moveTo>
                  <a:pt x="0" y="0"/>
                </a:moveTo>
                <a:lnTo>
                  <a:pt x="6153150" y="0"/>
                </a:lnTo>
                <a:lnTo>
                  <a:pt x="6153150" y="10725150"/>
                </a:lnTo>
                <a:lnTo>
                  <a:pt x="0" y="107251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01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64BA9AA-D2D9-48E2-A4AC-F8DB8F8D1747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7291232" y="0"/>
            <a:ext cx="3076174" cy="6858000"/>
          </a:xfrm>
          <a:custGeom>
            <a:avLst/>
            <a:gdLst>
              <a:gd name="connsiteX0" fmla="*/ 0 w 6153150"/>
              <a:gd name="connsiteY0" fmla="*/ 0 h 10725150"/>
              <a:gd name="connsiteX1" fmla="*/ 6153150 w 6153150"/>
              <a:gd name="connsiteY1" fmla="*/ 0 h 10725150"/>
              <a:gd name="connsiteX2" fmla="*/ 6153150 w 6153150"/>
              <a:gd name="connsiteY2" fmla="*/ 10725150 h 10725150"/>
              <a:gd name="connsiteX3" fmla="*/ 0 w 6153150"/>
              <a:gd name="connsiteY3" fmla="*/ 10725150 h 1072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53150" h="10725150">
                <a:moveTo>
                  <a:pt x="0" y="0"/>
                </a:moveTo>
                <a:lnTo>
                  <a:pt x="6153150" y="0"/>
                </a:lnTo>
                <a:lnTo>
                  <a:pt x="6153150" y="10725150"/>
                </a:lnTo>
                <a:lnTo>
                  <a:pt x="0" y="107251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2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DD12AA5B-0161-439B-AFE7-EBA424A716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38237" y="1991032"/>
            <a:ext cx="2875561" cy="2875936"/>
          </a:xfrm>
          <a:custGeom>
            <a:avLst/>
            <a:gdLst>
              <a:gd name="connsiteX0" fmla="*/ 0 w 5751871"/>
              <a:gd name="connsiteY0" fmla="*/ 0 h 5751871"/>
              <a:gd name="connsiteX1" fmla="*/ 5751871 w 5751871"/>
              <a:gd name="connsiteY1" fmla="*/ 0 h 5751871"/>
              <a:gd name="connsiteX2" fmla="*/ 5751871 w 5751871"/>
              <a:gd name="connsiteY2" fmla="*/ 5751871 h 5751871"/>
              <a:gd name="connsiteX3" fmla="*/ 0 w 5751871"/>
              <a:gd name="connsiteY3" fmla="*/ 5751871 h 5751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51871" h="5751871">
                <a:moveTo>
                  <a:pt x="0" y="0"/>
                </a:moveTo>
                <a:lnTo>
                  <a:pt x="5751871" y="0"/>
                </a:lnTo>
                <a:lnTo>
                  <a:pt x="5751871" y="5751871"/>
                </a:lnTo>
                <a:lnTo>
                  <a:pt x="0" y="575187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336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0206E1CF-DC84-4C15-A75B-49139321C2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86100" y="2257425"/>
            <a:ext cx="1926859" cy="1704975"/>
          </a:xfrm>
          <a:custGeom>
            <a:avLst/>
            <a:gdLst>
              <a:gd name="connsiteX0" fmla="*/ 0 w 3854219"/>
              <a:gd name="connsiteY0" fmla="*/ 0 h 3409950"/>
              <a:gd name="connsiteX1" fmla="*/ 3854219 w 3854219"/>
              <a:gd name="connsiteY1" fmla="*/ 0 h 3409950"/>
              <a:gd name="connsiteX2" fmla="*/ 3854219 w 3854219"/>
              <a:gd name="connsiteY2" fmla="*/ 3409950 h 3409950"/>
              <a:gd name="connsiteX3" fmla="*/ 0 w 3854219"/>
              <a:gd name="connsiteY3" fmla="*/ 3409950 h 340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4219" h="3409950">
                <a:moveTo>
                  <a:pt x="0" y="0"/>
                </a:moveTo>
                <a:lnTo>
                  <a:pt x="3854219" y="0"/>
                </a:lnTo>
                <a:lnTo>
                  <a:pt x="3854219" y="3409950"/>
                </a:lnTo>
                <a:lnTo>
                  <a:pt x="0" y="34099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77B2A9EB-3EF9-441D-9BFF-C67FDD9FAB6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32571" y="2257425"/>
            <a:ext cx="1926859" cy="1704975"/>
          </a:xfrm>
          <a:custGeom>
            <a:avLst/>
            <a:gdLst>
              <a:gd name="connsiteX0" fmla="*/ 0 w 3854219"/>
              <a:gd name="connsiteY0" fmla="*/ 0 h 3409950"/>
              <a:gd name="connsiteX1" fmla="*/ 3854219 w 3854219"/>
              <a:gd name="connsiteY1" fmla="*/ 0 h 3409950"/>
              <a:gd name="connsiteX2" fmla="*/ 3854219 w 3854219"/>
              <a:gd name="connsiteY2" fmla="*/ 3409950 h 3409950"/>
              <a:gd name="connsiteX3" fmla="*/ 0 w 3854219"/>
              <a:gd name="connsiteY3" fmla="*/ 3409950 h 340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4219" h="3409950">
                <a:moveTo>
                  <a:pt x="0" y="0"/>
                </a:moveTo>
                <a:lnTo>
                  <a:pt x="3854219" y="0"/>
                </a:lnTo>
                <a:lnTo>
                  <a:pt x="3854219" y="3409950"/>
                </a:lnTo>
                <a:lnTo>
                  <a:pt x="0" y="34099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11A6328E-DB01-4117-84BA-487C9D7B84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79042" y="2257425"/>
            <a:ext cx="1926859" cy="1704975"/>
          </a:xfrm>
          <a:custGeom>
            <a:avLst/>
            <a:gdLst>
              <a:gd name="connsiteX0" fmla="*/ 0 w 3854219"/>
              <a:gd name="connsiteY0" fmla="*/ 0 h 3409950"/>
              <a:gd name="connsiteX1" fmla="*/ 3854219 w 3854219"/>
              <a:gd name="connsiteY1" fmla="*/ 0 h 3409950"/>
              <a:gd name="connsiteX2" fmla="*/ 3854219 w 3854219"/>
              <a:gd name="connsiteY2" fmla="*/ 3409950 h 3409950"/>
              <a:gd name="connsiteX3" fmla="*/ 0 w 3854219"/>
              <a:gd name="connsiteY3" fmla="*/ 3409950 h 340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4219" h="3409950">
                <a:moveTo>
                  <a:pt x="0" y="0"/>
                </a:moveTo>
                <a:lnTo>
                  <a:pt x="3854219" y="0"/>
                </a:lnTo>
                <a:lnTo>
                  <a:pt x="3854219" y="3409950"/>
                </a:lnTo>
                <a:lnTo>
                  <a:pt x="0" y="34099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276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032791E2-7C84-4B1E-B519-D479D358150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10313" y="2257425"/>
            <a:ext cx="1926859" cy="1704975"/>
          </a:xfrm>
          <a:custGeom>
            <a:avLst/>
            <a:gdLst>
              <a:gd name="connsiteX0" fmla="*/ 0 w 3854219"/>
              <a:gd name="connsiteY0" fmla="*/ 0 h 3409950"/>
              <a:gd name="connsiteX1" fmla="*/ 3854219 w 3854219"/>
              <a:gd name="connsiteY1" fmla="*/ 0 h 3409950"/>
              <a:gd name="connsiteX2" fmla="*/ 3854219 w 3854219"/>
              <a:gd name="connsiteY2" fmla="*/ 3409950 h 3409950"/>
              <a:gd name="connsiteX3" fmla="*/ 0 w 3854219"/>
              <a:gd name="connsiteY3" fmla="*/ 3409950 h 340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4219" h="3409950">
                <a:moveTo>
                  <a:pt x="0" y="0"/>
                </a:moveTo>
                <a:lnTo>
                  <a:pt x="3854219" y="0"/>
                </a:lnTo>
                <a:lnTo>
                  <a:pt x="3854219" y="3409950"/>
                </a:lnTo>
                <a:lnTo>
                  <a:pt x="0" y="34099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EFE3955B-D042-4EFC-9100-27AA1B2032F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01456" y="2257425"/>
            <a:ext cx="1926859" cy="1704975"/>
          </a:xfrm>
          <a:custGeom>
            <a:avLst/>
            <a:gdLst>
              <a:gd name="connsiteX0" fmla="*/ 0 w 3854219"/>
              <a:gd name="connsiteY0" fmla="*/ 0 h 3409950"/>
              <a:gd name="connsiteX1" fmla="*/ 3854219 w 3854219"/>
              <a:gd name="connsiteY1" fmla="*/ 0 h 3409950"/>
              <a:gd name="connsiteX2" fmla="*/ 3854219 w 3854219"/>
              <a:gd name="connsiteY2" fmla="*/ 3409950 h 3409950"/>
              <a:gd name="connsiteX3" fmla="*/ 0 w 3854219"/>
              <a:gd name="connsiteY3" fmla="*/ 3409950 h 340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4219" h="3409950">
                <a:moveTo>
                  <a:pt x="0" y="0"/>
                </a:moveTo>
                <a:lnTo>
                  <a:pt x="3854219" y="0"/>
                </a:lnTo>
                <a:lnTo>
                  <a:pt x="3854219" y="3409950"/>
                </a:lnTo>
                <a:lnTo>
                  <a:pt x="0" y="34099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950AE628-F62C-4449-9B98-2FB2113694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92600" y="2257425"/>
            <a:ext cx="1926859" cy="1704975"/>
          </a:xfrm>
          <a:custGeom>
            <a:avLst/>
            <a:gdLst>
              <a:gd name="connsiteX0" fmla="*/ 0 w 3854219"/>
              <a:gd name="connsiteY0" fmla="*/ 0 h 3409950"/>
              <a:gd name="connsiteX1" fmla="*/ 3854219 w 3854219"/>
              <a:gd name="connsiteY1" fmla="*/ 0 h 3409950"/>
              <a:gd name="connsiteX2" fmla="*/ 3854219 w 3854219"/>
              <a:gd name="connsiteY2" fmla="*/ 3409950 h 3409950"/>
              <a:gd name="connsiteX3" fmla="*/ 0 w 3854219"/>
              <a:gd name="connsiteY3" fmla="*/ 3409950 h 340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4219" h="3409950">
                <a:moveTo>
                  <a:pt x="0" y="0"/>
                </a:moveTo>
                <a:lnTo>
                  <a:pt x="3854219" y="0"/>
                </a:lnTo>
                <a:lnTo>
                  <a:pt x="3854219" y="3409950"/>
                </a:lnTo>
                <a:lnTo>
                  <a:pt x="0" y="34099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69A875FD-7EFD-47AE-B810-35705ED63FF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4716" y="2257425"/>
            <a:ext cx="1926859" cy="1704975"/>
          </a:xfrm>
          <a:custGeom>
            <a:avLst/>
            <a:gdLst>
              <a:gd name="connsiteX0" fmla="*/ 0 w 3854219"/>
              <a:gd name="connsiteY0" fmla="*/ 0 h 3409950"/>
              <a:gd name="connsiteX1" fmla="*/ 3854219 w 3854219"/>
              <a:gd name="connsiteY1" fmla="*/ 0 h 3409950"/>
              <a:gd name="connsiteX2" fmla="*/ 3854219 w 3854219"/>
              <a:gd name="connsiteY2" fmla="*/ 3409950 h 3409950"/>
              <a:gd name="connsiteX3" fmla="*/ 0 w 3854219"/>
              <a:gd name="connsiteY3" fmla="*/ 3409950 h 340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4219" h="3409950">
                <a:moveTo>
                  <a:pt x="0" y="0"/>
                </a:moveTo>
                <a:lnTo>
                  <a:pt x="3854219" y="0"/>
                </a:lnTo>
                <a:lnTo>
                  <a:pt x="3854219" y="3409950"/>
                </a:lnTo>
                <a:lnTo>
                  <a:pt x="0" y="34099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2F2F9939-CBE5-4747-8C5D-922FDC1C1CF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76831" y="2257425"/>
            <a:ext cx="1926858" cy="1704975"/>
          </a:xfrm>
          <a:custGeom>
            <a:avLst/>
            <a:gdLst>
              <a:gd name="connsiteX0" fmla="*/ 0 w 3854218"/>
              <a:gd name="connsiteY0" fmla="*/ 0 h 3409950"/>
              <a:gd name="connsiteX1" fmla="*/ 3854218 w 3854218"/>
              <a:gd name="connsiteY1" fmla="*/ 0 h 3409950"/>
              <a:gd name="connsiteX2" fmla="*/ 3854218 w 3854218"/>
              <a:gd name="connsiteY2" fmla="*/ 3409950 h 3409950"/>
              <a:gd name="connsiteX3" fmla="*/ 0 w 3854218"/>
              <a:gd name="connsiteY3" fmla="*/ 3409950 h 3409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4218" h="3409950">
                <a:moveTo>
                  <a:pt x="0" y="0"/>
                </a:moveTo>
                <a:lnTo>
                  <a:pt x="3854218" y="0"/>
                </a:lnTo>
                <a:lnTo>
                  <a:pt x="3854218" y="3409950"/>
                </a:lnTo>
                <a:lnTo>
                  <a:pt x="0" y="34099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72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AD86887-FFD9-4F8E-B4C2-811B80D0B8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30929" y="1751689"/>
            <a:ext cx="1765070" cy="2086263"/>
          </a:xfrm>
          <a:custGeom>
            <a:avLst/>
            <a:gdLst>
              <a:gd name="connsiteX0" fmla="*/ 0 w 3530600"/>
              <a:gd name="connsiteY0" fmla="*/ 0 h 4172525"/>
              <a:gd name="connsiteX1" fmla="*/ 3530600 w 3530600"/>
              <a:gd name="connsiteY1" fmla="*/ 0 h 4172525"/>
              <a:gd name="connsiteX2" fmla="*/ 3530600 w 3530600"/>
              <a:gd name="connsiteY2" fmla="*/ 4172525 h 4172525"/>
              <a:gd name="connsiteX3" fmla="*/ 0 w 3530600"/>
              <a:gd name="connsiteY3" fmla="*/ 4172525 h 417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0600" h="4172525">
                <a:moveTo>
                  <a:pt x="0" y="0"/>
                </a:moveTo>
                <a:lnTo>
                  <a:pt x="3530600" y="0"/>
                </a:lnTo>
                <a:lnTo>
                  <a:pt x="3530600" y="4172525"/>
                </a:lnTo>
                <a:lnTo>
                  <a:pt x="0" y="417252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E127335-40F7-46EA-A7ED-B8E630C7E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2385869"/>
            <a:ext cx="1765070" cy="2086263"/>
          </a:xfrm>
          <a:custGeom>
            <a:avLst/>
            <a:gdLst>
              <a:gd name="connsiteX0" fmla="*/ 0 w 3530600"/>
              <a:gd name="connsiteY0" fmla="*/ 0 h 4172525"/>
              <a:gd name="connsiteX1" fmla="*/ 3530600 w 3530600"/>
              <a:gd name="connsiteY1" fmla="*/ 0 h 4172525"/>
              <a:gd name="connsiteX2" fmla="*/ 3530600 w 3530600"/>
              <a:gd name="connsiteY2" fmla="*/ 4172525 h 4172525"/>
              <a:gd name="connsiteX3" fmla="*/ 0 w 3530600"/>
              <a:gd name="connsiteY3" fmla="*/ 4172525 h 417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0600" h="4172525">
                <a:moveTo>
                  <a:pt x="0" y="0"/>
                </a:moveTo>
                <a:lnTo>
                  <a:pt x="3530600" y="0"/>
                </a:lnTo>
                <a:lnTo>
                  <a:pt x="3530600" y="4172525"/>
                </a:lnTo>
                <a:lnTo>
                  <a:pt x="0" y="417252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15019FB-11E6-443C-92A9-BA85658FC9E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61070" y="2076153"/>
            <a:ext cx="1765071" cy="2086263"/>
          </a:xfrm>
          <a:custGeom>
            <a:avLst/>
            <a:gdLst>
              <a:gd name="connsiteX0" fmla="*/ 0 w 3530601"/>
              <a:gd name="connsiteY0" fmla="*/ 0 h 4172525"/>
              <a:gd name="connsiteX1" fmla="*/ 3530601 w 3530601"/>
              <a:gd name="connsiteY1" fmla="*/ 0 h 4172525"/>
              <a:gd name="connsiteX2" fmla="*/ 3530601 w 3530601"/>
              <a:gd name="connsiteY2" fmla="*/ 4172525 h 4172525"/>
              <a:gd name="connsiteX3" fmla="*/ 0 w 3530601"/>
              <a:gd name="connsiteY3" fmla="*/ 4172525 h 417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0601" h="4172525">
                <a:moveTo>
                  <a:pt x="0" y="0"/>
                </a:moveTo>
                <a:lnTo>
                  <a:pt x="3530601" y="0"/>
                </a:lnTo>
                <a:lnTo>
                  <a:pt x="3530601" y="4172525"/>
                </a:lnTo>
                <a:lnTo>
                  <a:pt x="0" y="417252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C2750E5-4774-4FE9-AF6A-283B3A8A027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626139" y="2636591"/>
            <a:ext cx="1765070" cy="2086263"/>
          </a:xfrm>
          <a:custGeom>
            <a:avLst/>
            <a:gdLst>
              <a:gd name="connsiteX0" fmla="*/ 0 w 3530600"/>
              <a:gd name="connsiteY0" fmla="*/ 0 h 4172525"/>
              <a:gd name="connsiteX1" fmla="*/ 3530600 w 3530600"/>
              <a:gd name="connsiteY1" fmla="*/ 0 h 4172525"/>
              <a:gd name="connsiteX2" fmla="*/ 3530600 w 3530600"/>
              <a:gd name="connsiteY2" fmla="*/ 4172525 h 4172525"/>
              <a:gd name="connsiteX3" fmla="*/ 0 w 3530600"/>
              <a:gd name="connsiteY3" fmla="*/ 4172525 h 417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0600" h="4172525">
                <a:moveTo>
                  <a:pt x="0" y="0"/>
                </a:moveTo>
                <a:lnTo>
                  <a:pt x="3530600" y="0"/>
                </a:lnTo>
                <a:lnTo>
                  <a:pt x="3530600" y="4172525"/>
                </a:lnTo>
                <a:lnTo>
                  <a:pt x="0" y="417252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</p:spTree>
    <p:extLst>
      <p:ext uri="{BB962C8B-B14F-4D97-AF65-F5344CB8AC3E}">
        <p14:creationId xmlns:p14="http://schemas.microsoft.com/office/powerpoint/2010/main" val="259986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20000" decel="8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accel="20000" decel="8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accel="20000" decel="8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707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A81282E-FBA8-4735-BD4F-348B125B65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12192000" cy="6858001"/>
          </a:xfrm>
          <a:custGeom>
            <a:avLst/>
            <a:gdLst>
              <a:gd name="connsiteX0" fmla="*/ 0 w 6153150"/>
              <a:gd name="connsiteY0" fmla="*/ 0 h 10725150"/>
              <a:gd name="connsiteX1" fmla="*/ 6153150 w 6153150"/>
              <a:gd name="connsiteY1" fmla="*/ 0 h 10725150"/>
              <a:gd name="connsiteX2" fmla="*/ 6153150 w 6153150"/>
              <a:gd name="connsiteY2" fmla="*/ 10725150 h 10725150"/>
              <a:gd name="connsiteX3" fmla="*/ 0 w 6153150"/>
              <a:gd name="connsiteY3" fmla="*/ 10725150 h 1072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53150" h="10725150">
                <a:moveTo>
                  <a:pt x="0" y="0"/>
                </a:moveTo>
                <a:lnTo>
                  <a:pt x="6153150" y="0"/>
                </a:lnTo>
                <a:lnTo>
                  <a:pt x="6153150" y="10725150"/>
                </a:lnTo>
                <a:lnTo>
                  <a:pt x="0" y="107251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A81282E-FBA8-4735-BD4F-348B125B65B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81742" y="781050"/>
            <a:ext cx="10609469" cy="5276850"/>
          </a:xfrm>
          <a:custGeom>
            <a:avLst/>
            <a:gdLst>
              <a:gd name="connsiteX0" fmla="*/ 0 w 6153150"/>
              <a:gd name="connsiteY0" fmla="*/ 0 h 10725150"/>
              <a:gd name="connsiteX1" fmla="*/ 6153150 w 6153150"/>
              <a:gd name="connsiteY1" fmla="*/ 0 h 10725150"/>
              <a:gd name="connsiteX2" fmla="*/ 6153150 w 6153150"/>
              <a:gd name="connsiteY2" fmla="*/ 10725150 h 10725150"/>
              <a:gd name="connsiteX3" fmla="*/ 0 w 6153150"/>
              <a:gd name="connsiteY3" fmla="*/ 10725150 h 1072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53150" h="10725150">
                <a:moveTo>
                  <a:pt x="0" y="0"/>
                </a:moveTo>
                <a:lnTo>
                  <a:pt x="6153150" y="0"/>
                </a:lnTo>
                <a:lnTo>
                  <a:pt x="6153150" y="10725150"/>
                </a:lnTo>
                <a:lnTo>
                  <a:pt x="0" y="107251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algn="ctr"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1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927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792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657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3333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/>
              <a:t>12/10/2020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521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/>
              <a:t>12/10/2020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972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/>
              <a:t>12/10/2020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318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E089A10-26E5-4CF4-8594-62BEF201A29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57102" y="1316627"/>
            <a:ext cx="2408107" cy="4224747"/>
          </a:xfrm>
          <a:custGeom>
            <a:avLst/>
            <a:gdLst>
              <a:gd name="connsiteX0" fmla="*/ 0 w 4816841"/>
              <a:gd name="connsiteY0" fmla="*/ 0 h 8449493"/>
              <a:gd name="connsiteX1" fmla="*/ 4601865 w 4816841"/>
              <a:gd name="connsiteY1" fmla="*/ 0 h 8449493"/>
              <a:gd name="connsiteX2" fmla="*/ 4816841 w 4816841"/>
              <a:gd name="connsiteY2" fmla="*/ 214976 h 8449493"/>
              <a:gd name="connsiteX3" fmla="*/ 4816841 w 4816841"/>
              <a:gd name="connsiteY3" fmla="*/ 8234517 h 8449493"/>
              <a:gd name="connsiteX4" fmla="*/ 4601865 w 4816841"/>
              <a:gd name="connsiteY4" fmla="*/ 8449493 h 8449493"/>
              <a:gd name="connsiteX5" fmla="*/ 0 w 4816841"/>
              <a:gd name="connsiteY5" fmla="*/ 8449493 h 844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16841" h="8449493">
                <a:moveTo>
                  <a:pt x="0" y="0"/>
                </a:moveTo>
                <a:lnTo>
                  <a:pt x="4601865" y="0"/>
                </a:lnTo>
                <a:cubicBezTo>
                  <a:pt x="4720593" y="0"/>
                  <a:pt x="4816841" y="96248"/>
                  <a:pt x="4816841" y="214976"/>
                </a:cubicBezTo>
                <a:lnTo>
                  <a:pt x="4816841" y="8234517"/>
                </a:lnTo>
                <a:cubicBezTo>
                  <a:pt x="4816841" y="8353245"/>
                  <a:pt x="4720593" y="8449493"/>
                  <a:pt x="4601865" y="8449493"/>
                </a:cubicBezTo>
                <a:lnTo>
                  <a:pt x="0" y="844949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</p:spTree>
    <p:extLst>
      <p:ext uri="{BB962C8B-B14F-4D97-AF65-F5344CB8AC3E}">
        <p14:creationId xmlns:p14="http://schemas.microsoft.com/office/powerpoint/2010/main" val="144338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8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396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987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2988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735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2">
            <a:extLst>
              <a:ext uri="{FF2B5EF4-FFF2-40B4-BE49-F238E27FC236}">
                <a16:creationId xmlns:a16="http://schemas.microsoft.com/office/drawing/2014/main" id="{FEA1AD13-2C9A-4B99-9D99-CF654A1CE15C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 rot="10800000">
            <a:off x="3117618" y="450230"/>
            <a:ext cx="5956764" cy="5957540"/>
          </a:xfrm>
          <a:custGeom>
            <a:avLst/>
            <a:gdLst>
              <a:gd name="connsiteX0" fmla="*/ 4134850 w 8269700"/>
              <a:gd name="connsiteY0" fmla="*/ 0 h 8269700"/>
              <a:gd name="connsiteX1" fmla="*/ 8269700 w 8269700"/>
              <a:gd name="connsiteY1" fmla="*/ 4134850 h 8269700"/>
              <a:gd name="connsiteX2" fmla="*/ 4134850 w 8269700"/>
              <a:gd name="connsiteY2" fmla="*/ 8269700 h 8269700"/>
              <a:gd name="connsiteX3" fmla="*/ 0 w 8269700"/>
              <a:gd name="connsiteY3" fmla="*/ 4134850 h 8269700"/>
              <a:gd name="connsiteX4" fmla="*/ 4134850 w 8269700"/>
              <a:gd name="connsiteY4" fmla="*/ 0 h 82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9700" h="8269700">
                <a:moveTo>
                  <a:pt x="4134850" y="0"/>
                </a:moveTo>
                <a:cubicBezTo>
                  <a:pt x="6418465" y="0"/>
                  <a:pt x="8269700" y="1851235"/>
                  <a:pt x="8269700" y="4134850"/>
                </a:cubicBezTo>
                <a:cubicBezTo>
                  <a:pt x="8269700" y="6418465"/>
                  <a:pt x="6418465" y="8269700"/>
                  <a:pt x="4134850" y="8269700"/>
                </a:cubicBezTo>
                <a:cubicBezTo>
                  <a:pt x="1851235" y="8269700"/>
                  <a:pt x="0" y="6418465"/>
                  <a:pt x="0" y="4134850"/>
                </a:cubicBezTo>
                <a:cubicBezTo>
                  <a:pt x="0" y="1851235"/>
                  <a:pt x="1851235" y="0"/>
                  <a:pt x="413485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7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EA16D7C-5DAB-42B1-AE16-E2BEF490B0E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48395" y="0"/>
            <a:ext cx="2647605" cy="6858000"/>
          </a:xfrm>
          <a:custGeom>
            <a:avLst/>
            <a:gdLst>
              <a:gd name="connsiteX0" fmla="*/ 0 w 5295900"/>
              <a:gd name="connsiteY0" fmla="*/ 0 h 13716000"/>
              <a:gd name="connsiteX1" fmla="*/ 5295900 w 5295900"/>
              <a:gd name="connsiteY1" fmla="*/ 0 h 13716000"/>
              <a:gd name="connsiteX2" fmla="*/ 5295900 w 5295900"/>
              <a:gd name="connsiteY2" fmla="*/ 13716000 h 13716000"/>
              <a:gd name="connsiteX3" fmla="*/ 0 w 52959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13716000">
                <a:moveTo>
                  <a:pt x="0" y="0"/>
                </a:moveTo>
                <a:lnTo>
                  <a:pt x="5295900" y="0"/>
                </a:lnTo>
                <a:lnTo>
                  <a:pt x="5295900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74A84ACA-7A5D-49CC-823F-94671ADE9F4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2647605" cy="6858000"/>
          </a:xfrm>
          <a:custGeom>
            <a:avLst/>
            <a:gdLst>
              <a:gd name="connsiteX0" fmla="*/ 0 w 5295900"/>
              <a:gd name="connsiteY0" fmla="*/ 0 h 13716000"/>
              <a:gd name="connsiteX1" fmla="*/ 5295900 w 5295900"/>
              <a:gd name="connsiteY1" fmla="*/ 0 h 13716000"/>
              <a:gd name="connsiteX2" fmla="*/ 5295900 w 5295900"/>
              <a:gd name="connsiteY2" fmla="*/ 13716000 h 13716000"/>
              <a:gd name="connsiteX3" fmla="*/ 0 w 52959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13716000">
                <a:moveTo>
                  <a:pt x="0" y="0"/>
                </a:moveTo>
                <a:lnTo>
                  <a:pt x="5295900" y="0"/>
                </a:lnTo>
                <a:lnTo>
                  <a:pt x="5295900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46D6EA88-CE13-4084-A841-0ABAA5A209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743605" y="0"/>
            <a:ext cx="2647605" cy="6858000"/>
          </a:xfrm>
          <a:custGeom>
            <a:avLst/>
            <a:gdLst>
              <a:gd name="connsiteX0" fmla="*/ 0 w 5295900"/>
              <a:gd name="connsiteY0" fmla="*/ 0 h 13716000"/>
              <a:gd name="connsiteX1" fmla="*/ 5295900 w 5295900"/>
              <a:gd name="connsiteY1" fmla="*/ 0 h 13716000"/>
              <a:gd name="connsiteX2" fmla="*/ 5295900 w 5295900"/>
              <a:gd name="connsiteY2" fmla="*/ 13716000 h 13716000"/>
              <a:gd name="connsiteX3" fmla="*/ 0 w 52959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13716000">
                <a:moveTo>
                  <a:pt x="0" y="0"/>
                </a:moveTo>
                <a:lnTo>
                  <a:pt x="5295900" y="0"/>
                </a:lnTo>
                <a:lnTo>
                  <a:pt x="5295900" y="13716000"/>
                </a:lnTo>
                <a:lnTo>
                  <a:pt x="0" y="13716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>
              <a:defRPr lang="en-US"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picture,</a:t>
            </a:r>
          </a:p>
          <a:p>
            <a:pPr marL="0" lvl="0" indent="0" algn="ctr">
              <a:buNone/>
            </a:pPr>
            <a:r>
              <a:rPr lang="en-US"/>
              <a:t>Drag and Drop</a:t>
            </a:r>
          </a:p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1855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61CE75C-4B53-482F-B900-B39D1A1BD04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9431" y="1114425"/>
            <a:ext cx="1733958" cy="2009775"/>
          </a:xfrm>
          <a:custGeom>
            <a:avLst/>
            <a:gdLst>
              <a:gd name="connsiteX0" fmla="*/ 0 w 3468368"/>
              <a:gd name="connsiteY0" fmla="*/ 0 h 4019550"/>
              <a:gd name="connsiteX1" fmla="*/ 3084179 w 3468368"/>
              <a:gd name="connsiteY1" fmla="*/ 0 h 4019550"/>
              <a:gd name="connsiteX2" fmla="*/ 3468368 w 3468368"/>
              <a:gd name="connsiteY2" fmla="*/ 384189 h 4019550"/>
              <a:gd name="connsiteX3" fmla="*/ 3468368 w 3468368"/>
              <a:gd name="connsiteY3" fmla="*/ 3635361 h 4019550"/>
              <a:gd name="connsiteX4" fmla="*/ 3084179 w 3468368"/>
              <a:gd name="connsiteY4" fmla="*/ 4019550 h 4019550"/>
              <a:gd name="connsiteX5" fmla="*/ 0 w 3468368"/>
              <a:gd name="connsiteY5" fmla="*/ 4019550 h 401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68368" h="4019550">
                <a:moveTo>
                  <a:pt x="0" y="0"/>
                </a:moveTo>
                <a:lnTo>
                  <a:pt x="3084179" y="0"/>
                </a:lnTo>
                <a:cubicBezTo>
                  <a:pt x="3296361" y="0"/>
                  <a:pt x="3468368" y="172007"/>
                  <a:pt x="3468368" y="384189"/>
                </a:cubicBezTo>
                <a:lnTo>
                  <a:pt x="3468368" y="3635361"/>
                </a:lnTo>
                <a:cubicBezTo>
                  <a:pt x="3468368" y="3847543"/>
                  <a:pt x="3296361" y="4019550"/>
                  <a:pt x="3084179" y="4019550"/>
                </a:cubicBezTo>
                <a:lnTo>
                  <a:pt x="0" y="40195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CABD729-8A44-43AB-940F-3356FBC756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11053" y="1114425"/>
            <a:ext cx="1733959" cy="2009775"/>
          </a:xfrm>
          <a:custGeom>
            <a:avLst/>
            <a:gdLst>
              <a:gd name="connsiteX0" fmla="*/ 0 w 3468369"/>
              <a:gd name="connsiteY0" fmla="*/ 0 h 4019550"/>
              <a:gd name="connsiteX1" fmla="*/ 3084179 w 3468369"/>
              <a:gd name="connsiteY1" fmla="*/ 0 h 4019550"/>
              <a:gd name="connsiteX2" fmla="*/ 3468369 w 3468369"/>
              <a:gd name="connsiteY2" fmla="*/ 384189 h 4019550"/>
              <a:gd name="connsiteX3" fmla="*/ 3468369 w 3468369"/>
              <a:gd name="connsiteY3" fmla="*/ 3635361 h 4019550"/>
              <a:gd name="connsiteX4" fmla="*/ 3084179 w 3468369"/>
              <a:gd name="connsiteY4" fmla="*/ 4019550 h 4019550"/>
              <a:gd name="connsiteX5" fmla="*/ 0 w 3468369"/>
              <a:gd name="connsiteY5" fmla="*/ 4019550 h 401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68369" h="4019550">
                <a:moveTo>
                  <a:pt x="0" y="0"/>
                </a:moveTo>
                <a:lnTo>
                  <a:pt x="3084179" y="0"/>
                </a:lnTo>
                <a:cubicBezTo>
                  <a:pt x="3296361" y="0"/>
                  <a:pt x="3468369" y="172007"/>
                  <a:pt x="3468369" y="384189"/>
                </a:cubicBezTo>
                <a:lnTo>
                  <a:pt x="3468369" y="3635361"/>
                </a:lnTo>
                <a:cubicBezTo>
                  <a:pt x="3468369" y="3847543"/>
                  <a:pt x="3296361" y="4019550"/>
                  <a:pt x="3084179" y="4019550"/>
                </a:cubicBezTo>
                <a:lnTo>
                  <a:pt x="0" y="40195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2D96A6F-CF8A-4B00-81B6-2C81DC836BF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659431" y="3716948"/>
            <a:ext cx="1733958" cy="2009775"/>
          </a:xfrm>
          <a:custGeom>
            <a:avLst/>
            <a:gdLst>
              <a:gd name="connsiteX0" fmla="*/ 0 w 3468368"/>
              <a:gd name="connsiteY0" fmla="*/ 0 h 4019550"/>
              <a:gd name="connsiteX1" fmla="*/ 3084179 w 3468368"/>
              <a:gd name="connsiteY1" fmla="*/ 0 h 4019550"/>
              <a:gd name="connsiteX2" fmla="*/ 3468368 w 3468368"/>
              <a:gd name="connsiteY2" fmla="*/ 384189 h 4019550"/>
              <a:gd name="connsiteX3" fmla="*/ 3468368 w 3468368"/>
              <a:gd name="connsiteY3" fmla="*/ 3635361 h 4019550"/>
              <a:gd name="connsiteX4" fmla="*/ 3084179 w 3468368"/>
              <a:gd name="connsiteY4" fmla="*/ 4019550 h 4019550"/>
              <a:gd name="connsiteX5" fmla="*/ 0 w 3468368"/>
              <a:gd name="connsiteY5" fmla="*/ 4019550 h 401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68368" h="4019550">
                <a:moveTo>
                  <a:pt x="0" y="0"/>
                </a:moveTo>
                <a:lnTo>
                  <a:pt x="3084179" y="0"/>
                </a:lnTo>
                <a:cubicBezTo>
                  <a:pt x="3296361" y="0"/>
                  <a:pt x="3468368" y="172007"/>
                  <a:pt x="3468368" y="384189"/>
                </a:cubicBezTo>
                <a:lnTo>
                  <a:pt x="3468368" y="3635361"/>
                </a:lnTo>
                <a:cubicBezTo>
                  <a:pt x="3468368" y="3847543"/>
                  <a:pt x="3296361" y="4019550"/>
                  <a:pt x="3084179" y="4019550"/>
                </a:cubicBezTo>
                <a:lnTo>
                  <a:pt x="0" y="40195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742EC88-23BB-45A9-A47F-2D88952407F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811053" y="3716948"/>
            <a:ext cx="1733959" cy="2009775"/>
          </a:xfrm>
          <a:custGeom>
            <a:avLst/>
            <a:gdLst>
              <a:gd name="connsiteX0" fmla="*/ 0 w 3468369"/>
              <a:gd name="connsiteY0" fmla="*/ 0 h 4019550"/>
              <a:gd name="connsiteX1" fmla="*/ 3084179 w 3468369"/>
              <a:gd name="connsiteY1" fmla="*/ 0 h 4019550"/>
              <a:gd name="connsiteX2" fmla="*/ 3468369 w 3468369"/>
              <a:gd name="connsiteY2" fmla="*/ 384189 h 4019550"/>
              <a:gd name="connsiteX3" fmla="*/ 3468369 w 3468369"/>
              <a:gd name="connsiteY3" fmla="*/ 3635361 h 4019550"/>
              <a:gd name="connsiteX4" fmla="*/ 3084179 w 3468369"/>
              <a:gd name="connsiteY4" fmla="*/ 4019550 h 4019550"/>
              <a:gd name="connsiteX5" fmla="*/ 0 w 3468369"/>
              <a:gd name="connsiteY5" fmla="*/ 4019550 h 401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68369" h="4019550">
                <a:moveTo>
                  <a:pt x="0" y="0"/>
                </a:moveTo>
                <a:lnTo>
                  <a:pt x="3084179" y="0"/>
                </a:lnTo>
                <a:cubicBezTo>
                  <a:pt x="3296361" y="0"/>
                  <a:pt x="3468369" y="172007"/>
                  <a:pt x="3468369" y="384189"/>
                </a:cubicBezTo>
                <a:lnTo>
                  <a:pt x="3468369" y="3635361"/>
                </a:lnTo>
                <a:cubicBezTo>
                  <a:pt x="3468369" y="3847543"/>
                  <a:pt x="3296361" y="4019550"/>
                  <a:pt x="3084179" y="4019550"/>
                </a:cubicBezTo>
                <a:lnTo>
                  <a:pt x="0" y="40195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 </a:t>
            </a:r>
          </a:p>
        </p:txBody>
      </p:sp>
    </p:spTree>
    <p:extLst>
      <p:ext uri="{BB962C8B-B14F-4D97-AF65-F5344CB8AC3E}">
        <p14:creationId xmlns:p14="http://schemas.microsoft.com/office/powerpoint/2010/main" val="341862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20000" decel="8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20000" decel="8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accel="20000" decel="8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5B40D64-0105-4971-BCF9-FF36DCC96A3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90322" y="1968158"/>
            <a:ext cx="2466445" cy="2858778"/>
          </a:xfrm>
          <a:custGeom>
            <a:avLst/>
            <a:gdLst>
              <a:gd name="connsiteX0" fmla="*/ 0 w 4933533"/>
              <a:gd name="connsiteY0" fmla="*/ 0 h 5717555"/>
              <a:gd name="connsiteX1" fmla="*/ 4387048 w 4933533"/>
              <a:gd name="connsiteY1" fmla="*/ 0 h 5717555"/>
              <a:gd name="connsiteX2" fmla="*/ 4933533 w 4933533"/>
              <a:gd name="connsiteY2" fmla="*/ 546484 h 5717555"/>
              <a:gd name="connsiteX3" fmla="*/ 4933533 w 4933533"/>
              <a:gd name="connsiteY3" fmla="*/ 5171070 h 5717555"/>
              <a:gd name="connsiteX4" fmla="*/ 4387048 w 4933533"/>
              <a:gd name="connsiteY4" fmla="*/ 5717555 h 5717555"/>
              <a:gd name="connsiteX5" fmla="*/ 0 w 4933533"/>
              <a:gd name="connsiteY5" fmla="*/ 5717555 h 5717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3533" h="5717555">
                <a:moveTo>
                  <a:pt x="0" y="0"/>
                </a:moveTo>
                <a:lnTo>
                  <a:pt x="4387048" y="0"/>
                </a:lnTo>
                <a:cubicBezTo>
                  <a:pt x="4688864" y="0"/>
                  <a:pt x="4933533" y="244669"/>
                  <a:pt x="4933533" y="546484"/>
                </a:cubicBezTo>
                <a:lnTo>
                  <a:pt x="4933533" y="5171070"/>
                </a:lnTo>
                <a:cubicBezTo>
                  <a:pt x="4933533" y="5472886"/>
                  <a:pt x="4688864" y="5717555"/>
                  <a:pt x="4387048" y="5717555"/>
                </a:cubicBezTo>
                <a:lnTo>
                  <a:pt x="0" y="571755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</p:spTree>
    <p:extLst>
      <p:ext uri="{BB962C8B-B14F-4D97-AF65-F5344CB8AC3E}">
        <p14:creationId xmlns:p14="http://schemas.microsoft.com/office/powerpoint/2010/main" val="18543588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61CE75C-4B53-482F-B900-B39D1A1BD04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9431" y="1114425"/>
            <a:ext cx="1733958" cy="2009775"/>
          </a:xfrm>
          <a:custGeom>
            <a:avLst/>
            <a:gdLst>
              <a:gd name="connsiteX0" fmla="*/ 0 w 3468368"/>
              <a:gd name="connsiteY0" fmla="*/ 0 h 4019550"/>
              <a:gd name="connsiteX1" fmla="*/ 3084179 w 3468368"/>
              <a:gd name="connsiteY1" fmla="*/ 0 h 4019550"/>
              <a:gd name="connsiteX2" fmla="*/ 3468368 w 3468368"/>
              <a:gd name="connsiteY2" fmla="*/ 384189 h 4019550"/>
              <a:gd name="connsiteX3" fmla="*/ 3468368 w 3468368"/>
              <a:gd name="connsiteY3" fmla="*/ 3635361 h 4019550"/>
              <a:gd name="connsiteX4" fmla="*/ 3084179 w 3468368"/>
              <a:gd name="connsiteY4" fmla="*/ 4019550 h 4019550"/>
              <a:gd name="connsiteX5" fmla="*/ 0 w 3468368"/>
              <a:gd name="connsiteY5" fmla="*/ 4019550 h 401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68368" h="4019550">
                <a:moveTo>
                  <a:pt x="0" y="0"/>
                </a:moveTo>
                <a:lnTo>
                  <a:pt x="3084179" y="0"/>
                </a:lnTo>
                <a:cubicBezTo>
                  <a:pt x="3296361" y="0"/>
                  <a:pt x="3468368" y="172007"/>
                  <a:pt x="3468368" y="384189"/>
                </a:cubicBezTo>
                <a:lnTo>
                  <a:pt x="3468368" y="3635361"/>
                </a:lnTo>
                <a:cubicBezTo>
                  <a:pt x="3468368" y="3847543"/>
                  <a:pt x="3296361" y="4019550"/>
                  <a:pt x="3084179" y="4019550"/>
                </a:cubicBezTo>
                <a:lnTo>
                  <a:pt x="0" y="40195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2D96A6F-CF8A-4B00-81B6-2C81DC836BF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659431" y="3716948"/>
            <a:ext cx="1733958" cy="2009775"/>
          </a:xfrm>
          <a:custGeom>
            <a:avLst/>
            <a:gdLst>
              <a:gd name="connsiteX0" fmla="*/ 0 w 3468368"/>
              <a:gd name="connsiteY0" fmla="*/ 0 h 4019550"/>
              <a:gd name="connsiteX1" fmla="*/ 3084179 w 3468368"/>
              <a:gd name="connsiteY1" fmla="*/ 0 h 4019550"/>
              <a:gd name="connsiteX2" fmla="*/ 3468368 w 3468368"/>
              <a:gd name="connsiteY2" fmla="*/ 384189 h 4019550"/>
              <a:gd name="connsiteX3" fmla="*/ 3468368 w 3468368"/>
              <a:gd name="connsiteY3" fmla="*/ 3635361 h 4019550"/>
              <a:gd name="connsiteX4" fmla="*/ 3084179 w 3468368"/>
              <a:gd name="connsiteY4" fmla="*/ 4019550 h 4019550"/>
              <a:gd name="connsiteX5" fmla="*/ 0 w 3468368"/>
              <a:gd name="connsiteY5" fmla="*/ 4019550 h 401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68368" h="4019550">
                <a:moveTo>
                  <a:pt x="0" y="0"/>
                </a:moveTo>
                <a:lnTo>
                  <a:pt x="3084179" y="0"/>
                </a:lnTo>
                <a:cubicBezTo>
                  <a:pt x="3296361" y="0"/>
                  <a:pt x="3468368" y="172007"/>
                  <a:pt x="3468368" y="384189"/>
                </a:cubicBezTo>
                <a:lnTo>
                  <a:pt x="3468368" y="3635361"/>
                </a:lnTo>
                <a:cubicBezTo>
                  <a:pt x="3468368" y="3847543"/>
                  <a:pt x="3296361" y="4019550"/>
                  <a:pt x="3084179" y="4019550"/>
                </a:cubicBezTo>
                <a:lnTo>
                  <a:pt x="0" y="40195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</p:spTree>
    <p:extLst>
      <p:ext uri="{BB962C8B-B14F-4D97-AF65-F5344CB8AC3E}">
        <p14:creationId xmlns:p14="http://schemas.microsoft.com/office/powerpoint/2010/main" val="313805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20000" decel="8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20000" decel="8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A1BFAAB-0EAE-4A81-95A2-D15C3DC897F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621733" y="2331720"/>
            <a:ext cx="1670641" cy="2194560"/>
          </a:xfrm>
          <a:custGeom>
            <a:avLst/>
            <a:gdLst>
              <a:gd name="connsiteX0" fmla="*/ 302977 w 3341717"/>
              <a:gd name="connsiteY0" fmla="*/ 0 h 4389120"/>
              <a:gd name="connsiteX1" fmla="*/ 3341717 w 3341717"/>
              <a:gd name="connsiteY1" fmla="*/ 0 h 4389120"/>
              <a:gd name="connsiteX2" fmla="*/ 3341717 w 3341717"/>
              <a:gd name="connsiteY2" fmla="*/ 4389120 h 4389120"/>
              <a:gd name="connsiteX3" fmla="*/ 302977 w 3341717"/>
              <a:gd name="connsiteY3" fmla="*/ 4389120 h 4389120"/>
              <a:gd name="connsiteX4" fmla="*/ 0 w 3341717"/>
              <a:gd name="connsiteY4" fmla="*/ 4086143 h 4389120"/>
              <a:gd name="connsiteX5" fmla="*/ 0 w 3341717"/>
              <a:gd name="connsiteY5" fmla="*/ 302977 h 4389120"/>
              <a:gd name="connsiteX6" fmla="*/ 302977 w 3341717"/>
              <a:gd name="connsiteY6" fmla="*/ 0 h 438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1717" h="4389120">
                <a:moveTo>
                  <a:pt x="302977" y="0"/>
                </a:moveTo>
                <a:lnTo>
                  <a:pt x="3341717" y="0"/>
                </a:lnTo>
                <a:lnTo>
                  <a:pt x="3341717" y="4389120"/>
                </a:lnTo>
                <a:lnTo>
                  <a:pt x="302977" y="4389120"/>
                </a:lnTo>
                <a:cubicBezTo>
                  <a:pt x="135647" y="4389120"/>
                  <a:pt x="0" y="4253473"/>
                  <a:pt x="0" y="4086143"/>
                </a:cubicBezTo>
                <a:lnTo>
                  <a:pt x="0" y="302977"/>
                </a:lnTo>
                <a:cubicBezTo>
                  <a:pt x="0" y="135647"/>
                  <a:pt x="135647" y="0"/>
                  <a:pt x="302977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D3889C9-F3E8-413D-B403-7F04350194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73669" y="2331720"/>
            <a:ext cx="1670641" cy="2194560"/>
          </a:xfrm>
          <a:custGeom>
            <a:avLst/>
            <a:gdLst>
              <a:gd name="connsiteX0" fmla="*/ 302977 w 3341717"/>
              <a:gd name="connsiteY0" fmla="*/ 0 h 4389120"/>
              <a:gd name="connsiteX1" fmla="*/ 3341717 w 3341717"/>
              <a:gd name="connsiteY1" fmla="*/ 0 h 4389120"/>
              <a:gd name="connsiteX2" fmla="*/ 3341717 w 3341717"/>
              <a:gd name="connsiteY2" fmla="*/ 4389120 h 4389120"/>
              <a:gd name="connsiteX3" fmla="*/ 302977 w 3341717"/>
              <a:gd name="connsiteY3" fmla="*/ 4389120 h 4389120"/>
              <a:gd name="connsiteX4" fmla="*/ 0 w 3341717"/>
              <a:gd name="connsiteY4" fmla="*/ 4086143 h 4389120"/>
              <a:gd name="connsiteX5" fmla="*/ 0 w 3341717"/>
              <a:gd name="connsiteY5" fmla="*/ 302977 h 4389120"/>
              <a:gd name="connsiteX6" fmla="*/ 302977 w 3341717"/>
              <a:gd name="connsiteY6" fmla="*/ 0 h 438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1717" h="4389120">
                <a:moveTo>
                  <a:pt x="302977" y="0"/>
                </a:moveTo>
                <a:lnTo>
                  <a:pt x="3341717" y="0"/>
                </a:lnTo>
                <a:lnTo>
                  <a:pt x="3341717" y="4389120"/>
                </a:lnTo>
                <a:lnTo>
                  <a:pt x="302977" y="4389120"/>
                </a:lnTo>
                <a:cubicBezTo>
                  <a:pt x="135647" y="4389120"/>
                  <a:pt x="0" y="4253473"/>
                  <a:pt x="0" y="4086143"/>
                </a:cubicBezTo>
                <a:lnTo>
                  <a:pt x="0" y="302977"/>
                </a:lnTo>
                <a:cubicBezTo>
                  <a:pt x="0" y="135647"/>
                  <a:pt x="135647" y="0"/>
                  <a:pt x="302977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955661F-8F5D-4E70-858C-FACD0823B3A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25603" y="2331720"/>
            <a:ext cx="1670641" cy="2194560"/>
          </a:xfrm>
          <a:custGeom>
            <a:avLst/>
            <a:gdLst>
              <a:gd name="connsiteX0" fmla="*/ 302977 w 3341718"/>
              <a:gd name="connsiteY0" fmla="*/ 0 h 4389120"/>
              <a:gd name="connsiteX1" fmla="*/ 3341718 w 3341718"/>
              <a:gd name="connsiteY1" fmla="*/ 0 h 4389120"/>
              <a:gd name="connsiteX2" fmla="*/ 3341718 w 3341718"/>
              <a:gd name="connsiteY2" fmla="*/ 4389120 h 4389120"/>
              <a:gd name="connsiteX3" fmla="*/ 302977 w 3341718"/>
              <a:gd name="connsiteY3" fmla="*/ 4389120 h 4389120"/>
              <a:gd name="connsiteX4" fmla="*/ 0 w 3341718"/>
              <a:gd name="connsiteY4" fmla="*/ 4086143 h 4389120"/>
              <a:gd name="connsiteX5" fmla="*/ 0 w 3341718"/>
              <a:gd name="connsiteY5" fmla="*/ 302977 h 4389120"/>
              <a:gd name="connsiteX6" fmla="*/ 302977 w 3341718"/>
              <a:gd name="connsiteY6" fmla="*/ 0 h 4389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1718" h="4389120">
                <a:moveTo>
                  <a:pt x="302977" y="0"/>
                </a:moveTo>
                <a:lnTo>
                  <a:pt x="3341718" y="0"/>
                </a:lnTo>
                <a:lnTo>
                  <a:pt x="3341718" y="4389120"/>
                </a:lnTo>
                <a:lnTo>
                  <a:pt x="302977" y="4389120"/>
                </a:lnTo>
                <a:cubicBezTo>
                  <a:pt x="135647" y="4389120"/>
                  <a:pt x="0" y="4253473"/>
                  <a:pt x="0" y="4086143"/>
                </a:cubicBezTo>
                <a:lnTo>
                  <a:pt x="0" y="302977"/>
                </a:lnTo>
                <a:cubicBezTo>
                  <a:pt x="0" y="135647"/>
                  <a:pt x="135647" y="0"/>
                  <a:pt x="302977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</p:spTree>
    <p:extLst>
      <p:ext uri="{BB962C8B-B14F-4D97-AF65-F5344CB8AC3E}">
        <p14:creationId xmlns:p14="http://schemas.microsoft.com/office/powerpoint/2010/main" val="338413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E089A10-26E5-4CF4-8594-62BEF201A29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316627"/>
            <a:ext cx="2408107" cy="4224747"/>
          </a:xfrm>
          <a:custGeom>
            <a:avLst/>
            <a:gdLst>
              <a:gd name="connsiteX0" fmla="*/ 0 w 4816841"/>
              <a:gd name="connsiteY0" fmla="*/ 0 h 8449493"/>
              <a:gd name="connsiteX1" fmla="*/ 4601865 w 4816841"/>
              <a:gd name="connsiteY1" fmla="*/ 0 h 8449493"/>
              <a:gd name="connsiteX2" fmla="*/ 4816841 w 4816841"/>
              <a:gd name="connsiteY2" fmla="*/ 214976 h 8449493"/>
              <a:gd name="connsiteX3" fmla="*/ 4816841 w 4816841"/>
              <a:gd name="connsiteY3" fmla="*/ 8234517 h 8449493"/>
              <a:gd name="connsiteX4" fmla="*/ 4601865 w 4816841"/>
              <a:gd name="connsiteY4" fmla="*/ 8449493 h 8449493"/>
              <a:gd name="connsiteX5" fmla="*/ 0 w 4816841"/>
              <a:gd name="connsiteY5" fmla="*/ 8449493 h 844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16841" h="8449493">
                <a:moveTo>
                  <a:pt x="0" y="0"/>
                </a:moveTo>
                <a:lnTo>
                  <a:pt x="4601865" y="0"/>
                </a:lnTo>
                <a:cubicBezTo>
                  <a:pt x="4720593" y="0"/>
                  <a:pt x="4816841" y="96248"/>
                  <a:pt x="4816841" y="214976"/>
                </a:cubicBezTo>
                <a:lnTo>
                  <a:pt x="4816841" y="8234517"/>
                </a:lnTo>
                <a:cubicBezTo>
                  <a:pt x="4816841" y="8353245"/>
                  <a:pt x="4720593" y="8449493"/>
                  <a:pt x="4601865" y="8449493"/>
                </a:cubicBezTo>
                <a:lnTo>
                  <a:pt x="0" y="844949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E4017A0-2725-4A85-83DA-570ED7E605F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72785" y="3281385"/>
            <a:ext cx="1784322" cy="1871750"/>
          </a:xfrm>
          <a:custGeom>
            <a:avLst/>
            <a:gdLst>
              <a:gd name="connsiteX0" fmla="*/ 0 w 3569109"/>
              <a:gd name="connsiteY0" fmla="*/ 0 h 3743499"/>
              <a:gd name="connsiteX1" fmla="*/ 3569109 w 3569109"/>
              <a:gd name="connsiteY1" fmla="*/ 0 h 3743499"/>
              <a:gd name="connsiteX2" fmla="*/ 3569109 w 3569109"/>
              <a:gd name="connsiteY2" fmla="*/ 3743499 h 3743499"/>
              <a:gd name="connsiteX3" fmla="*/ 0 w 3569109"/>
              <a:gd name="connsiteY3" fmla="*/ 3743499 h 37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9109" h="3743499">
                <a:moveTo>
                  <a:pt x="0" y="0"/>
                </a:moveTo>
                <a:lnTo>
                  <a:pt x="3569109" y="0"/>
                </a:lnTo>
                <a:lnTo>
                  <a:pt x="3569109" y="3743499"/>
                </a:lnTo>
                <a:lnTo>
                  <a:pt x="0" y="374349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4AEE783-F60E-464A-A4D7-E5643D842C8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57106" y="3281385"/>
            <a:ext cx="1784322" cy="1871750"/>
          </a:xfrm>
          <a:custGeom>
            <a:avLst/>
            <a:gdLst>
              <a:gd name="connsiteX0" fmla="*/ 0 w 3569108"/>
              <a:gd name="connsiteY0" fmla="*/ 0 h 3743499"/>
              <a:gd name="connsiteX1" fmla="*/ 3569108 w 3569108"/>
              <a:gd name="connsiteY1" fmla="*/ 0 h 3743499"/>
              <a:gd name="connsiteX2" fmla="*/ 3569108 w 3569108"/>
              <a:gd name="connsiteY2" fmla="*/ 3743499 h 3743499"/>
              <a:gd name="connsiteX3" fmla="*/ 0 w 3569108"/>
              <a:gd name="connsiteY3" fmla="*/ 3743499 h 37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9108" h="3743499">
                <a:moveTo>
                  <a:pt x="0" y="0"/>
                </a:moveTo>
                <a:lnTo>
                  <a:pt x="3569108" y="0"/>
                </a:lnTo>
                <a:lnTo>
                  <a:pt x="3569108" y="3743499"/>
                </a:lnTo>
                <a:lnTo>
                  <a:pt x="0" y="374349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44177CD-F2DF-46DE-BF5D-FDF4F2EFAFB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641428" y="3281385"/>
            <a:ext cx="1784323" cy="1871750"/>
          </a:xfrm>
          <a:custGeom>
            <a:avLst/>
            <a:gdLst>
              <a:gd name="connsiteX0" fmla="*/ 0 w 3569110"/>
              <a:gd name="connsiteY0" fmla="*/ 0 h 3743499"/>
              <a:gd name="connsiteX1" fmla="*/ 3569110 w 3569110"/>
              <a:gd name="connsiteY1" fmla="*/ 0 h 3743499"/>
              <a:gd name="connsiteX2" fmla="*/ 3569110 w 3569110"/>
              <a:gd name="connsiteY2" fmla="*/ 3743499 h 3743499"/>
              <a:gd name="connsiteX3" fmla="*/ 0 w 3569110"/>
              <a:gd name="connsiteY3" fmla="*/ 3743499 h 37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9110" h="3743499">
                <a:moveTo>
                  <a:pt x="0" y="0"/>
                </a:moveTo>
                <a:lnTo>
                  <a:pt x="3569110" y="0"/>
                </a:lnTo>
                <a:lnTo>
                  <a:pt x="3569110" y="3743499"/>
                </a:lnTo>
                <a:lnTo>
                  <a:pt x="0" y="374349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</p:spTree>
    <p:extLst>
      <p:ext uri="{BB962C8B-B14F-4D97-AF65-F5344CB8AC3E}">
        <p14:creationId xmlns:p14="http://schemas.microsoft.com/office/powerpoint/2010/main" val="178257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20000" decel="8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20000" decel="8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AD86887-FFD9-4F8E-B4C2-811B80D0B8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30929" y="2385869"/>
            <a:ext cx="1765070" cy="2086263"/>
          </a:xfrm>
          <a:custGeom>
            <a:avLst/>
            <a:gdLst>
              <a:gd name="connsiteX0" fmla="*/ 0 w 3530600"/>
              <a:gd name="connsiteY0" fmla="*/ 0 h 4172525"/>
              <a:gd name="connsiteX1" fmla="*/ 3530600 w 3530600"/>
              <a:gd name="connsiteY1" fmla="*/ 0 h 4172525"/>
              <a:gd name="connsiteX2" fmla="*/ 3530600 w 3530600"/>
              <a:gd name="connsiteY2" fmla="*/ 4172525 h 4172525"/>
              <a:gd name="connsiteX3" fmla="*/ 0 w 3530600"/>
              <a:gd name="connsiteY3" fmla="*/ 4172525 h 417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0600" h="4172525">
                <a:moveTo>
                  <a:pt x="0" y="0"/>
                </a:moveTo>
                <a:lnTo>
                  <a:pt x="3530600" y="0"/>
                </a:lnTo>
                <a:lnTo>
                  <a:pt x="3530600" y="4172525"/>
                </a:lnTo>
                <a:lnTo>
                  <a:pt x="0" y="417252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E127335-40F7-46EA-A7ED-B8E630C7E57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2385869"/>
            <a:ext cx="1765070" cy="2086263"/>
          </a:xfrm>
          <a:custGeom>
            <a:avLst/>
            <a:gdLst>
              <a:gd name="connsiteX0" fmla="*/ 0 w 3530600"/>
              <a:gd name="connsiteY0" fmla="*/ 0 h 4172525"/>
              <a:gd name="connsiteX1" fmla="*/ 3530600 w 3530600"/>
              <a:gd name="connsiteY1" fmla="*/ 0 h 4172525"/>
              <a:gd name="connsiteX2" fmla="*/ 3530600 w 3530600"/>
              <a:gd name="connsiteY2" fmla="*/ 4172525 h 4172525"/>
              <a:gd name="connsiteX3" fmla="*/ 0 w 3530600"/>
              <a:gd name="connsiteY3" fmla="*/ 4172525 h 417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0600" h="4172525">
                <a:moveTo>
                  <a:pt x="0" y="0"/>
                </a:moveTo>
                <a:lnTo>
                  <a:pt x="3530600" y="0"/>
                </a:lnTo>
                <a:lnTo>
                  <a:pt x="3530600" y="4172525"/>
                </a:lnTo>
                <a:lnTo>
                  <a:pt x="0" y="417252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15019FB-11E6-443C-92A9-BA85658FC9E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61070" y="2385869"/>
            <a:ext cx="1765071" cy="2086263"/>
          </a:xfrm>
          <a:custGeom>
            <a:avLst/>
            <a:gdLst>
              <a:gd name="connsiteX0" fmla="*/ 0 w 3530601"/>
              <a:gd name="connsiteY0" fmla="*/ 0 h 4172525"/>
              <a:gd name="connsiteX1" fmla="*/ 3530601 w 3530601"/>
              <a:gd name="connsiteY1" fmla="*/ 0 h 4172525"/>
              <a:gd name="connsiteX2" fmla="*/ 3530601 w 3530601"/>
              <a:gd name="connsiteY2" fmla="*/ 4172525 h 4172525"/>
              <a:gd name="connsiteX3" fmla="*/ 0 w 3530601"/>
              <a:gd name="connsiteY3" fmla="*/ 4172525 h 417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0601" h="4172525">
                <a:moveTo>
                  <a:pt x="0" y="0"/>
                </a:moveTo>
                <a:lnTo>
                  <a:pt x="3530601" y="0"/>
                </a:lnTo>
                <a:lnTo>
                  <a:pt x="3530601" y="4172525"/>
                </a:lnTo>
                <a:lnTo>
                  <a:pt x="0" y="417252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C2750E5-4774-4FE9-AF6A-283B3A8A027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626139" y="2385869"/>
            <a:ext cx="1765070" cy="2086263"/>
          </a:xfrm>
          <a:custGeom>
            <a:avLst/>
            <a:gdLst>
              <a:gd name="connsiteX0" fmla="*/ 0 w 3530600"/>
              <a:gd name="connsiteY0" fmla="*/ 0 h 4172525"/>
              <a:gd name="connsiteX1" fmla="*/ 3530600 w 3530600"/>
              <a:gd name="connsiteY1" fmla="*/ 0 h 4172525"/>
              <a:gd name="connsiteX2" fmla="*/ 3530600 w 3530600"/>
              <a:gd name="connsiteY2" fmla="*/ 4172525 h 4172525"/>
              <a:gd name="connsiteX3" fmla="*/ 0 w 3530600"/>
              <a:gd name="connsiteY3" fmla="*/ 4172525 h 417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0600" h="4172525">
                <a:moveTo>
                  <a:pt x="0" y="0"/>
                </a:moveTo>
                <a:lnTo>
                  <a:pt x="3530600" y="0"/>
                </a:lnTo>
                <a:lnTo>
                  <a:pt x="3530600" y="4172525"/>
                </a:lnTo>
                <a:lnTo>
                  <a:pt x="0" y="4172525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</p:spTree>
    <p:extLst>
      <p:ext uri="{BB962C8B-B14F-4D97-AF65-F5344CB8AC3E}">
        <p14:creationId xmlns:p14="http://schemas.microsoft.com/office/powerpoint/2010/main" val="254265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accel="20000" decel="8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accel="20000" decel="8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accel="20000" decel="8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E089A10-26E5-4CF4-8594-62BEF201A29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316627"/>
            <a:ext cx="2408107" cy="4224747"/>
          </a:xfrm>
          <a:custGeom>
            <a:avLst/>
            <a:gdLst>
              <a:gd name="connsiteX0" fmla="*/ 0 w 4816841"/>
              <a:gd name="connsiteY0" fmla="*/ 0 h 8449493"/>
              <a:gd name="connsiteX1" fmla="*/ 4601865 w 4816841"/>
              <a:gd name="connsiteY1" fmla="*/ 0 h 8449493"/>
              <a:gd name="connsiteX2" fmla="*/ 4816841 w 4816841"/>
              <a:gd name="connsiteY2" fmla="*/ 214976 h 8449493"/>
              <a:gd name="connsiteX3" fmla="*/ 4816841 w 4816841"/>
              <a:gd name="connsiteY3" fmla="*/ 8234517 h 8449493"/>
              <a:gd name="connsiteX4" fmla="*/ 4601865 w 4816841"/>
              <a:gd name="connsiteY4" fmla="*/ 8449493 h 8449493"/>
              <a:gd name="connsiteX5" fmla="*/ 0 w 4816841"/>
              <a:gd name="connsiteY5" fmla="*/ 8449493 h 844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16841" h="8449493">
                <a:moveTo>
                  <a:pt x="0" y="0"/>
                </a:moveTo>
                <a:lnTo>
                  <a:pt x="4601865" y="0"/>
                </a:lnTo>
                <a:cubicBezTo>
                  <a:pt x="4720593" y="0"/>
                  <a:pt x="4816841" y="96248"/>
                  <a:pt x="4816841" y="214976"/>
                </a:cubicBezTo>
                <a:lnTo>
                  <a:pt x="4816841" y="8234517"/>
                </a:lnTo>
                <a:cubicBezTo>
                  <a:pt x="4816841" y="8353245"/>
                  <a:pt x="4720593" y="8449493"/>
                  <a:pt x="4601865" y="8449493"/>
                </a:cubicBezTo>
                <a:lnTo>
                  <a:pt x="0" y="844949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E4017A0-2725-4A85-83DA-570ED7E605F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72785" y="3281385"/>
            <a:ext cx="1784322" cy="1871750"/>
          </a:xfrm>
          <a:custGeom>
            <a:avLst/>
            <a:gdLst>
              <a:gd name="connsiteX0" fmla="*/ 0 w 3569109"/>
              <a:gd name="connsiteY0" fmla="*/ 0 h 3743499"/>
              <a:gd name="connsiteX1" fmla="*/ 3569109 w 3569109"/>
              <a:gd name="connsiteY1" fmla="*/ 0 h 3743499"/>
              <a:gd name="connsiteX2" fmla="*/ 3569109 w 3569109"/>
              <a:gd name="connsiteY2" fmla="*/ 3743499 h 3743499"/>
              <a:gd name="connsiteX3" fmla="*/ 0 w 3569109"/>
              <a:gd name="connsiteY3" fmla="*/ 3743499 h 37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9109" h="3743499">
                <a:moveTo>
                  <a:pt x="0" y="0"/>
                </a:moveTo>
                <a:lnTo>
                  <a:pt x="3569109" y="0"/>
                </a:lnTo>
                <a:lnTo>
                  <a:pt x="3569109" y="3743499"/>
                </a:lnTo>
                <a:lnTo>
                  <a:pt x="0" y="374349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4AEE783-F60E-464A-A4D7-E5643D842C8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57106" y="3281385"/>
            <a:ext cx="1784322" cy="1871750"/>
          </a:xfrm>
          <a:custGeom>
            <a:avLst/>
            <a:gdLst>
              <a:gd name="connsiteX0" fmla="*/ 0 w 3569108"/>
              <a:gd name="connsiteY0" fmla="*/ 0 h 3743499"/>
              <a:gd name="connsiteX1" fmla="*/ 3569108 w 3569108"/>
              <a:gd name="connsiteY1" fmla="*/ 0 h 3743499"/>
              <a:gd name="connsiteX2" fmla="*/ 3569108 w 3569108"/>
              <a:gd name="connsiteY2" fmla="*/ 3743499 h 3743499"/>
              <a:gd name="connsiteX3" fmla="*/ 0 w 3569108"/>
              <a:gd name="connsiteY3" fmla="*/ 3743499 h 37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9108" h="3743499">
                <a:moveTo>
                  <a:pt x="0" y="0"/>
                </a:moveTo>
                <a:lnTo>
                  <a:pt x="3569108" y="0"/>
                </a:lnTo>
                <a:lnTo>
                  <a:pt x="3569108" y="3743499"/>
                </a:lnTo>
                <a:lnTo>
                  <a:pt x="0" y="374349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44177CD-F2DF-46DE-BF5D-FDF4F2EFAFB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641428" y="3281385"/>
            <a:ext cx="1784323" cy="1871750"/>
          </a:xfrm>
          <a:custGeom>
            <a:avLst/>
            <a:gdLst>
              <a:gd name="connsiteX0" fmla="*/ 0 w 3569110"/>
              <a:gd name="connsiteY0" fmla="*/ 0 h 3743499"/>
              <a:gd name="connsiteX1" fmla="*/ 3569110 w 3569110"/>
              <a:gd name="connsiteY1" fmla="*/ 0 h 3743499"/>
              <a:gd name="connsiteX2" fmla="*/ 3569110 w 3569110"/>
              <a:gd name="connsiteY2" fmla="*/ 3743499 h 3743499"/>
              <a:gd name="connsiteX3" fmla="*/ 0 w 3569110"/>
              <a:gd name="connsiteY3" fmla="*/ 3743499 h 37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9110" h="3743499">
                <a:moveTo>
                  <a:pt x="0" y="0"/>
                </a:moveTo>
                <a:lnTo>
                  <a:pt x="3569110" y="0"/>
                </a:lnTo>
                <a:lnTo>
                  <a:pt x="3569110" y="3743499"/>
                </a:lnTo>
                <a:lnTo>
                  <a:pt x="0" y="3743499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</p:spTree>
    <p:extLst>
      <p:ext uri="{BB962C8B-B14F-4D97-AF65-F5344CB8AC3E}">
        <p14:creationId xmlns:p14="http://schemas.microsoft.com/office/powerpoint/2010/main" val="240054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20000" decel="8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20000" decel="8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1D5EBA8-9F5A-4358-8131-E98737E09DE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541500" y="1975786"/>
            <a:ext cx="1722213" cy="2906429"/>
          </a:xfrm>
          <a:custGeom>
            <a:avLst/>
            <a:gdLst>
              <a:gd name="connsiteX0" fmla="*/ 1762034 w 3444875"/>
              <a:gd name="connsiteY0" fmla="*/ 0 h 5812857"/>
              <a:gd name="connsiteX1" fmla="*/ 2546040 w 3444875"/>
              <a:gd name="connsiteY1" fmla="*/ 191896 h 5812857"/>
              <a:gd name="connsiteX2" fmla="*/ 3349844 w 3444875"/>
              <a:gd name="connsiteY2" fmla="*/ 891518 h 5812857"/>
              <a:gd name="connsiteX3" fmla="*/ 2577717 w 3444875"/>
              <a:gd name="connsiteY3" fmla="*/ 1579146 h 5812857"/>
              <a:gd name="connsiteX4" fmla="*/ 1746195 w 3444875"/>
              <a:gd name="connsiteY4" fmla="*/ 1007455 h 5812857"/>
              <a:gd name="connsiteX5" fmla="*/ 1409627 w 3444875"/>
              <a:gd name="connsiteY5" fmla="*/ 1119395 h 5812857"/>
              <a:gd name="connsiteX6" fmla="*/ 1278960 w 3444875"/>
              <a:gd name="connsiteY6" fmla="*/ 1367261 h 5812857"/>
              <a:gd name="connsiteX7" fmla="*/ 1373991 w 3444875"/>
              <a:gd name="connsiteY7" fmla="*/ 1631118 h 5812857"/>
              <a:gd name="connsiteX8" fmla="*/ 2138198 w 3444875"/>
              <a:gd name="connsiteY8" fmla="*/ 2342733 h 5812857"/>
              <a:gd name="connsiteX9" fmla="*/ 2862810 w 3444875"/>
              <a:gd name="connsiteY9" fmla="*/ 2978390 h 5812857"/>
              <a:gd name="connsiteX10" fmla="*/ 3314207 w 3444875"/>
              <a:gd name="connsiteY10" fmla="*/ 3598055 h 5812857"/>
              <a:gd name="connsiteX11" fmla="*/ 3444875 w 3444875"/>
              <a:gd name="connsiteY11" fmla="*/ 4245705 h 5812857"/>
              <a:gd name="connsiteX12" fmla="*/ 2981599 w 3444875"/>
              <a:gd name="connsiteY12" fmla="*/ 5369097 h 5812857"/>
              <a:gd name="connsiteX13" fmla="*/ 1762034 w 3444875"/>
              <a:gd name="connsiteY13" fmla="*/ 5812857 h 5812857"/>
              <a:gd name="connsiteX14" fmla="*/ 744410 w 3444875"/>
              <a:gd name="connsiteY14" fmla="*/ 5525012 h 5812857"/>
              <a:gd name="connsiteX15" fmla="*/ 0 w 3444875"/>
              <a:gd name="connsiteY15" fmla="*/ 4613506 h 5812857"/>
              <a:gd name="connsiteX16" fmla="*/ 875078 w 3444875"/>
              <a:gd name="connsiteY16" fmla="*/ 4077795 h 5812857"/>
              <a:gd name="connsiteX17" fmla="*/ 1785792 w 3444875"/>
              <a:gd name="connsiteY17" fmla="*/ 4813398 h 5812857"/>
              <a:gd name="connsiteX18" fmla="*/ 2237189 w 3444875"/>
              <a:gd name="connsiteY18" fmla="*/ 4653484 h 5812857"/>
              <a:gd name="connsiteX19" fmla="*/ 2419332 w 3444875"/>
              <a:gd name="connsiteY19" fmla="*/ 4289681 h 5812857"/>
              <a:gd name="connsiteX20" fmla="*/ 2284705 w 3444875"/>
              <a:gd name="connsiteY20" fmla="*/ 3913884 h 5812857"/>
              <a:gd name="connsiteX21" fmla="*/ 1674922 w 3444875"/>
              <a:gd name="connsiteY21" fmla="*/ 3338195 h 5812857"/>
              <a:gd name="connsiteX22" fmla="*/ 518711 w 3444875"/>
              <a:gd name="connsiteY22" fmla="*/ 2198811 h 5812857"/>
              <a:gd name="connsiteX23" fmla="*/ 257375 w 3444875"/>
              <a:gd name="connsiteY23" fmla="*/ 1399244 h 5812857"/>
              <a:gd name="connsiteX24" fmla="*/ 688975 w 3444875"/>
              <a:gd name="connsiteY24" fmla="*/ 411777 h 5812857"/>
              <a:gd name="connsiteX25" fmla="*/ 1762034 w 3444875"/>
              <a:gd name="connsiteY25" fmla="*/ 0 h 581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444875" h="5812857">
                <a:moveTo>
                  <a:pt x="1762034" y="0"/>
                </a:moveTo>
                <a:cubicBezTo>
                  <a:pt x="2035248" y="0"/>
                  <a:pt x="2296583" y="63965"/>
                  <a:pt x="2546040" y="191896"/>
                </a:cubicBezTo>
                <a:cubicBezTo>
                  <a:pt x="2791537" y="319827"/>
                  <a:pt x="3060791" y="551701"/>
                  <a:pt x="3349844" y="891518"/>
                </a:cubicBezTo>
                <a:cubicBezTo>
                  <a:pt x="2577717" y="1579146"/>
                  <a:pt x="2577717" y="1579146"/>
                  <a:pt x="2577717" y="1579146"/>
                </a:cubicBezTo>
                <a:cubicBezTo>
                  <a:pt x="2304503" y="1199352"/>
                  <a:pt x="2027329" y="1007455"/>
                  <a:pt x="1746195" y="1007455"/>
                </a:cubicBezTo>
                <a:cubicBezTo>
                  <a:pt x="1611568" y="1007455"/>
                  <a:pt x="1496739" y="1043436"/>
                  <a:pt x="1409627" y="1119395"/>
                </a:cubicBezTo>
                <a:cubicBezTo>
                  <a:pt x="1322515" y="1191356"/>
                  <a:pt x="1278960" y="1275311"/>
                  <a:pt x="1278960" y="1367261"/>
                </a:cubicBezTo>
                <a:cubicBezTo>
                  <a:pt x="1278960" y="1463209"/>
                  <a:pt x="1310637" y="1551161"/>
                  <a:pt x="1373991" y="1631118"/>
                </a:cubicBezTo>
                <a:cubicBezTo>
                  <a:pt x="1457143" y="1743058"/>
                  <a:pt x="1714518" y="1978930"/>
                  <a:pt x="2138198" y="2342733"/>
                </a:cubicBezTo>
                <a:cubicBezTo>
                  <a:pt x="2538121" y="2678552"/>
                  <a:pt x="2779658" y="2890437"/>
                  <a:pt x="2862810" y="2978390"/>
                </a:cubicBezTo>
                <a:cubicBezTo>
                  <a:pt x="3076630" y="3194273"/>
                  <a:pt x="3227096" y="3402161"/>
                  <a:pt x="3314207" y="3598055"/>
                </a:cubicBezTo>
                <a:cubicBezTo>
                  <a:pt x="3401319" y="3793949"/>
                  <a:pt x="3444875" y="4009832"/>
                  <a:pt x="3444875" y="4245705"/>
                </a:cubicBezTo>
                <a:cubicBezTo>
                  <a:pt x="3444875" y="4697460"/>
                  <a:pt x="3290450" y="5073257"/>
                  <a:pt x="2981599" y="5369097"/>
                </a:cubicBezTo>
                <a:cubicBezTo>
                  <a:pt x="2668788" y="5664937"/>
                  <a:pt x="2264906" y="5812857"/>
                  <a:pt x="1762034" y="5812857"/>
                </a:cubicBezTo>
                <a:cubicBezTo>
                  <a:pt x="1373991" y="5812857"/>
                  <a:pt x="1033463" y="5716909"/>
                  <a:pt x="744410" y="5525012"/>
                </a:cubicBezTo>
                <a:cubicBezTo>
                  <a:pt x="451397" y="5329118"/>
                  <a:pt x="205900" y="5025283"/>
                  <a:pt x="0" y="4613506"/>
                </a:cubicBezTo>
                <a:cubicBezTo>
                  <a:pt x="875078" y="4077795"/>
                  <a:pt x="875078" y="4077795"/>
                  <a:pt x="875078" y="4077795"/>
                </a:cubicBezTo>
                <a:cubicBezTo>
                  <a:pt x="1140373" y="4569530"/>
                  <a:pt x="1441304" y="4813398"/>
                  <a:pt x="1785792" y="4813398"/>
                </a:cubicBezTo>
                <a:cubicBezTo>
                  <a:pt x="1963975" y="4813398"/>
                  <a:pt x="2114441" y="4761426"/>
                  <a:pt x="2237189" y="4653484"/>
                </a:cubicBezTo>
                <a:cubicBezTo>
                  <a:pt x="2359937" y="4549540"/>
                  <a:pt x="2419332" y="4425607"/>
                  <a:pt x="2419332" y="4289681"/>
                </a:cubicBezTo>
                <a:cubicBezTo>
                  <a:pt x="2419332" y="4165748"/>
                  <a:pt x="2375776" y="4037817"/>
                  <a:pt x="2284705" y="3913884"/>
                </a:cubicBezTo>
                <a:cubicBezTo>
                  <a:pt x="2189674" y="3785953"/>
                  <a:pt x="1987733" y="3594057"/>
                  <a:pt x="1674922" y="3338195"/>
                </a:cubicBezTo>
                <a:cubicBezTo>
                  <a:pt x="1077019" y="2846461"/>
                  <a:pt x="692935" y="2466666"/>
                  <a:pt x="518711" y="2198811"/>
                </a:cubicBezTo>
                <a:cubicBezTo>
                  <a:pt x="344487" y="1930956"/>
                  <a:pt x="257375" y="1667099"/>
                  <a:pt x="257375" y="1399244"/>
                </a:cubicBezTo>
                <a:cubicBezTo>
                  <a:pt x="257375" y="1015451"/>
                  <a:pt x="399922" y="687628"/>
                  <a:pt x="688975" y="411777"/>
                </a:cubicBezTo>
                <a:cubicBezTo>
                  <a:pt x="981988" y="135926"/>
                  <a:pt x="1338354" y="0"/>
                  <a:pt x="1762034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</p:spTree>
    <p:extLst>
      <p:ext uri="{BB962C8B-B14F-4D97-AF65-F5344CB8AC3E}">
        <p14:creationId xmlns:p14="http://schemas.microsoft.com/office/powerpoint/2010/main" val="24105392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2C2FE2-63F9-4AFB-9790-0417C1CD7E0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00232" y="2310607"/>
            <a:ext cx="2604748" cy="2235200"/>
          </a:xfrm>
          <a:custGeom>
            <a:avLst/>
            <a:gdLst>
              <a:gd name="connsiteX0" fmla="*/ 0 w 5210175"/>
              <a:gd name="connsiteY0" fmla="*/ 0 h 4470400"/>
              <a:gd name="connsiteX1" fmla="*/ 825500 w 5210175"/>
              <a:gd name="connsiteY1" fmla="*/ 0 h 4470400"/>
              <a:gd name="connsiteX2" fmla="*/ 1463675 w 5210175"/>
              <a:gd name="connsiteY2" fmla="*/ 2855913 h 4470400"/>
              <a:gd name="connsiteX3" fmla="*/ 2251075 w 5210175"/>
              <a:gd name="connsiteY3" fmla="*/ 0 h 4470400"/>
              <a:gd name="connsiteX4" fmla="*/ 2949575 w 5210175"/>
              <a:gd name="connsiteY4" fmla="*/ 0 h 4470400"/>
              <a:gd name="connsiteX5" fmla="*/ 3749675 w 5210175"/>
              <a:gd name="connsiteY5" fmla="*/ 2855913 h 4470400"/>
              <a:gd name="connsiteX6" fmla="*/ 4381500 w 5210175"/>
              <a:gd name="connsiteY6" fmla="*/ 0 h 4470400"/>
              <a:gd name="connsiteX7" fmla="*/ 5210175 w 5210175"/>
              <a:gd name="connsiteY7" fmla="*/ 0 h 4470400"/>
              <a:gd name="connsiteX8" fmla="*/ 4214813 w 5210175"/>
              <a:gd name="connsiteY8" fmla="*/ 4470400 h 4470400"/>
              <a:gd name="connsiteX9" fmla="*/ 3408362 w 5210175"/>
              <a:gd name="connsiteY9" fmla="*/ 4470400 h 4470400"/>
              <a:gd name="connsiteX10" fmla="*/ 2595562 w 5210175"/>
              <a:gd name="connsiteY10" fmla="*/ 1579563 h 4470400"/>
              <a:gd name="connsiteX11" fmla="*/ 1795462 w 5210175"/>
              <a:gd name="connsiteY11" fmla="*/ 4470400 h 4470400"/>
              <a:gd name="connsiteX12" fmla="*/ 998537 w 5210175"/>
              <a:gd name="connsiteY12" fmla="*/ 4470400 h 447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10175" h="4470400">
                <a:moveTo>
                  <a:pt x="0" y="0"/>
                </a:moveTo>
                <a:lnTo>
                  <a:pt x="825500" y="0"/>
                </a:lnTo>
                <a:lnTo>
                  <a:pt x="1463675" y="2855913"/>
                </a:lnTo>
                <a:lnTo>
                  <a:pt x="2251075" y="0"/>
                </a:lnTo>
                <a:lnTo>
                  <a:pt x="2949575" y="0"/>
                </a:lnTo>
                <a:lnTo>
                  <a:pt x="3749675" y="2855913"/>
                </a:lnTo>
                <a:lnTo>
                  <a:pt x="4381500" y="0"/>
                </a:lnTo>
                <a:lnTo>
                  <a:pt x="5210175" y="0"/>
                </a:lnTo>
                <a:lnTo>
                  <a:pt x="4214813" y="4470400"/>
                </a:lnTo>
                <a:lnTo>
                  <a:pt x="3408362" y="4470400"/>
                </a:lnTo>
                <a:lnTo>
                  <a:pt x="2595562" y="1579563"/>
                </a:lnTo>
                <a:lnTo>
                  <a:pt x="1795462" y="4470400"/>
                </a:lnTo>
                <a:lnTo>
                  <a:pt x="998537" y="44704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</p:spTree>
    <p:extLst>
      <p:ext uri="{BB962C8B-B14F-4D97-AF65-F5344CB8AC3E}">
        <p14:creationId xmlns:p14="http://schemas.microsoft.com/office/powerpoint/2010/main" val="11775634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5C0564A-8918-471E-9635-AA9B6488C28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255389" y="2254250"/>
            <a:ext cx="2294845" cy="2350008"/>
          </a:xfrm>
          <a:custGeom>
            <a:avLst/>
            <a:gdLst>
              <a:gd name="connsiteX0" fmla="*/ 2293592 w 4590288"/>
              <a:gd name="connsiteY0" fmla="*/ 833470 h 4700016"/>
              <a:gd name="connsiteX1" fmla="*/ 1261695 w 4590288"/>
              <a:gd name="connsiteY1" fmla="*/ 1263278 h 4700016"/>
              <a:gd name="connsiteX2" fmla="*/ 846020 w 4590288"/>
              <a:gd name="connsiteY2" fmla="*/ 2363293 h 4700016"/>
              <a:gd name="connsiteX3" fmla="*/ 1371084 w 4590288"/>
              <a:gd name="connsiteY3" fmla="*/ 3539799 h 4700016"/>
              <a:gd name="connsiteX4" fmla="*/ 2308177 w 4590288"/>
              <a:gd name="connsiteY4" fmla="*/ 3874903 h 4700016"/>
              <a:gd name="connsiteX5" fmla="*/ 3329134 w 4590288"/>
              <a:gd name="connsiteY5" fmla="*/ 3437811 h 4700016"/>
              <a:gd name="connsiteX6" fmla="*/ 3748456 w 4590288"/>
              <a:gd name="connsiteY6" fmla="*/ 2356008 h 4700016"/>
              <a:gd name="connsiteX7" fmla="*/ 3325488 w 4590288"/>
              <a:gd name="connsiteY7" fmla="*/ 1277847 h 4700016"/>
              <a:gd name="connsiteX8" fmla="*/ 2293592 w 4590288"/>
              <a:gd name="connsiteY8" fmla="*/ 833470 h 4700016"/>
              <a:gd name="connsiteX9" fmla="*/ 2304259 w 4590288"/>
              <a:gd name="connsiteY9" fmla="*/ 0 h 4700016"/>
              <a:gd name="connsiteX10" fmla="*/ 3915782 w 4590288"/>
              <a:gd name="connsiteY10" fmla="*/ 688074 h 4700016"/>
              <a:gd name="connsiteX11" fmla="*/ 4590288 w 4590288"/>
              <a:gd name="connsiteY11" fmla="*/ 2362750 h 4700016"/>
              <a:gd name="connsiteX12" fmla="*/ 3923074 w 4590288"/>
              <a:gd name="connsiteY12" fmla="*/ 4019224 h 4700016"/>
              <a:gd name="connsiteX13" fmla="*/ 2307905 w 4590288"/>
              <a:gd name="connsiteY13" fmla="*/ 4700016 h 4700016"/>
              <a:gd name="connsiteX14" fmla="*/ 656276 w 4590288"/>
              <a:gd name="connsiteY14" fmla="*/ 4004661 h 4700016"/>
              <a:gd name="connsiteX15" fmla="*/ 0 w 4590288"/>
              <a:gd name="connsiteY15" fmla="*/ 2348188 h 4700016"/>
              <a:gd name="connsiteX16" fmla="*/ 306262 w 4590288"/>
              <a:gd name="connsiteY16" fmla="*/ 1164993 h 4700016"/>
              <a:gd name="connsiteX17" fmla="*/ 1148483 w 4590288"/>
              <a:gd name="connsiteY17" fmla="*/ 313092 h 4700016"/>
              <a:gd name="connsiteX18" fmla="*/ 2304259 w 4590288"/>
              <a:gd name="connsiteY18" fmla="*/ 0 h 4700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90288" h="4700016">
                <a:moveTo>
                  <a:pt x="2293592" y="833470"/>
                </a:moveTo>
                <a:cubicBezTo>
                  <a:pt x="1885209" y="833470"/>
                  <a:pt x="1538813" y="975525"/>
                  <a:pt x="1261695" y="1263278"/>
                </a:cubicBezTo>
                <a:cubicBezTo>
                  <a:pt x="984579" y="1554672"/>
                  <a:pt x="846020" y="1918916"/>
                  <a:pt x="846020" y="2363293"/>
                </a:cubicBezTo>
                <a:cubicBezTo>
                  <a:pt x="846020" y="2858664"/>
                  <a:pt x="1021041" y="3248404"/>
                  <a:pt x="1371084" y="3539799"/>
                </a:cubicBezTo>
                <a:cubicBezTo>
                  <a:pt x="1644555" y="3761988"/>
                  <a:pt x="1958134" y="3874903"/>
                  <a:pt x="2308177" y="3874903"/>
                </a:cubicBezTo>
                <a:cubicBezTo>
                  <a:pt x="2709267" y="3874903"/>
                  <a:pt x="3048371" y="3729206"/>
                  <a:pt x="3329134" y="3437811"/>
                </a:cubicBezTo>
                <a:cubicBezTo>
                  <a:pt x="3606251" y="3146416"/>
                  <a:pt x="3748456" y="2785815"/>
                  <a:pt x="3748456" y="2356008"/>
                </a:cubicBezTo>
                <a:cubicBezTo>
                  <a:pt x="3748456" y="1933485"/>
                  <a:pt x="3606251" y="1569242"/>
                  <a:pt x="3325488" y="1277847"/>
                </a:cubicBezTo>
                <a:cubicBezTo>
                  <a:pt x="3044725" y="979168"/>
                  <a:pt x="2698328" y="833470"/>
                  <a:pt x="2293592" y="833470"/>
                </a:cubicBezTo>
                <a:close/>
                <a:moveTo>
                  <a:pt x="2304259" y="0"/>
                </a:moveTo>
                <a:cubicBezTo>
                  <a:pt x="2927721" y="0"/>
                  <a:pt x="3467326" y="229358"/>
                  <a:pt x="3915782" y="688074"/>
                </a:cubicBezTo>
                <a:cubicBezTo>
                  <a:pt x="4367883" y="1143149"/>
                  <a:pt x="4590288" y="1703801"/>
                  <a:pt x="4590288" y="2362750"/>
                </a:cubicBezTo>
                <a:cubicBezTo>
                  <a:pt x="4590288" y="3014418"/>
                  <a:pt x="4367883" y="3567789"/>
                  <a:pt x="3923074" y="4019224"/>
                </a:cubicBezTo>
                <a:cubicBezTo>
                  <a:pt x="3478264" y="4474298"/>
                  <a:pt x="2942305" y="4700016"/>
                  <a:pt x="2307905" y="4700016"/>
                </a:cubicBezTo>
                <a:cubicBezTo>
                  <a:pt x="1644337" y="4700016"/>
                  <a:pt x="1097440" y="4467018"/>
                  <a:pt x="656276" y="4004661"/>
                </a:cubicBezTo>
                <a:cubicBezTo>
                  <a:pt x="218759" y="3538664"/>
                  <a:pt x="0" y="2985293"/>
                  <a:pt x="0" y="2348188"/>
                </a:cubicBezTo>
                <a:cubicBezTo>
                  <a:pt x="0" y="1918597"/>
                  <a:pt x="102087" y="1525412"/>
                  <a:pt x="306262" y="1164993"/>
                </a:cubicBezTo>
                <a:cubicBezTo>
                  <a:pt x="510437" y="808214"/>
                  <a:pt x="791177" y="524247"/>
                  <a:pt x="1148483" y="313092"/>
                </a:cubicBezTo>
                <a:cubicBezTo>
                  <a:pt x="1505789" y="101937"/>
                  <a:pt x="1892263" y="0"/>
                  <a:pt x="2304259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</p:spTree>
    <p:extLst>
      <p:ext uri="{BB962C8B-B14F-4D97-AF65-F5344CB8AC3E}">
        <p14:creationId xmlns:p14="http://schemas.microsoft.com/office/powerpoint/2010/main" val="5835108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0E16450-2703-4F5F-8BCD-C3782079283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792894" y="2310606"/>
            <a:ext cx="1219835" cy="2235200"/>
          </a:xfrm>
          <a:custGeom>
            <a:avLst/>
            <a:gdLst>
              <a:gd name="connsiteX0" fmla="*/ 0 w 2439988"/>
              <a:gd name="connsiteY0" fmla="*/ 0 h 4470400"/>
              <a:gd name="connsiteX1" fmla="*/ 2439988 w 2439988"/>
              <a:gd name="connsiteY1" fmla="*/ 0 h 4470400"/>
              <a:gd name="connsiteX2" fmla="*/ 2439988 w 2439988"/>
              <a:gd name="connsiteY2" fmla="*/ 836613 h 4470400"/>
              <a:gd name="connsiteX3" fmla="*/ 1636713 w 2439988"/>
              <a:gd name="connsiteY3" fmla="*/ 836613 h 4470400"/>
              <a:gd name="connsiteX4" fmla="*/ 1636713 w 2439988"/>
              <a:gd name="connsiteY4" fmla="*/ 4470400 h 4470400"/>
              <a:gd name="connsiteX5" fmla="*/ 784225 w 2439988"/>
              <a:gd name="connsiteY5" fmla="*/ 4470400 h 4470400"/>
              <a:gd name="connsiteX6" fmla="*/ 784225 w 2439988"/>
              <a:gd name="connsiteY6" fmla="*/ 836613 h 4470400"/>
              <a:gd name="connsiteX7" fmla="*/ 0 w 2439988"/>
              <a:gd name="connsiteY7" fmla="*/ 836613 h 447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9988" h="4470400">
                <a:moveTo>
                  <a:pt x="0" y="0"/>
                </a:moveTo>
                <a:lnTo>
                  <a:pt x="2439988" y="0"/>
                </a:lnTo>
                <a:lnTo>
                  <a:pt x="2439988" y="836613"/>
                </a:lnTo>
                <a:lnTo>
                  <a:pt x="1636713" y="836613"/>
                </a:lnTo>
                <a:lnTo>
                  <a:pt x="1636713" y="4470400"/>
                </a:lnTo>
                <a:lnTo>
                  <a:pt x="784225" y="4470400"/>
                </a:lnTo>
                <a:lnTo>
                  <a:pt x="784225" y="836613"/>
                </a:lnTo>
                <a:lnTo>
                  <a:pt x="0" y="83661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</p:spTree>
    <p:extLst>
      <p:ext uri="{BB962C8B-B14F-4D97-AF65-F5344CB8AC3E}">
        <p14:creationId xmlns:p14="http://schemas.microsoft.com/office/powerpoint/2010/main" val="34205134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53F5534-1B5E-4173-99BA-35FA12D829D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083506" y="2612419"/>
            <a:ext cx="1206573" cy="1402669"/>
          </a:xfrm>
          <a:custGeom>
            <a:avLst/>
            <a:gdLst>
              <a:gd name="connsiteX0" fmla="*/ 184171 w 2413461"/>
              <a:gd name="connsiteY0" fmla="*/ 0 h 2805338"/>
              <a:gd name="connsiteX1" fmla="*/ 2229290 w 2413461"/>
              <a:gd name="connsiteY1" fmla="*/ 0 h 2805338"/>
              <a:gd name="connsiteX2" fmla="*/ 2413461 w 2413461"/>
              <a:gd name="connsiteY2" fmla="*/ 184171 h 2805338"/>
              <a:gd name="connsiteX3" fmla="*/ 2413461 w 2413461"/>
              <a:gd name="connsiteY3" fmla="*/ 2621167 h 2805338"/>
              <a:gd name="connsiteX4" fmla="*/ 2229290 w 2413461"/>
              <a:gd name="connsiteY4" fmla="*/ 2805338 h 2805338"/>
              <a:gd name="connsiteX5" fmla="*/ 184171 w 2413461"/>
              <a:gd name="connsiteY5" fmla="*/ 2805338 h 2805338"/>
              <a:gd name="connsiteX6" fmla="*/ 0 w 2413461"/>
              <a:gd name="connsiteY6" fmla="*/ 2621167 h 2805338"/>
              <a:gd name="connsiteX7" fmla="*/ 0 w 2413461"/>
              <a:gd name="connsiteY7" fmla="*/ 184171 h 2805338"/>
              <a:gd name="connsiteX8" fmla="*/ 184171 w 2413461"/>
              <a:gd name="connsiteY8" fmla="*/ 0 h 280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3461" h="2805338">
                <a:moveTo>
                  <a:pt x="184171" y="0"/>
                </a:moveTo>
                <a:lnTo>
                  <a:pt x="2229290" y="0"/>
                </a:lnTo>
                <a:cubicBezTo>
                  <a:pt x="2331005" y="0"/>
                  <a:pt x="2413461" y="82456"/>
                  <a:pt x="2413461" y="184171"/>
                </a:cubicBezTo>
                <a:lnTo>
                  <a:pt x="2413461" y="2621167"/>
                </a:lnTo>
                <a:cubicBezTo>
                  <a:pt x="2413461" y="2722882"/>
                  <a:pt x="2331005" y="2805338"/>
                  <a:pt x="2229290" y="2805338"/>
                </a:cubicBezTo>
                <a:lnTo>
                  <a:pt x="184171" y="2805338"/>
                </a:lnTo>
                <a:cubicBezTo>
                  <a:pt x="82456" y="2805338"/>
                  <a:pt x="0" y="2722882"/>
                  <a:pt x="0" y="2621167"/>
                </a:cubicBezTo>
                <a:lnTo>
                  <a:pt x="0" y="184171"/>
                </a:lnTo>
                <a:cubicBezTo>
                  <a:pt x="0" y="82456"/>
                  <a:pt x="82456" y="0"/>
                  <a:pt x="18417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9931B31-6F86-4BFC-8E89-5DD7E953514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01921" y="2612419"/>
            <a:ext cx="1206573" cy="1402669"/>
          </a:xfrm>
          <a:custGeom>
            <a:avLst/>
            <a:gdLst>
              <a:gd name="connsiteX0" fmla="*/ 184171 w 2413461"/>
              <a:gd name="connsiteY0" fmla="*/ 0 h 2805338"/>
              <a:gd name="connsiteX1" fmla="*/ 2229289 w 2413461"/>
              <a:gd name="connsiteY1" fmla="*/ 0 h 2805338"/>
              <a:gd name="connsiteX2" fmla="*/ 2413461 w 2413461"/>
              <a:gd name="connsiteY2" fmla="*/ 184171 h 2805338"/>
              <a:gd name="connsiteX3" fmla="*/ 2413461 w 2413461"/>
              <a:gd name="connsiteY3" fmla="*/ 2621167 h 2805338"/>
              <a:gd name="connsiteX4" fmla="*/ 2229289 w 2413461"/>
              <a:gd name="connsiteY4" fmla="*/ 2805338 h 2805338"/>
              <a:gd name="connsiteX5" fmla="*/ 184171 w 2413461"/>
              <a:gd name="connsiteY5" fmla="*/ 2805338 h 2805338"/>
              <a:gd name="connsiteX6" fmla="*/ 0 w 2413461"/>
              <a:gd name="connsiteY6" fmla="*/ 2621167 h 2805338"/>
              <a:gd name="connsiteX7" fmla="*/ 0 w 2413461"/>
              <a:gd name="connsiteY7" fmla="*/ 184171 h 2805338"/>
              <a:gd name="connsiteX8" fmla="*/ 184171 w 2413461"/>
              <a:gd name="connsiteY8" fmla="*/ 0 h 280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3461" h="2805338">
                <a:moveTo>
                  <a:pt x="184171" y="0"/>
                </a:moveTo>
                <a:lnTo>
                  <a:pt x="2229289" y="0"/>
                </a:lnTo>
                <a:cubicBezTo>
                  <a:pt x="2331005" y="0"/>
                  <a:pt x="2413461" y="82456"/>
                  <a:pt x="2413461" y="184171"/>
                </a:cubicBezTo>
                <a:lnTo>
                  <a:pt x="2413461" y="2621167"/>
                </a:lnTo>
                <a:cubicBezTo>
                  <a:pt x="2413461" y="2722882"/>
                  <a:pt x="2331005" y="2805338"/>
                  <a:pt x="2229289" y="2805338"/>
                </a:cubicBezTo>
                <a:lnTo>
                  <a:pt x="184171" y="2805338"/>
                </a:lnTo>
                <a:cubicBezTo>
                  <a:pt x="82456" y="2805338"/>
                  <a:pt x="0" y="2722882"/>
                  <a:pt x="0" y="2621167"/>
                </a:cubicBezTo>
                <a:lnTo>
                  <a:pt x="0" y="184171"/>
                </a:lnTo>
                <a:cubicBezTo>
                  <a:pt x="0" y="82456"/>
                  <a:pt x="82456" y="0"/>
                  <a:pt x="18417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0454FB5-1D69-4D4B-A860-DC0CDA747E2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90080" y="2449619"/>
            <a:ext cx="1206573" cy="1402669"/>
          </a:xfrm>
          <a:custGeom>
            <a:avLst/>
            <a:gdLst>
              <a:gd name="connsiteX0" fmla="*/ 184171 w 2413461"/>
              <a:gd name="connsiteY0" fmla="*/ 0 h 2805338"/>
              <a:gd name="connsiteX1" fmla="*/ 2229290 w 2413461"/>
              <a:gd name="connsiteY1" fmla="*/ 0 h 2805338"/>
              <a:gd name="connsiteX2" fmla="*/ 2413461 w 2413461"/>
              <a:gd name="connsiteY2" fmla="*/ 184171 h 2805338"/>
              <a:gd name="connsiteX3" fmla="*/ 2413461 w 2413461"/>
              <a:gd name="connsiteY3" fmla="*/ 2621167 h 2805338"/>
              <a:gd name="connsiteX4" fmla="*/ 2229290 w 2413461"/>
              <a:gd name="connsiteY4" fmla="*/ 2805338 h 2805338"/>
              <a:gd name="connsiteX5" fmla="*/ 184171 w 2413461"/>
              <a:gd name="connsiteY5" fmla="*/ 2805338 h 2805338"/>
              <a:gd name="connsiteX6" fmla="*/ 0 w 2413461"/>
              <a:gd name="connsiteY6" fmla="*/ 2621167 h 2805338"/>
              <a:gd name="connsiteX7" fmla="*/ 0 w 2413461"/>
              <a:gd name="connsiteY7" fmla="*/ 184171 h 2805338"/>
              <a:gd name="connsiteX8" fmla="*/ 184171 w 2413461"/>
              <a:gd name="connsiteY8" fmla="*/ 0 h 280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3461" h="2805338">
                <a:moveTo>
                  <a:pt x="184171" y="0"/>
                </a:moveTo>
                <a:lnTo>
                  <a:pt x="2229290" y="0"/>
                </a:lnTo>
                <a:cubicBezTo>
                  <a:pt x="2331005" y="0"/>
                  <a:pt x="2413461" y="82456"/>
                  <a:pt x="2413461" y="184171"/>
                </a:cubicBezTo>
                <a:lnTo>
                  <a:pt x="2413461" y="2621167"/>
                </a:lnTo>
                <a:cubicBezTo>
                  <a:pt x="2413461" y="2722882"/>
                  <a:pt x="2331005" y="2805338"/>
                  <a:pt x="2229290" y="2805338"/>
                </a:cubicBezTo>
                <a:lnTo>
                  <a:pt x="184171" y="2805338"/>
                </a:lnTo>
                <a:cubicBezTo>
                  <a:pt x="82456" y="2805338"/>
                  <a:pt x="0" y="2722882"/>
                  <a:pt x="0" y="2621167"/>
                </a:cubicBezTo>
                <a:lnTo>
                  <a:pt x="0" y="184171"/>
                </a:lnTo>
                <a:cubicBezTo>
                  <a:pt x="0" y="82456"/>
                  <a:pt x="82456" y="0"/>
                  <a:pt x="18417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33ED9EA-9705-4BCD-A2A8-41C4D5446B1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95348" y="2449619"/>
            <a:ext cx="1206573" cy="1402669"/>
          </a:xfrm>
          <a:custGeom>
            <a:avLst/>
            <a:gdLst>
              <a:gd name="connsiteX0" fmla="*/ 184171 w 2413461"/>
              <a:gd name="connsiteY0" fmla="*/ 0 h 2805338"/>
              <a:gd name="connsiteX1" fmla="*/ 2229290 w 2413461"/>
              <a:gd name="connsiteY1" fmla="*/ 0 h 2805338"/>
              <a:gd name="connsiteX2" fmla="*/ 2413461 w 2413461"/>
              <a:gd name="connsiteY2" fmla="*/ 184171 h 2805338"/>
              <a:gd name="connsiteX3" fmla="*/ 2413461 w 2413461"/>
              <a:gd name="connsiteY3" fmla="*/ 2621167 h 2805338"/>
              <a:gd name="connsiteX4" fmla="*/ 2229290 w 2413461"/>
              <a:gd name="connsiteY4" fmla="*/ 2805338 h 2805338"/>
              <a:gd name="connsiteX5" fmla="*/ 184171 w 2413461"/>
              <a:gd name="connsiteY5" fmla="*/ 2805338 h 2805338"/>
              <a:gd name="connsiteX6" fmla="*/ 0 w 2413461"/>
              <a:gd name="connsiteY6" fmla="*/ 2621167 h 2805338"/>
              <a:gd name="connsiteX7" fmla="*/ 0 w 2413461"/>
              <a:gd name="connsiteY7" fmla="*/ 184171 h 2805338"/>
              <a:gd name="connsiteX8" fmla="*/ 184171 w 2413461"/>
              <a:gd name="connsiteY8" fmla="*/ 0 h 280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3461" h="2805338">
                <a:moveTo>
                  <a:pt x="184171" y="0"/>
                </a:moveTo>
                <a:lnTo>
                  <a:pt x="2229290" y="0"/>
                </a:lnTo>
                <a:cubicBezTo>
                  <a:pt x="2331005" y="0"/>
                  <a:pt x="2413461" y="82456"/>
                  <a:pt x="2413461" y="184171"/>
                </a:cubicBezTo>
                <a:lnTo>
                  <a:pt x="2413461" y="2621167"/>
                </a:lnTo>
                <a:cubicBezTo>
                  <a:pt x="2413461" y="2722882"/>
                  <a:pt x="2331005" y="2805338"/>
                  <a:pt x="2229290" y="2805338"/>
                </a:cubicBezTo>
                <a:lnTo>
                  <a:pt x="184171" y="2805338"/>
                </a:lnTo>
                <a:cubicBezTo>
                  <a:pt x="82456" y="2805338"/>
                  <a:pt x="0" y="2722882"/>
                  <a:pt x="0" y="2621167"/>
                </a:cubicBezTo>
                <a:lnTo>
                  <a:pt x="0" y="184171"/>
                </a:lnTo>
                <a:cubicBezTo>
                  <a:pt x="0" y="82456"/>
                  <a:pt x="82456" y="0"/>
                  <a:pt x="18417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45E2081-B9B6-4ECD-8AF9-24AD945D74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492714" y="2193532"/>
            <a:ext cx="1206573" cy="1402669"/>
          </a:xfrm>
          <a:custGeom>
            <a:avLst/>
            <a:gdLst>
              <a:gd name="connsiteX0" fmla="*/ 184171 w 2413461"/>
              <a:gd name="connsiteY0" fmla="*/ 0 h 2805338"/>
              <a:gd name="connsiteX1" fmla="*/ 2229290 w 2413461"/>
              <a:gd name="connsiteY1" fmla="*/ 0 h 2805338"/>
              <a:gd name="connsiteX2" fmla="*/ 2413461 w 2413461"/>
              <a:gd name="connsiteY2" fmla="*/ 184171 h 2805338"/>
              <a:gd name="connsiteX3" fmla="*/ 2413461 w 2413461"/>
              <a:gd name="connsiteY3" fmla="*/ 2621167 h 2805338"/>
              <a:gd name="connsiteX4" fmla="*/ 2229290 w 2413461"/>
              <a:gd name="connsiteY4" fmla="*/ 2805338 h 2805338"/>
              <a:gd name="connsiteX5" fmla="*/ 184171 w 2413461"/>
              <a:gd name="connsiteY5" fmla="*/ 2805338 h 2805338"/>
              <a:gd name="connsiteX6" fmla="*/ 0 w 2413461"/>
              <a:gd name="connsiteY6" fmla="*/ 2621167 h 2805338"/>
              <a:gd name="connsiteX7" fmla="*/ 0 w 2413461"/>
              <a:gd name="connsiteY7" fmla="*/ 184171 h 2805338"/>
              <a:gd name="connsiteX8" fmla="*/ 184171 w 2413461"/>
              <a:gd name="connsiteY8" fmla="*/ 0 h 280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3461" h="2805338">
                <a:moveTo>
                  <a:pt x="184171" y="0"/>
                </a:moveTo>
                <a:lnTo>
                  <a:pt x="2229290" y="0"/>
                </a:lnTo>
                <a:cubicBezTo>
                  <a:pt x="2331005" y="0"/>
                  <a:pt x="2413461" y="82456"/>
                  <a:pt x="2413461" y="184171"/>
                </a:cubicBezTo>
                <a:lnTo>
                  <a:pt x="2413461" y="2621167"/>
                </a:lnTo>
                <a:cubicBezTo>
                  <a:pt x="2413461" y="2722882"/>
                  <a:pt x="2331005" y="2805338"/>
                  <a:pt x="2229290" y="2805338"/>
                </a:cubicBezTo>
                <a:lnTo>
                  <a:pt x="184171" y="2805338"/>
                </a:lnTo>
                <a:cubicBezTo>
                  <a:pt x="82456" y="2805338"/>
                  <a:pt x="0" y="2722882"/>
                  <a:pt x="0" y="2621167"/>
                </a:cubicBezTo>
                <a:lnTo>
                  <a:pt x="0" y="184171"/>
                </a:lnTo>
                <a:cubicBezTo>
                  <a:pt x="0" y="82456"/>
                  <a:pt x="82456" y="0"/>
                  <a:pt x="184171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</p:spTree>
    <p:extLst>
      <p:ext uri="{BB962C8B-B14F-4D97-AF65-F5344CB8AC3E}">
        <p14:creationId xmlns:p14="http://schemas.microsoft.com/office/powerpoint/2010/main" val="10037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20000" decel="8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20000" decel="8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20000" decel="8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accel="20000" decel="8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3" grpId="0" animBg="1"/>
      <p:bldP spid="15" grpId="0" animBg="1"/>
      <p:bldP spid="14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E480274-A8E2-42CF-BF69-1D6B4FCB5F3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93636" y="1307306"/>
            <a:ext cx="6606314" cy="4243388"/>
          </a:xfrm>
          <a:custGeom>
            <a:avLst/>
            <a:gdLst>
              <a:gd name="connsiteX0" fmla="*/ 4494213 w 13214349"/>
              <a:gd name="connsiteY0" fmla="*/ 1 h 8486776"/>
              <a:gd name="connsiteX1" fmla="*/ 8716964 w 13214349"/>
              <a:gd name="connsiteY1" fmla="*/ 1 h 8486776"/>
              <a:gd name="connsiteX2" fmla="*/ 8716964 w 13214349"/>
              <a:gd name="connsiteY2" fmla="*/ 8486776 h 8486776"/>
              <a:gd name="connsiteX3" fmla="*/ 4494213 w 13214349"/>
              <a:gd name="connsiteY3" fmla="*/ 8486776 h 8486776"/>
              <a:gd name="connsiteX4" fmla="*/ 0 w 13214349"/>
              <a:gd name="connsiteY4" fmla="*/ 1 h 8486776"/>
              <a:gd name="connsiteX5" fmla="*/ 4222751 w 13214349"/>
              <a:gd name="connsiteY5" fmla="*/ 1 h 8486776"/>
              <a:gd name="connsiteX6" fmla="*/ 4222751 w 13214349"/>
              <a:gd name="connsiteY6" fmla="*/ 8486776 h 8486776"/>
              <a:gd name="connsiteX7" fmla="*/ 0 w 13214349"/>
              <a:gd name="connsiteY7" fmla="*/ 8486776 h 8486776"/>
              <a:gd name="connsiteX8" fmla="*/ 8991598 w 13214349"/>
              <a:gd name="connsiteY8" fmla="*/ 0 h 8486776"/>
              <a:gd name="connsiteX9" fmla="*/ 13214349 w 13214349"/>
              <a:gd name="connsiteY9" fmla="*/ 0 h 8486776"/>
              <a:gd name="connsiteX10" fmla="*/ 13214349 w 13214349"/>
              <a:gd name="connsiteY10" fmla="*/ 8486776 h 8486776"/>
              <a:gd name="connsiteX11" fmla="*/ 8991598 w 13214349"/>
              <a:gd name="connsiteY11" fmla="*/ 8486776 h 8486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14349" h="8486776">
                <a:moveTo>
                  <a:pt x="4494213" y="1"/>
                </a:moveTo>
                <a:lnTo>
                  <a:pt x="8716964" y="1"/>
                </a:lnTo>
                <a:lnTo>
                  <a:pt x="8716964" y="8486776"/>
                </a:lnTo>
                <a:lnTo>
                  <a:pt x="4494213" y="8486776"/>
                </a:lnTo>
                <a:close/>
                <a:moveTo>
                  <a:pt x="0" y="1"/>
                </a:moveTo>
                <a:lnTo>
                  <a:pt x="4222751" y="1"/>
                </a:lnTo>
                <a:lnTo>
                  <a:pt x="4222751" y="8486776"/>
                </a:lnTo>
                <a:lnTo>
                  <a:pt x="0" y="8486776"/>
                </a:lnTo>
                <a:close/>
                <a:moveTo>
                  <a:pt x="8991598" y="0"/>
                </a:moveTo>
                <a:lnTo>
                  <a:pt x="13214349" y="0"/>
                </a:lnTo>
                <a:lnTo>
                  <a:pt x="13214349" y="8486776"/>
                </a:lnTo>
                <a:lnTo>
                  <a:pt x="8991598" y="8486776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</p:spTree>
    <p:extLst>
      <p:ext uri="{BB962C8B-B14F-4D97-AF65-F5344CB8AC3E}">
        <p14:creationId xmlns:p14="http://schemas.microsoft.com/office/powerpoint/2010/main" val="23491635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40B2A55-B917-4DEC-8CAD-4304E1861D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793636" y="1307307"/>
            <a:ext cx="6606314" cy="4243388"/>
          </a:xfrm>
          <a:custGeom>
            <a:avLst/>
            <a:gdLst>
              <a:gd name="connsiteX0" fmla="*/ 8988425 w 13214349"/>
              <a:gd name="connsiteY0" fmla="*/ 4376738 h 8486776"/>
              <a:gd name="connsiteX1" fmla="*/ 13214349 w 13214349"/>
              <a:gd name="connsiteY1" fmla="*/ 4376738 h 8486776"/>
              <a:gd name="connsiteX2" fmla="*/ 13214349 w 13214349"/>
              <a:gd name="connsiteY2" fmla="*/ 8486776 h 8486776"/>
              <a:gd name="connsiteX3" fmla="*/ 8988425 w 13214349"/>
              <a:gd name="connsiteY3" fmla="*/ 8486776 h 8486776"/>
              <a:gd name="connsiteX4" fmla="*/ 4492625 w 13214349"/>
              <a:gd name="connsiteY4" fmla="*/ 4376738 h 8486776"/>
              <a:gd name="connsiteX5" fmla="*/ 8721725 w 13214349"/>
              <a:gd name="connsiteY5" fmla="*/ 4376738 h 8486776"/>
              <a:gd name="connsiteX6" fmla="*/ 8721725 w 13214349"/>
              <a:gd name="connsiteY6" fmla="*/ 8486776 h 8486776"/>
              <a:gd name="connsiteX7" fmla="*/ 4492625 w 13214349"/>
              <a:gd name="connsiteY7" fmla="*/ 8486776 h 8486776"/>
              <a:gd name="connsiteX8" fmla="*/ 0 w 13214349"/>
              <a:gd name="connsiteY8" fmla="*/ 4376738 h 8486776"/>
              <a:gd name="connsiteX9" fmla="*/ 4225925 w 13214349"/>
              <a:gd name="connsiteY9" fmla="*/ 4376738 h 8486776"/>
              <a:gd name="connsiteX10" fmla="*/ 4225925 w 13214349"/>
              <a:gd name="connsiteY10" fmla="*/ 8486776 h 8486776"/>
              <a:gd name="connsiteX11" fmla="*/ 0 w 13214349"/>
              <a:gd name="connsiteY11" fmla="*/ 8486776 h 8486776"/>
              <a:gd name="connsiteX12" fmla="*/ 0 w 13214349"/>
              <a:gd name="connsiteY12" fmla="*/ 1 h 8486776"/>
              <a:gd name="connsiteX13" fmla="*/ 4225925 w 13214349"/>
              <a:gd name="connsiteY13" fmla="*/ 1 h 8486776"/>
              <a:gd name="connsiteX14" fmla="*/ 4225925 w 13214349"/>
              <a:gd name="connsiteY14" fmla="*/ 4110038 h 8486776"/>
              <a:gd name="connsiteX15" fmla="*/ 0 w 13214349"/>
              <a:gd name="connsiteY15" fmla="*/ 4110038 h 8486776"/>
              <a:gd name="connsiteX16" fmla="*/ 8988425 w 13214349"/>
              <a:gd name="connsiteY16" fmla="*/ 0 h 8486776"/>
              <a:gd name="connsiteX17" fmla="*/ 13214349 w 13214349"/>
              <a:gd name="connsiteY17" fmla="*/ 0 h 8486776"/>
              <a:gd name="connsiteX18" fmla="*/ 13214349 w 13214349"/>
              <a:gd name="connsiteY18" fmla="*/ 4110038 h 8486776"/>
              <a:gd name="connsiteX19" fmla="*/ 8988425 w 13214349"/>
              <a:gd name="connsiteY19" fmla="*/ 4110038 h 8486776"/>
              <a:gd name="connsiteX20" fmla="*/ 4492625 w 13214349"/>
              <a:gd name="connsiteY20" fmla="*/ 0 h 8486776"/>
              <a:gd name="connsiteX21" fmla="*/ 8721725 w 13214349"/>
              <a:gd name="connsiteY21" fmla="*/ 0 h 8486776"/>
              <a:gd name="connsiteX22" fmla="*/ 8721725 w 13214349"/>
              <a:gd name="connsiteY22" fmla="*/ 4110038 h 8486776"/>
              <a:gd name="connsiteX23" fmla="*/ 4492625 w 13214349"/>
              <a:gd name="connsiteY23" fmla="*/ 4110038 h 8486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3214349" h="8486776">
                <a:moveTo>
                  <a:pt x="8988425" y="4376738"/>
                </a:moveTo>
                <a:lnTo>
                  <a:pt x="13214349" y="4376738"/>
                </a:lnTo>
                <a:lnTo>
                  <a:pt x="13214349" y="8486776"/>
                </a:lnTo>
                <a:lnTo>
                  <a:pt x="8988425" y="8486776"/>
                </a:lnTo>
                <a:close/>
                <a:moveTo>
                  <a:pt x="4492625" y="4376738"/>
                </a:moveTo>
                <a:lnTo>
                  <a:pt x="8721725" y="4376738"/>
                </a:lnTo>
                <a:lnTo>
                  <a:pt x="8721725" y="8486776"/>
                </a:lnTo>
                <a:lnTo>
                  <a:pt x="4492625" y="8486776"/>
                </a:lnTo>
                <a:close/>
                <a:moveTo>
                  <a:pt x="0" y="4376738"/>
                </a:moveTo>
                <a:lnTo>
                  <a:pt x="4225925" y="4376738"/>
                </a:lnTo>
                <a:lnTo>
                  <a:pt x="4225925" y="8486776"/>
                </a:lnTo>
                <a:lnTo>
                  <a:pt x="0" y="8486776"/>
                </a:lnTo>
                <a:close/>
                <a:moveTo>
                  <a:pt x="0" y="1"/>
                </a:moveTo>
                <a:lnTo>
                  <a:pt x="4225925" y="1"/>
                </a:lnTo>
                <a:lnTo>
                  <a:pt x="4225925" y="4110038"/>
                </a:lnTo>
                <a:lnTo>
                  <a:pt x="0" y="4110038"/>
                </a:lnTo>
                <a:close/>
                <a:moveTo>
                  <a:pt x="8988425" y="0"/>
                </a:moveTo>
                <a:lnTo>
                  <a:pt x="13214349" y="0"/>
                </a:lnTo>
                <a:lnTo>
                  <a:pt x="13214349" y="4110038"/>
                </a:lnTo>
                <a:lnTo>
                  <a:pt x="8988425" y="4110038"/>
                </a:lnTo>
                <a:close/>
                <a:moveTo>
                  <a:pt x="4492625" y="0"/>
                </a:moveTo>
                <a:lnTo>
                  <a:pt x="8721725" y="0"/>
                </a:lnTo>
                <a:lnTo>
                  <a:pt x="8721725" y="4110038"/>
                </a:lnTo>
                <a:lnTo>
                  <a:pt x="4492625" y="4110038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</p:spTree>
    <p:extLst>
      <p:ext uri="{BB962C8B-B14F-4D97-AF65-F5344CB8AC3E}">
        <p14:creationId xmlns:p14="http://schemas.microsoft.com/office/powerpoint/2010/main" val="25520163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0C75368-AF42-4BE0-8BE3-993F381CE07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00789" y="781050"/>
            <a:ext cx="10590421" cy="5276850"/>
          </a:xfrm>
          <a:custGeom>
            <a:avLst/>
            <a:gdLst>
              <a:gd name="connsiteX0" fmla="*/ 0 w 21183600"/>
              <a:gd name="connsiteY0" fmla="*/ 0 h 10553700"/>
              <a:gd name="connsiteX1" fmla="*/ 21183600 w 21183600"/>
              <a:gd name="connsiteY1" fmla="*/ 0 h 10553700"/>
              <a:gd name="connsiteX2" fmla="*/ 21183600 w 21183600"/>
              <a:gd name="connsiteY2" fmla="*/ 10553700 h 10553700"/>
              <a:gd name="connsiteX3" fmla="*/ 0 w 21183600"/>
              <a:gd name="connsiteY3" fmla="*/ 10553700 h 1055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83600" h="10553700">
                <a:moveTo>
                  <a:pt x="0" y="0"/>
                </a:moveTo>
                <a:lnTo>
                  <a:pt x="21183600" y="0"/>
                </a:lnTo>
                <a:lnTo>
                  <a:pt x="21183600" y="10553700"/>
                </a:lnTo>
                <a:lnTo>
                  <a:pt x="0" y="105537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alpha val="73000"/>
                  </a:schemeClr>
                </a:solidFill>
              </a:defRPr>
            </a:lvl1pPr>
          </a:lstStyle>
          <a:p>
            <a:r>
              <a:rPr lang="en-US"/>
              <a:t>Click icon to add picture,</a:t>
            </a:r>
          </a:p>
          <a:p>
            <a:r>
              <a:rPr lang="en-US"/>
              <a:t>Drag and Drop</a:t>
            </a:r>
          </a:p>
        </p:txBody>
      </p:sp>
    </p:spTree>
    <p:extLst>
      <p:ext uri="{BB962C8B-B14F-4D97-AF65-F5344CB8AC3E}">
        <p14:creationId xmlns:p14="http://schemas.microsoft.com/office/powerpoint/2010/main" val="45168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2000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slideLayout" Target="../slideLayouts/slideLayout70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Relationship Id="rId8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slideLayout" Target="../slideLayouts/slideLayout98.xml"/><Relationship Id="rId39" Type="http://schemas.openxmlformats.org/officeDocument/2006/relationships/slideLayout" Target="../slideLayouts/slideLayout111.xml"/><Relationship Id="rId21" Type="http://schemas.openxmlformats.org/officeDocument/2006/relationships/slideLayout" Target="../slideLayouts/slideLayout93.xml"/><Relationship Id="rId34" Type="http://schemas.openxmlformats.org/officeDocument/2006/relationships/slideLayout" Target="../slideLayouts/slideLayout106.xml"/><Relationship Id="rId42" Type="http://schemas.openxmlformats.org/officeDocument/2006/relationships/slideLayout" Target="../slideLayouts/slideLayout114.xml"/><Relationship Id="rId47" Type="http://schemas.openxmlformats.org/officeDocument/2006/relationships/image" Target="../media/image4.png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9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96.xml"/><Relationship Id="rId32" Type="http://schemas.openxmlformats.org/officeDocument/2006/relationships/slideLayout" Target="../slideLayouts/slideLayout104.xml"/><Relationship Id="rId37" Type="http://schemas.openxmlformats.org/officeDocument/2006/relationships/slideLayout" Target="../slideLayouts/slideLayout109.xml"/><Relationship Id="rId40" Type="http://schemas.openxmlformats.org/officeDocument/2006/relationships/slideLayout" Target="../slideLayouts/slideLayout112.xml"/><Relationship Id="rId45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28" Type="http://schemas.openxmlformats.org/officeDocument/2006/relationships/slideLayout" Target="../slideLayouts/slideLayout100.xml"/><Relationship Id="rId36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31" Type="http://schemas.openxmlformats.org/officeDocument/2006/relationships/slideLayout" Target="../slideLayouts/slideLayout103.xml"/><Relationship Id="rId44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Relationship Id="rId27" Type="http://schemas.openxmlformats.org/officeDocument/2006/relationships/slideLayout" Target="../slideLayouts/slideLayout99.xml"/><Relationship Id="rId30" Type="http://schemas.openxmlformats.org/officeDocument/2006/relationships/slideLayout" Target="../slideLayouts/slideLayout102.xml"/><Relationship Id="rId35" Type="http://schemas.openxmlformats.org/officeDocument/2006/relationships/slideLayout" Target="../slideLayouts/slideLayout107.xml"/><Relationship Id="rId43" Type="http://schemas.openxmlformats.org/officeDocument/2006/relationships/slideLayout" Target="../slideLayouts/slideLayout115.xml"/><Relationship Id="rId48" Type="http://schemas.openxmlformats.org/officeDocument/2006/relationships/image" Target="../media/image5.png"/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slideLayout" Target="../slideLayouts/slideLayout97.xml"/><Relationship Id="rId33" Type="http://schemas.openxmlformats.org/officeDocument/2006/relationships/slideLayout" Target="../slideLayouts/slideLayout105.xml"/><Relationship Id="rId38" Type="http://schemas.openxmlformats.org/officeDocument/2006/relationships/slideLayout" Target="../slideLayouts/slideLayout110.xml"/><Relationship Id="rId46" Type="http://schemas.openxmlformats.org/officeDocument/2006/relationships/theme" Target="../theme/theme4.xml"/><Relationship Id="rId20" Type="http://schemas.openxmlformats.org/officeDocument/2006/relationships/slideLayout" Target="../slideLayouts/slideLayout92.xml"/><Relationship Id="rId41" Type="http://schemas.openxmlformats.org/officeDocument/2006/relationships/slideLayout" Target="../slideLayouts/slideLayout113.xml"/></Relationships>
</file>

<file path=ppt/slideMasters/_rels/slideMaster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43.xml"/><Relationship Id="rId21" Type="http://schemas.openxmlformats.org/officeDocument/2006/relationships/slideLayout" Target="../slideLayouts/slideLayout138.xml"/><Relationship Id="rId42" Type="http://schemas.openxmlformats.org/officeDocument/2006/relationships/slideLayout" Target="../slideLayouts/slideLayout159.xml"/><Relationship Id="rId47" Type="http://schemas.openxmlformats.org/officeDocument/2006/relationships/slideLayout" Target="../slideLayouts/slideLayout164.xml"/><Relationship Id="rId63" Type="http://schemas.openxmlformats.org/officeDocument/2006/relationships/slideLayout" Target="../slideLayouts/slideLayout180.xml"/><Relationship Id="rId68" Type="http://schemas.openxmlformats.org/officeDocument/2006/relationships/slideLayout" Target="../slideLayouts/slideLayout185.xml"/><Relationship Id="rId84" Type="http://schemas.openxmlformats.org/officeDocument/2006/relationships/slideLayout" Target="../slideLayouts/slideLayout201.xml"/><Relationship Id="rId89" Type="http://schemas.openxmlformats.org/officeDocument/2006/relationships/slideLayout" Target="../slideLayouts/slideLayout206.xml"/><Relationship Id="rId112" Type="http://schemas.openxmlformats.org/officeDocument/2006/relationships/theme" Target="../theme/theme5.xml"/><Relationship Id="rId16" Type="http://schemas.openxmlformats.org/officeDocument/2006/relationships/slideLayout" Target="../slideLayouts/slideLayout133.xml"/><Relationship Id="rId107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128.xml"/><Relationship Id="rId32" Type="http://schemas.openxmlformats.org/officeDocument/2006/relationships/slideLayout" Target="../slideLayouts/slideLayout149.xml"/><Relationship Id="rId37" Type="http://schemas.openxmlformats.org/officeDocument/2006/relationships/slideLayout" Target="../slideLayouts/slideLayout154.xml"/><Relationship Id="rId53" Type="http://schemas.openxmlformats.org/officeDocument/2006/relationships/slideLayout" Target="../slideLayouts/slideLayout170.xml"/><Relationship Id="rId58" Type="http://schemas.openxmlformats.org/officeDocument/2006/relationships/slideLayout" Target="../slideLayouts/slideLayout175.xml"/><Relationship Id="rId74" Type="http://schemas.openxmlformats.org/officeDocument/2006/relationships/slideLayout" Target="../slideLayouts/slideLayout191.xml"/><Relationship Id="rId79" Type="http://schemas.openxmlformats.org/officeDocument/2006/relationships/slideLayout" Target="../slideLayouts/slideLayout196.xml"/><Relationship Id="rId102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122.xml"/><Relationship Id="rId90" Type="http://schemas.openxmlformats.org/officeDocument/2006/relationships/slideLayout" Target="../slideLayouts/slideLayout207.xml"/><Relationship Id="rId95" Type="http://schemas.openxmlformats.org/officeDocument/2006/relationships/slideLayout" Target="../slideLayouts/slideLayout212.xml"/><Relationship Id="rId22" Type="http://schemas.openxmlformats.org/officeDocument/2006/relationships/slideLayout" Target="../slideLayouts/slideLayout139.xml"/><Relationship Id="rId27" Type="http://schemas.openxmlformats.org/officeDocument/2006/relationships/slideLayout" Target="../slideLayouts/slideLayout144.xml"/><Relationship Id="rId43" Type="http://schemas.openxmlformats.org/officeDocument/2006/relationships/slideLayout" Target="../slideLayouts/slideLayout160.xml"/><Relationship Id="rId48" Type="http://schemas.openxmlformats.org/officeDocument/2006/relationships/slideLayout" Target="../slideLayouts/slideLayout165.xml"/><Relationship Id="rId64" Type="http://schemas.openxmlformats.org/officeDocument/2006/relationships/slideLayout" Target="../slideLayouts/slideLayout181.xml"/><Relationship Id="rId69" Type="http://schemas.openxmlformats.org/officeDocument/2006/relationships/slideLayout" Target="../slideLayouts/slideLayout186.xml"/><Relationship Id="rId80" Type="http://schemas.openxmlformats.org/officeDocument/2006/relationships/slideLayout" Target="../slideLayouts/slideLayout197.xml"/><Relationship Id="rId85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129.xml"/><Relationship Id="rId17" Type="http://schemas.openxmlformats.org/officeDocument/2006/relationships/slideLayout" Target="../slideLayouts/slideLayout134.xml"/><Relationship Id="rId33" Type="http://schemas.openxmlformats.org/officeDocument/2006/relationships/slideLayout" Target="../slideLayouts/slideLayout150.xml"/><Relationship Id="rId38" Type="http://schemas.openxmlformats.org/officeDocument/2006/relationships/slideLayout" Target="../slideLayouts/slideLayout155.xml"/><Relationship Id="rId59" Type="http://schemas.openxmlformats.org/officeDocument/2006/relationships/slideLayout" Target="../slideLayouts/slideLayout176.xml"/><Relationship Id="rId103" Type="http://schemas.openxmlformats.org/officeDocument/2006/relationships/slideLayout" Target="../slideLayouts/slideLayout220.xml"/><Relationship Id="rId108" Type="http://schemas.openxmlformats.org/officeDocument/2006/relationships/slideLayout" Target="../slideLayouts/slideLayout225.xml"/><Relationship Id="rId54" Type="http://schemas.openxmlformats.org/officeDocument/2006/relationships/slideLayout" Target="../slideLayouts/slideLayout171.xml"/><Relationship Id="rId70" Type="http://schemas.openxmlformats.org/officeDocument/2006/relationships/slideLayout" Target="../slideLayouts/slideLayout187.xml"/><Relationship Id="rId75" Type="http://schemas.openxmlformats.org/officeDocument/2006/relationships/slideLayout" Target="../slideLayouts/slideLayout192.xml"/><Relationship Id="rId91" Type="http://schemas.openxmlformats.org/officeDocument/2006/relationships/slideLayout" Target="../slideLayouts/slideLayout208.xml"/><Relationship Id="rId96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2.xml"/><Relationship Id="rId23" Type="http://schemas.openxmlformats.org/officeDocument/2006/relationships/slideLayout" Target="../slideLayouts/slideLayout140.xml"/><Relationship Id="rId28" Type="http://schemas.openxmlformats.org/officeDocument/2006/relationships/slideLayout" Target="../slideLayouts/slideLayout145.xml"/><Relationship Id="rId36" Type="http://schemas.openxmlformats.org/officeDocument/2006/relationships/slideLayout" Target="../slideLayouts/slideLayout153.xml"/><Relationship Id="rId49" Type="http://schemas.openxmlformats.org/officeDocument/2006/relationships/slideLayout" Target="../slideLayouts/slideLayout166.xml"/><Relationship Id="rId57" Type="http://schemas.openxmlformats.org/officeDocument/2006/relationships/slideLayout" Target="../slideLayouts/slideLayout174.xml"/><Relationship Id="rId106" Type="http://schemas.openxmlformats.org/officeDocument/2006/relationships/slideLayout" Target="../slideLayouts/slideLayout223.xml"/><Relationship Id="rId10" Type="http://schemas.openxmlformats.org/officeDocument/2006/relationships/slideLayout" Target="../slideLayouts/slideLayout127.xml"/><Relationship Id="rId31" Type="http://schemas.openxmlformats.org/officeDocument/2006/relationships/slideLayout" Target="../slideLayouts/slideLayout148.xml"/><Relationship Id="rId44" Type="http://schemas.openxmlformats.org/officeDocument/2006/relationships/slideLayout" Target="../slideLayouts/slideLayout161.xml"/><Relationship Id="rId52" Type="http://schemas.openxmlformats.org/officeDocument/2006/relationships/slideLayout" Target="../slideLayouts/slideLayout169.xml"/><Relationship Id="rId60" Type="http://schemas.openxmlformats.org/officeDocument/2006/relationships/slideLayout" Target="../slideLayouts/slideLayout177.xml"/><Relationship Id="rId65" Type="http://schemas.openxmlformats.org/officeDocument/2006/relationships/slideLayout" Target="../slideLayouts/slideLayout182.xml"/><Relationship Id="rId73" Type="http://schemas.openxmlformats.org/officeDocument/2006/relationships/slideLayout" Target="../slideLayouts/slideLayout190.xml"/><Relationship Id="rId78" Type="http://schemas.openxmlformats.org/officeDocument/2006/relationships/slideLayout" Target="../slideLayouts/slideLayout195.xml"/><Relationship Id="rId81" Type="http://schemas.openxmlformats.org/officeDocument/2006/relationships/slideLayout" Target="../slideLayouts/slideLayout198.xml"/><Relationship Id="rId86" Type="http://schemas.openxmlformats.org/officeDocument/2006/relationships/slideLayout" Target="../slideLayouts/slideLayout203.xml"/><Relationship Id="rId94" Type="http://schemas.openxmlformats.org/officeDocument/2006/relationships/slideLayout" Target="../slideLayouts/slideLayout211.xml"/><Relationship Id="rId99" Type="http://schemas.openxmlformats.org/officeDocument/2006/relationships/slideLayout" Target="../slideLayouts/slideLayout216.xml"/><Relationship Id="rId101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0.xml"/><Relationship Id="rId18" Type="http://schemas.openxmlformats.org/officeDocument/2006/relationships/slideLayout" Target="../slideLayouts/slideLayout135.xml"/><Relationship Id="rId39" Type="http://schemas.openxmlformats.org/officeDocument/2006/relationships/slideLayout" Target="../slideLayouts/slideLayout156.xml"/><Relationship Id="rId109" Type="http://schemas.openxmlformats.org/officeDocument/2006/relationships/slideLayout" Target="../slideLayouts/slideLayout226.xml"/><Relationship Id="rId34" Type="http://schemas.openxmlformats.org/officeDocument/2006/relationships/slideLayout" Target="../slideLayouts/slideLayout151.xml"/><Relationship Id="rId50" Type="http://schemas.openxmlformats.org/officeDocument/2006/relationships/slideLayout" Target="../slideLayouts/slideLayout167.xml"/><Relationship Id="rId55" Type="http://schemas.openxmlformats.org/officeDocument/2006/relationships/slideLayout" Target="../slideLayouts/slideLayout172.xml"/><Relationship Id="rId76" Type="http://schemas.openxmlformats.org/officeDocument/2006/relationships/slideLayout" Target="../slideLayouts/slideLayout193.xml"/><Relationship Id="rId97" Type="http://schemas.openxmlformats.org/officeDocument/2006/relationships/slideLayout" Target="../slideLayouts/slideLayout214.xml"/><Relationship Id="rId104" Type="http://schemas.openxmlformats.org/officeDocument/2006/relationships/slideLayout" Target="../slideLayouts/slideLayout221.xml"/><Relationship Id="rId7" Type="http://schemas.openxmlformats.org/officeDocument/2006/relationships/slideLayout" Target="../slideLayouts/slideLayout124.xml"/><Relationship Id="rId71" Type="http://schemas.openxmlformats.org/officeDocument/2006/relationships/slideLayout" Target="../slideLayouts/slideLayout188.xml"/><Relationship Id="rId92" Type="http://schemas.openxmlformats.org/officeDocument/2006/relationships/slideLayout" Target="../slideLayouts/slideLayout209.xml"/><Relationship Id="rId2" Type="http://schemas.openxmlformats.org/officeDocument/2006/relationships/slideLayout" Target="../slideLayouts/slideLayout119.xml"/><Relationship Id="rId29" Type="http://schemas.openxmlformats.org/officeDocument/2006/relationships/slideLayout" Target="../slideLayouts/slideLayout146.xml"/><Relationship Id="rId24" Type="http://schemas.openxmlformats.org/officeDocument/2006/relationships/slideLayout" Target="../slideLayouts/slideLayout141.xml"/><Relationship Id="rId40" Type="http://schemas.openxmlformats.org/officeDocument/2006/relationships/slideLayout" Target="../slideLayouts/slideLayout157.xml"/><Relationship Id="rId45" Type="http://schemas.openxmlformats.org/officeDocument/2006/relationships/slideLayout" Target="../slideLayouts/slideLayout162.xml"/><Relationship Id="rId66" Type="http://schemas.openxmlformats.org/officeDocument/2006/relationships/slideLayout" Target="../slideLayouts/slideLayout183.xml"/><Relationship Id="rId87" Type="http://schemas.openxmlformats.org/officeDocument/2006/relationships/slideLayout" Target="../slideLayouts/slideLayout204.xml"/><Relationship Id="rId110" Type="http://schemas.openxmlformats.org/officeDocument/2006/relationships/slideLayout" Target="../slideLayouts/slideLayout227.xml"/><Relationship Id="rId61" Type="http://schemas.openxmlformats.org/officeDocument/2006/relationships/slideLayout" Target="../slideLayouts/slideLayout178.xml"/><Relationship Id="rId82" Type="http://schemas.openxmlformats.org/officeDocument/2006/relationships/slideLayout" Target="../slideLayouts/slideLayout199.xml"/><Relationship Id="rId1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31.xml"/><Relationship Id="rId30" Type="http://schemas.openxmlformats.org/officeDocument/2006/relationships/slideLayout" Target="../slideLayouts/slideLayout147.xml"/><Relationship Id="rId35" Type="http://schemas.openxmlformats.org/officeDocument/2006/relationships/slideLayout" Target="../slideLayouts/slideLayout152.xml"/><Relationship Id="rId56" Type="http://schemas.openxmlformats.org/officeDocument/2006/relationships/slideLayout" Target="../slideLayouts/slideLayout173.xml"/><Relationship Id="rId77" Type="http://schemas.openxmlformats.org/officeDocument/2006/relationships/slideLayout" Target="../slideLayouts/slideLayout194.xml"/><Relationship Id="rId100" Type="http://schemas.openxmlformats.org/officeDocument/2006/relationships/slideLayout" Target="../slideLayouts/slideLayout217.xml"/><Relationship Id="rId105" Type="http://schemas.openxmlformats.org/officeDocument/2006/relationships/slideLayout" Target="../slideLayouts/slideLayout222.xml"/><Relationship Id="rId8" Type="http://schemas.openxmlformats.org/officeDocument/2006/relationships/slideLayout" Target="../slideLayouts/slideLayout125.xml"/><Relationship Id="rId51" Type="http://schemas.openxmlformats.org/officeDocument/2006/relationships/slideLayout" Target="../slideLayouts/slideLayout168.xml"/><Relationship Id="rId72" Type="http://schemas.openxmlformats.org/officeDocument/2006/relationships/slideLayout" Target="../slideLayouts/slideLayout189.xml"/><Relationship Id="rId93" Type="http://schemas.openxmlformats.org/officeDocument/2006/relationships/slideLayout" Target="../slideLayouts/slideLayout210.xml"/><Relationship Id="rId98" Type="http://schemas.openxmlformats.org/officeDocument/2006/relationships/slideLayout" Target="../slideLayouts/slideLayout215.xml"/><Relationship Id="rId3" Type="http://schemas.openxmlformats.org/officeDocument/2006/relationships/slideLayout" Target="../slideLayouts/slideLayout120.xml"/><Relationship Id="rId25" Type="http://schemas.openxmlformats.org/officeDocument/2006/relationships/slideLayout" Target="../slideLayouts/slideLayout142.xml"/><Relationship Id="rId46" Type="http://schemas.openxmlformats.org/officeDocument/2006/relationships/slideLayout" Target="../slideLayouts/slideLayout163.xml"/><Relationship Id="rId67" Type="http://schemas.openxmlformats.org/officeDocument/2006/relationships/slideLayout" Target="../slideLayouts/slideLayout184.xml"/><Relationship Id="rId20" Type="http://schemas.openxmlformats.org/officeDocument/2006/relationships/slideLayout" Target="../slideLayouts/slideLayout137.xml"/><Relationship Id="rId41" Type="http://schemas.openxmlformats.org/officeDocument/2006/relationships/slideLayout" Target="../slideLayouts/slideLayout158.xml"/><Relationship Id="rId62" Type="http://schemas.openxmlformats.org/officeDocument/2006/relationships/slideLayout" Target="../slideLayouts/slideLayout179.xml"/><Relationship Id="rId83" Type="http://schemas.openxmlformats.org/officeDocument/2006/relationships/slideLayout" Target="../slideLayouts/slideLayout200.xml"/><Relationship Id="rId88" Type="http://schemas.openxmlformats.org/officeDocument/2006/relationships/slideLayout" Target="../slideLayouts/slideLayout205.xml"/><Relationship Id="rId111" Type="http://schemas.openxmlformats.org/officeDocument/2006/relationships/slideLayout" Target="../slideLayouts/slideLayout228.xml"/></Relationships>
</file>

<file path=ppt/slideMasters/_rels/slideMaster6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54.xml"/><Relationship Id="rId21" Type="http://schemas.openxmlformats.org/officeDocument/2006/relationships/slideLayout" Target="../slideLayouts/slideLayout249.xml"/><Relationship Id="rId42" Type="http://schemas.openxmlformats.org/officeDocument/2006/relationships/slideLayout" Target="../slideLayouts/slideLayout270.xml"/><Relationship Id="rId47" Type="http://schemas.openxmlformats.org/officeDocument/2006/relationships/slideLayout" Target="../slideLayouts/slideLayout275.xml"/><Relationship Id="rId63" Type="http://schemas.openxmlformats.org/officeDocument/2006/relationships/slideLayout" Target="../slideLayouts/slideLayout291.xml"/><Relationship Id="rId68" Type="http://schemas.openxmlformats.org/officeDocument/2006/relationships/slideLayout" Target="../slideLayouts/slideLayout296.xml"/><Relationship Id="rId84" Type="http://schemas.openxmlformats.org/officeDocument/2006/relationships/slideLayout" Target="../slideLayouts/slideLayout312.xml"/><Relationship Id="rId89" Type="http://schemas.openxmlformats.org/officeDocument/2006/relationships/slideLayout" Target="../slideLayouts/slideLayout317.xml"/><Relationship Id="rId16" Type="http://schemas.openxmlformats.org/officeDocument/2006/relationships/slideLayout" Target="../slideLayouts/slideLayout244.xml"/><Relationship Id="rId107" Type="http://schemas.openxmlformats.org/officeDocument/2006/relationships/slideLayout" Target="../slideLayouts/slideLayout335.xml"/><Relationship Id="rId11" Type="http://schemas.openxmlformats.org/officeDocument/2006/relationships/slideLayout" Target="../slideLayouts/slideLayout239.xml"/><Relationship Id="rId32" Type="http://schemas.openxmlformats.org/officeDocument/2006/relationships/slideLayout" Target="../slideLayouts/slideLayout260.xml"/><Relationship Id="rId37" Type="http://schemas.openxmlformats.org/officeDocument/2006/relationships/slideLayout" Target="../slideLayouts/slideLayout265.xml"/><Relationship Id="rId53" Type="http://schemas.openxmlformats.org/officeDocument/2006/relationships/slideLayout" Target="../slideLayouts/slideLayout281.xml"/><Relationship Id="rId58" Type="http://schemas.openxmlformats.org/officeDocument/2006/relationships/slideLayout" Target="../slideLayouts/slideLayout286.xml"/><Relationship Id="rId74" Type="http://schemas.openxmlformats.org/officeDocument/2006/relationships/slideLayout" Target="../slideLayouts/slideLayout302.xml"/><Relationship Id="rId79" Type="http://schemas.openxmlformats.org/officeDocument/2006/relationships/slideLayout" Target="../slideLayouts/slideLayout307.xml"/><Relationship Id="rId102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233.xml"/><Relationship Id="rId90" Type="http://schemas.openxmlformats.org/officeDocument/2006/relationships/slideLayout" Target="../slideLayouts/slideLayout318.xml"/><Relationship Id="rId95" Type="http://schemas.openxmlformats.org/officeDocument/2006/relationships/slideLayout" Target="../slideLayouts/slideLayout323.xml"/><Relationship Id="rId22" Type="http://schemas.openxmlformats.org/officeDocument/2006/relationships/slideLayout" Target="../slideLayouts/slideLayout250.xml"/><Relationship Id="rId27" Type="http://schemas.openxmlformats.org/officeDocument/2006/relationships/slideLayout" Target="../slideLayouts/slideLayout255.xml"/><Relationship Id="rId43" Type="http://schemas.openxmlformats.org/officeDocument/2006/relationships/slideLayout" Target="../slideLayouts/slideLayout271.xml"/><Relationship Id="rId48" Type="http://schemas.openxmlformats.org/officeDocument/2006/relationships/slideLayout" Target="../slideLayouts/slideLayout276.xml"/><Relationship Id="rId64" Type="http://schemas.openxmlformats.org/officeDocument/2006/relationships/slideLayout" Target="../slideLayouts/slideLayout292.xml"/><Relationship Id="rId69" Type="http://schemas.openxmlformats.org/officeDocument/2006/relationships/slideLayout" Target="../slideLayouts/slideLayout297.xml"/><Relationship Id="rId80" Type="http://schemas.openxmlformats.org/officeDocument/2006/relationships/slideLayout" Target="../slideLayouts/slideLayout308.xml"/><Relationship Id="rId85" Type="http://schemas.openxmlformats.org/officeDocument/2006/relationships/slideLayout" Target="../slideLayouts/slideLayout313.xml"/><Relationship Id="rId12" Type="http://schemas.openxmlformats.org/officeDocument/2006/relationships/slideLayout" Target="../slideLayouts/slideLayout240.xml"/><Relationship Id="rId17" Type="http://schemas.openxmlformats.org/officeDocument/2006/relationships/slideLayout" Target="../slideLayouts/slideLayout245.xml"/><Relationship Id="rId33" Type="http://schemas.openxmlformats.org/officeDocument/2006/relationships/slideLayout" Target="../slideLayouts/slideLayout261.xml"/><Relationship Id="rId38" Type="http://schemas.openxmlformats.org/officeDocument/2006/relationships/slideLayout" Target="../slideLayouts/slideLayout266.xml"/><Relationship Id="rId59" Type="http://schemas.openxmlformats.org/officeDocument/2006/relationships/slideLayout" Target="../slideLayouts/slideLayout287.xml"/><Relationship Id="rId103" Type="http://schemas.openxmlformats.org/officeDocument/2006/relationships/slideLayout" Target="../slideLayouts/slideLayout331.xml"/><Relationship Id="rId108" Type="http://schemas.openxmlformats.org/officeDocument/2006/relationships/slideLayout" Target="../slideLayouts/slideLayout336.xml"/><Relationship Id="rId54" Type="http://schemas.openxmlformats.org/officeDocument/2006/relationships/slideLayout" Target="../slideLayouts/slideLayout282.xml"/><Relationship Id="rId70" Type="http://schemas.openxmlformats.org/officeDocument/2006/relationships/slideLayout" Target="../slideLayouts/slideLayout298.xml"/><Relationship Id="rId75" Type="http://schemas.openxmlformats.org/officeDocument/2006/relationships/slideLayout" Target="../slideLayouts/slideLayout303.xml"/><Relationship Id="rId91" Type="http://schemas.openxmlformats.org/officeDocument/2006/relationships/slideLayout" Target="../slideLayouts/slideLayout319.xml"/><Relationship Id="rId96" Type="http://schemas.openxmlformats.org/officeDocument/2006/relationships/slideLayout" Target="../slideLayouts/slideLayout324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5" Type="http://schemas.openxmlformats.org/officeDocument/2006/relationships/slideLayout" Target="../slideLayouts/slideLayout243.xml"/><Relationship Id="rId23" Type="http://schemas.openxmlformats.org/officeDocument/2006/relationships/slideLayout" Target="../slideLayouts/slideLayout251.xml"/><Relationship Id="rId28" Type="http://schemas.openxmlformats.org/officeDocument/2006/relationships/slideLayout" Target="../slideLayouts/slideLayout256.xml"/><Relationship Id="rId36" Type="http://schemas.openxmlformats.org/officeDocument/2006/relationships/slideLayout" Target="../slideLayouts/slideLayout264.xml"/><Relationship Id="rId49" Type="http://schemas.openxmlformats.org/officeDocument/2006/relationships/slideLayout" Target="../slideLayouts/slideLayout277.xml"/><Relationship Id="rId57" Type="http://schemas.openxmlformats.org/officeDocument/2006/relationships/slideLayout" Target="../slideLayouts/slideLayout285.xml"/><Relationship Id="rId106" Type="http://schemas.openxmlformats.org/officeDocument/2006/relationships/slideLayout" Target="../slideLayouts/slideLayout334.xml"/><Relationship Id="rId10" Type="http://schemas.openxmlformats.org/officeDocument/2006/relationships/slideLayout" Target="../slideLayouts/slideLayout238.xml"/><Relationship Id="rId31" Type="http://schemas.openxmlformats.org/officeDocument/2006/relationships/slideLayout" Target="../slideLayouts/slideLayout259.xml"/><Relationship Id="rId44" Type="http://schemas.openxmlformats.org/officeDocument/2006/relationships/slideLayout" Target="../slideLayouts/slideLayout272.xml"/><Relationship Id="rId52" Type="http://schemas.openxmlformats.org/officeDocument/2006/relationships/slideLayout" Target="../slideLayouts/slideLayout280.xml"/><Relationship Id="rId60" Type="http://schemas.openxmlformats.org/officeDocument/2006/relationships/slideLayout" Target="../slideLayouts/slideLayout288.xml"/><Relationship Id="rId65" Type="http://schemas.openxmlformats.org/officeDocument/2006/relationships/slideLayout" Target="../slideLayouts/slideLayout293.xml"/><Relationship Id="rId73" Type="http://schemas.openxmlformats.org/officeDocument/2006/relationships/slideLayout" Target="../slideLayouts/slideLayout301.xml"/><Relationship Id="rId78" Type="http://schemas.openxmlformats.org/officeDocument/2006/relationships/slideLayout" Target="../slideLayouts/slideLayout306.xml"/><Relationship Id="rId81" Type="http://schemas.openxmlformats.org/officeDocument/2006/relationships/slideLayout" Target="../slideLayouts/slideLayout309.xml"/><Relationship Id="rId86" Type="http://schemas.openxmlformats.org/officeDocument/2006/relationships/slideLayout" Target="../slideLayouts/slideLayout314.xml"/><Relationship Id="rId94" Type="http://schemas.openxmlformats.org/officeDocument/2006/relationships/slideLayout" Target="../slideLayouts/slideLayout322.xml"/><Relationship Id="rId99" Type="http://schemas.openxmlformats.org/officeDocument/2006/relationships/slideLayout" Target="../slideLayouts/slideLayout327.xml"/><Relationship Id="rId101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Relationship Id="rId13" Type="http://schemas.openxmlformats.org/officeDocument/2006/relationships/slideLayout" Target="../slideLayouts/slideLayout241.xml"/><Relationship Id="rId18" Type="http://schemas.openxmlformats.org/officeDocument/2006/relationships/slideLayout" Target="../slideLayouts/slideLayout246.xml"/><Relationship Id="rId39" Type="http://schemas.openxmlformats.org/officeDocument/2006/relationships/slideLayout" Target="../slideLayouts/slideLayout267.xml"/><Relationship Id="rId109" Type="http://schemas.openxmlformats.org/officeDocument/2006/relationships/slideLayout" Target="../slideLayouts/slideLayout337.xml"/><Relationship Id="rId34" Type="http://schemas.openxmlformats.org/officeDocument/2006/relationships/slideLayout" Target="../slideLayouts/slideLayout262.xml"/><Relationship Id="rId50" Type="http://schemas.openxmlformats.org/officeDocument/2006/relationships/slideLayout" Target="../slideLayouts/slideLayout278.xml"/><Relationship Id="rId55" Type="http://schemas.openxmlformats.org/officeDocument/2006/relationships/slideLayout" Target="../slideLayouts/slideLayout283.xml"/><Relationship Id="rId76" Type="http://schemas.openxmlformats.org/officeDocument/2006/relationships/slideLayout" Target="../slideLayouts/slideLayout304.xml"/><Relationship Id="rId97" Type="http://schemas.openxmlformats.org/officeDocument/2006/relationships/slideLayout" Target="../slideLayouts/slideLayout325.xml"/><Relationship Id="rId104" Type="http://schemas.openxmlformats.org/officeDocument/2006/relationships/slideLayout" Target="../slideLayouts/slideLayout332.xml"/><Relationship Id="rId7" Type="http://schemas.openxmlformats.org/officeDocument/2006/relationships/slideLayout" Target="../slideLayouts/slideLayout235.xml"/><Relationship Id="rId71" Type="http://schemas.openxmlformats.org/officeDocument/2006/relationships/slideLayout" Target="../slideLayouts/slideLayout299.xml"/><Relationship Id="rId92" Type="http://schemas.openxmlformats.org/officeDocument/2006/relationships/slideLayout" Target="../slideLayouts/slideLayout320.xml"/><Relationship Id="rId2" Type="http://schemas.openxmlformats.org/officeDocument/2006/relationships/slideLayout" Target="../slideLayouts/slideLayout230.xml"/><Relationship Id="rId29" Type="http://schemas.openxmlformats.org/officeDocument/2006/relationships/slideLayout" Target="../slideLayouts/slideLayout257.xml"/><Relationship Id="rId24" Type="http://schemas.openxmlformats.org/officeDocument/2006/relationships/slideLayout" Target="../slideLayouts/slideLayout252.xml"/><Relationship Id="rId40" Type="http://schemas.openxmlformats.org/officeDocument/2006/relationships/slideLayout" Target="../slideLayouts/slideLayout268.xml"/><Relationship Id="rId45" Type="http://schemas.openxmlformats.org/officeDocument/2006/relationships/slideLayout" Target="../slideLayouts/slideLayout273.xml"/><Relationship Id="rId66" Type="http://schemas.openxmlformats.org/officeDocument/2006/relationships/slideLayout" Target="../slideLayouts/slideLayout294.xml"/><Relationship Id="rId87" Type="http://schemas.openxmlformats.org/officeDocument/2006/relationships/slideLayout" Target="../slideLayouts/slideLayout315.xml"/><Relationship Id="rId110" Type="http://schemas.openxmlformats.org/officeDocument/2006/relationships/slideLayout" Target="../slideLayouts/slideLayout338.xml"/><Relationship Id="rId61" Type="http://schemas.openxmlformats.org/officeDocument/2006/relationships/slideLayout" Target="../slideLayouts/slideLayout289.xml"/><Relationship Id="rId82" Type="http://schemas.openxmlformats.org/officeDocument/2006/relationships/slideLayout" Target="../slideLayouts/slideLayout310.xml"/><Relationship Id="rId19" Type="http://schemas.openxmlformats.org/officeDocument/2006/relationships/slideLayout" Target="../slideLayouts/slideLayout247.xml"/><Relationship Id="rId14" Type="http://schemas.openxmlformats.org/officeDocument/2006/relationships/slideLayout" Target="../slideLayouts/slideLayout242.xml"/><Relationship Id="rId30" Type="http://schemas.openxmlformats.org/officeDocument/2006/relationships/slideLayout" Target="../slideLayouts/slideLayout258.xml"/><Relationship Id="rId35" Type="http://schemas.openxmlformats.org/officeDocument/2006/relationships/slideLayout" Target="../slideLayouts/slideLayout263.xml"/><Relationship Id="rId56" Type="http://schemas.openxmlformats.org/officeDocument/2006/relationships/slideLayout" Target="../slideLayouts/slideLayout284.xml"/><Relationship Id="rId77" Type="http://schemas.openxmlformats.org/officeDocument/2006/relationships/slideLayout" Target="../slideLayouts/slideLayout305.xml"/><Relationship Id="rId100" Type="http://schemas.openxmlformats.org/officeDocument/2006/relationships/slideLayout" Target="../slideLayouts/slideLayout328.xml"/><Relationship Id="rId105" Type="http://schemas.openxmlformats.org/officeDocument/2006/relationships/slideLayout" Target="../slideLayouts/slideLayout333.xml"/><Relationship Id="rId8" Type="http://schemas.openxmlformats.org/officeDocument/2006/relationships/slideLayout" Target="../slideLayouts/slideLayout236.xml"/><Relationship Id="rId51" Type="http://schemas.openxmlformats.org/officeDocument/2006/relationships/slideLayout" Target="../slideLayouts/slideLayout279.xml"/><Relationship Id="rId72" Type="http://schemas.openxmlformats.org/officeDocument/2006/relationships/slideLayout" Target="../slideLayouts/slideLayout300.xml"/><Relationship Id="rId93" Type="http://schemas.openxmlformats.org/officeDocument/2006/relationships/slideLayout" Target="../slideLayouts/slideLayout321.xml"/><Relationship Id="rId98" Type="http://schemas.openxmlformats.org/officeDocument/2006/relationships/slideLayout" Target="../slideLayouts/slideLayout326.xml"/><Relationship Id="rId3" Type="http://schemas.openxmlformats.org/officeDocument/2006/relationships/slideLayout" Target="../slideLayouts/slideLayout231.xml"/><Relationship Id="rId25" Type="http://schemas.openxmlformats.org/officeDocument/2006/relationships/slideLayout" Target="../slideLayouts/slideLayout253.xml"/><Relationship Id="rId46" Type="http://schemas.openxmlformats.org/officeDocument/2006/relationships/slideLayout" Target="../slideLayouts/slideLayout274.xml"/><Relationship Id="rId67" Type="http://schemas.openxmlformats.org/officeDocument/2006/relationships/slideLayout" Target="../slideLayouts/slideLayout295.xml"/><Relationship Id="rId20" Type="http://schemas.openxmlformats.org/officeDocument/2006/relationships/slideLayout" Target="../slideLayouts/slideLayout248.xml"/><Relationship Id="rId41" Type="http://schemas.openxmlformats.org/officeDocument/2006/relationships/slideLayout" Target="../slideLayouts/slideLayout269.xml"/><Relationship Id="rId62" Type="http://schemas.openxmlformats.org/officeDocument/2006/relationships/slideLayout" Target="../slideLayouts/slideLayout290.xml"/><Relationship Id="rId83" Type="http://schemas.openxmlformats.org/officeDocument/2006/relationships/slideLayout" Target="../slideLayouts/slideLayout311.xml"/><Relationship Id="rId88" Type="http://schemas.openxmlformats.org/officeDocument/2006/relationships/slideLayout" Target="../slideLayouts/slideLayout316.xml"/><Relationship Id="rId11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455.xml"/><Relationship Id="rId21" Type="http://schemas.openxmlformats.org/officeDocument/2006/relationships/slideLayout" Target="../slideLayouts/slideLayout359.xml"/><Relationship Id="rId42" Type="http://schemas.openxmlformats.org/officeDocument/2006/relationships/slideLayout" Target="../slideLayouts/slideLayout380.xml"/><Relationship Id="rId63" Type="http://schemas.openxmlformats.org/officeDocument/2006/relationships/slideLayout" Target="../slideLayouts/slideLayout401.xml"/><Relationship Id="rId84" Type="http://schemas.openxmlformats.org/officeDocument/2006/relationships/slideLayout" Target="../slideLayouts/slideLayout422.xml"/><Relationship Id="rId138" Type="http://schemas.openxmlformats.org/officeDocument/2006/relationships/slideLayout" Target="../slideLayouts/slideLayout476.xml"/><Relationship Id="rId159" Type="http://schemas.openxmlformats.org/officeDocument/2006/relationships/slideLayout" Target="../slideLayouts/slideLayout497.xml"/><Relationship Id="rId107" Type="http://schemas.openxmlformats.org/officeDocument/2006/relationships/slideLayout" Target="../slideLayouts/slideLayout445.xml"/><Relationship Id="rId11" Type="http://schemas.openxmlformats.org/officeDocument/2006/relationships/slideLayout" Target="../slideLayouts/slideLayout349.xml"/><Relationship Id="rId32" Type="http://schemas.openxmlformats.org/officeDocument/2006/relationships/slideLayout" Target="../slideLayouts/slideLayout370.xml"/><Relationship Id="rId53" Type="http://schemas.openxmlformats.org/officeDocument/2006/relationships/slideLayout" Target="../slideLayouts/slideLayout391.xml"/><Relationship Id="rId74" Type="http://schemas.openxmlformats.org/officeDocument/2006/relationships/slideLayout" Target="../slideLayouts/slideLayout412.xml"/><Relationship Id="rId128" Type="http://schemas.openxmlformats.org/officeDocument/2006/relationships/slideLayout" Target="../slideLayouts/slideLayout466.xml"/><Relationship Id="rId149" Type="http://schemas.openxmlformats.org/officeDocument/2006/relationships/slideLayout" Target="../slideLayouts/slideLayout487.xml"/><Relationship Id="rId5" Type="http://schemas.openxmlformats.org/officeDocument/2006/relationships/slideLayout" Target="../slideLayouts/slideLayout343.xml"/><Relationship Id="rId95" Type="http://schemas.openxmlformats.org/officeDocument/2006/relationships/slideLayout" Target="../slideLayouts/slideLayout433.xml"/><Relationship Id="rId160" Type="http://schemas.openxmlformats.org/officeDocument/2006/relationships/theme" Target="../theme/theme7.xml"/><Relationship Id="rId22" Type="http://schemas.openxmlformats.org/officeDocument/2006/relationships/slideLayout" Target="../slideLayouts/slideLayout360.xml"/><Relationship Id="rId43" Type="http://schemas.openxmlformats.org/officeDocument/2006/relationships/slideLayout" Target="../slideLayouts/slideLayout381.xml"/><Relationship Id="rId64" Type="http://schemas.openxmlformats.org/officeDocument/2006/relationships/slideLayout" Target="../slideLayouts/slideLayout402.xml"/><Relationship Id="rId118" Type="http://schemas.openxmlformats.org/officeDocument/2006/relationships/slideLayout" Target="../slideLayouts/slideLayout456.xml"/><Relationship Id="rId139" Type="http://schemas.openxmlformats.org/officeDocument/2006/relationships/slideLayout" Target="../slideLayouts/slideLayout477.xml"/><Relationship Id="rId80" Type="http://schemas.openxmlformats.org/officeDocument/2006/relationships/slideLayout" Target="../slideLayouts/slideLayout418.xml"/><Relationship Id="rId85" Type="http://schemas.openxmlformats.org/officeDocument/2006/relationships/slideLayout" Target="../slideLayouts/slideLayout423.xml"/><Relationship Id="rId150" Type="http://schemas.openxmlformats.org/officeDocument/2006/relationships/slideLayout" Target="../slideLayouts/slideLayout488.xml"/><Relationship Id="rId155" Type="http://schemas.openxmlformats.org/officeDocument/2006/relationships/slideLayout" Target="../slideLayouts/slideLayout493.xml"/><Relationship Id="rId12" Type="http://schemas.openxmlformats.org/officeDocument/2006/relationships/slideLayout" Target="../slideLayouts/slideLayout350.xml"/><Relationship Id="rId17" Type="http://schemas.openxmlformats.org/officeDocument/2006/relationships/slideLayout" Target="../slideLayouts/slideLayout355.xml"/><Relationship Id="rId33" Type="http://schemas.openxmlformats.org/officeDocument/2006/relationships/slideLayout" Target="../slideLayouts/slideLayout371.xml"/><Relationship Id="rId38" Type="http://schemas.openxmlformats.org/officeDocument/2006/relationships/slideLayout" Target="../slideLayouts/slideLayout376.xml"/><Relationship Id="rId59" Type="http://schemas.openxmlformats.org/officeDocument/2006/relationships/slideLayout" Target="../slideLayouts/slideLayout397.xml"/><Relationship Id="rId103" Type="http://schemas.openxmlformats.org/officeDocument/2006/relationships/slideLayout" Target="../slideLayouts/slideLayout441.xml"/><Relationship Id="rId108" Type="http://schemas.openxmlformats.org/officeDocument/2006/relationships/slideLayout" Target="../slideLayouts/slideLayout446.xml"/><Relationship Id="rId124" Type="http://schemas.openxmlformats.org/officeDocument/2006/relationships/slideLayout" Target="../slideLayouts/slideLayout462.xml"/><Relationship Id="rId129" Type="http://schemas.openxmlformats.org/officeDocument/2006/relationships/slideLayout" Target="../slideLayouts/slideLayout467.xml"/><Relationship Id="rId54" Type="http://schemas.openxmlformats.org/officeDocument/2006/relationships/slideLayout" Target="../slideLayouts/slideLayout392.xml"/><Relationship Id="rId70" Type="http://schemas.openxmlformats.org/officeDocument/2006/relationships/slideLayout" Target="../slideLayouts/slideLayout408.xml"/><Relationship Id="rId75" Type="http://schemas.openxmlformats.org/officeDocument/2006/relationships/slideLayout" Target="../slideLayouts/slideLayout413.xml"/><Relationship Id="rId91" Type="http://schemas.openxmlformats.org/officeDocument/2006/relationships/slideLayout" Target="../slideLayouts/slideLayout429.xml"/><Relationship Id="rId96" Type="http://schemas.openxmlformats.org/officeDocument/2006/relationships/slideLayout" Target="../slideLayouts/slideLayout434.xml"/><Relationship Id="rId140" Type="http://schemas.openxmlformats.org/officeDocument/2006/relationships/slideLayout" Target="../slideLayouts/slideLayout478.xml"/><Relationship Id="rId145" Type="http://schemas.openxmlformats.org/officeDocument/2006/relationships/slideLayout" Target="../slideLayouts/slideLayout483.xml"/><Relationship Id="rId1" Type="http://schemas.openxmlformats.org/officeDocument/2006/relationships/slideLayout" Target="../slideLayouts/slideLayout339.xml"/><Relationship Id="rId6" Type="http://schemas.openxmlformats.org/officeDocument/2006/relationships/slideLayout" Target="../slideLayouts/slideLayout344.xml"/><Relationship Id="rId23" Type="http://schemas.openxmlformats.org/officeDocument/2006/relationships/slideLayout" Target="../slideLayouts/slideLayout361.xml"/><Relationship Id="rId28" Type="http://schemas.openxmlformats.org/officeDocument/2006/relationships/slideLayout" Target="../slideLayouts/slideLayout366.xml"/><Relationship Id="rId49" Type="http://schemas.openxmlformats.org/officeDocument/2006/relationships/slideLayout" Target="../slideLayouts/slideLayout387.xml"/><Relationship Id="rId114" Type="http://schemas.openxmlformats.org/officeDocument/2006/relationships/slideLayout" Target="../slideLayouts/slideLayout452.xml"/><Relationship Id="rId119" Type="http://schemas.openxmlformats.org/officeDocument/2006/relationships/slideLayout" Target="../slideLayouts/slideLayout457.xml"/><Relationship Id="rId44" Type="http://schemas.openxmlformats.org/officeDocument/2006/relationships/slideLayout" Target="../slideLayouts/slideLayout382.xml"/><Relationship Id="rId60" Type="http://schemas.openxmlformats.org/officeDocument/2006/relationships/slideLayout" Target="../slideLayouts/slideLayout398.xml"/><Relationship Id="rId65" Type="http://schemas.openxmlformats.org/officeDocument/2006/relationships/slideLayout" Target="../slideLayouts/slideLayout403.xml"/><Relationship Id="rId81" Type="http://schemas.openxmlformats.org/officeDocument/2006/relationships/slideLayout" Target="../slideLayouts/slideLayout419.xml"/><Relationship Id="rId86" Type="http://schemas.openxmlformats.org/officeDocument/2006/relationships/slideLayout" Target="../slideLayouts/slideLayout424.xml"/><Relationship Id="rId130" Type="http://schemas.openxmlformats.org/officeDocument/2006/relationships/slideLayout" Target="../slideLayouts/slideLayout468.xml"/><Relationship Id="rId135" Type="http://schemas.openxmlformats.org/officeDocument/2006/relationships/slideLayout" Target="../slideLayouts/slideLayout473.xml"/><Relationship Id="rId151" Type="http://schemas.openxmlformats.org/officeDocument/2006/relationships/slideLayout" Target="../slideLayouts/slideLayout489.xml"/><Relationship Id="rId156" Type="http://schemas.openxmlformats.org/officeDocument/2006/relationships/slideLayout" Target="../slideLayouts/slideLayout494.xml"/><Relationship Id="rId13" Type="http://schemas.openxmlformats.org/officeDocument/2006/relationships/slideLayout" Target="../slideLayouts/slideLayout351.xml"/><Relationship Id="rId18" Type="http://schemas.openxmlformats.org/officeDocument/2006/relationships/slideLayout" Target="../slideLayouts/slideLayout356.xml"/><Relationship Id="rId39" Type="http://schemas.openxmlformats.org/officeDocument/2006/relationships/slideLayout" Target="../slideLayouts/slideLayout377.xml"/><Relationship Id="rId109" Type="http://schemas.openxmlformats.org/officeDocument/2006/relationships/slideLayout" Target="../slideLayouts/slideLayout447.xml"/><Relationship Id="rId34" Type="http://schemas.openxmlformats.org/officeDocument/2006/relationships/slideLayout" Target="../slideLayouts/slideLayout372.xml"/><Relationship Id="rId50" Type="http://schemas.openxmlformats.org/officeDocument/2006/relationships/slideLayout" Target="../slideLayouts/slideLayout388.xml"/><Relationship Id="rId55" Type="http://schemas.openxmlformats.org/officeDocument/2006/relationships/slideLayout" Target="../slideLayouts/slideLayout393.xml"/><Relationship Id="rId76" Type="http://schemas.openxmlformats.org/officeDocument/2006/relationships/slideLayout" Target="../slideLayouts/slideLayout414.xml"/><Relationship Id="rId97" Type="http://schemas.openxmlformats.org/officeDocument/2006/relationships/slideLayout" Target="../slideLayouts/slideLayout435.xml"/><Relationship Id="rId104" Type="http://schemas.openxmlformats.org/officeDocument/2006/relationships/slideLayout" Target="../slideLayouts/slideLayout442.xml"/><Relationship Id="rId120" Type="http://schemas.openxmlformats.org/officeDocument/2006/relationships/slideLayout" Target="../slideLayouts/slideLayout458.xml"/><Relationship Id="rId125" Type="http://schemas.openxmlformats.org/officeDocument/2006/relationships/slideLayout" Target="../slideLayouts/slideLayout463.xml"/><Relationship Id="rId141" Type="http://schemas.openxmlformats.org/officeDocument/2006/relationships/slideLayout" Target="../slideLayouts/slideLayout479.xml"/><Relationship Id="rId146" Type="http://schemas.openxmlformats.org/officeDocument/2006/relationships/slideLayout" Target="../slideLayouts/slideLayout484.xml"/><Relationship Id="rId7" Type="http://schemas.openxmlformats.org/officeDocument/2006/relationships/slideLayout" Target="../slideLayouts/slideLayout345.xml"/><Relationship Id="rId71" Type="http://schemas.openxmlformats.org/officeDocument/2006/relationships/slideLayout" Target="../slideLayouts/slideLayout409.xml"/><Relationship Id="rId92" Type="http://schemas.openxmlformats.org/officeDocument/2006/relationships/slideLayout" Target="../slideLayouts/slideLayout430.xml"/><Relationship Id="rId2" Type="http://schemas.openxmlformats.org/officeDocument/2006/relationships/slideLayout" Target="../slideLayouts/slideLayout340.xml"/><Relationship Id="rId29" Type="http://schemas.openxmlformats.org/officeDocument/2006/relationships/slideLayout" Target="../slideLayouts/slideLayout367.xml"/><Relationship Id="rId24" Type="http://schemas.openxmlformats.org/officeDocument/2006/relationships/slideLayout" Target="../slideLayouts/slideLayout362.xml"/><Relationship Id="rId40" Type="http://schemas.openxmlformats.org/officeDocument/2006/relationships/slideLayout" Target="../slideLayouts/slideLayout378.xml"/><Relationship Id="rId45" Type="http://schemas.openxmlformats.org/officeDocument/2006/relationships/slideLayout" Target="../slideLayouts/slideLayout383.xml"/><Relationship Id="rId66" Type="http://schemas.openxmlformats.org/officeDocument/2006/relationships/slideLayout" Target="../slideLayouts/slideLayout404.xml"/><Relationship Id="rId87" Type="http://schemas.openxmlformats.org/officeDocument/2006/relationships/slideLayout" Target="../slideLayouts/slideLayout425.xml"/><Relationship Id="rId110" Type="http://schemas.openxmlformats.org/officeDocument/2006/relationships/slideLayout" Target="../slideLayouts/slideLayout448.xml"/><Relationship Id="rId115" Type="http://schemas.openxmlformats.org/officeDocument/2006/relationships/slideLayout" Target="../slideLayouts/slideLayout453.xml"/><Relationship Id="rId131" Type="http://schemas.openxmlformats.org/officeDocument/2006/relationships/slideLayout" Target="../slideLayouts/slideLayout469.xml"/><Relationship Id="rId136" Type="http://schemas.openxmlformats.org/officeDocument/2006/relationships/slideLayout" Target="../slideLayouts/slideLayout474.xml"/><Relationship Id="rId157" Type="http://schemas.openxmlformats.org/officeDocument/2006/relationships/slideLayout" Target="../slideLayouts/slideLayout495.xml"/><Relationship Id="rId61" Type="http://schemas.openxmlformats.org/officeDocument/2006/relationships/slideLayout" Target="../slideLayouts/slideLayout399.xml"/><Relationship Id="rId82" Type="http://schemas.openxmlformats.org/officeDocument/2006/relationships/slideLayout" Target="../slideLayouts/slideLayout420.xml"/><Relationship Id="rId152" Type="http://schemas.openxmlformats.org/officeDocument/2006/relationships/slideLayout" Target="../slideLayouts/slideLayout490.xml"/><Relationship Id="rId19" Type="http://schemas.openxmlformats.org/officeDocument/2006/relationships/slideLayout" Target="../slideLayouts/slideLayout357.xml"/><Relationship Id="rId14" Type="http://schemas.openxmlformats.org/officeDocument/2006/relationships/slideLayout" Target="../slideLayouts/slideLayout352.xml"/><Relationship Id="rId30" Type="http://schemas.openxmlformats.org/officeDocument/2006/relationships/slideLayout" Target="../slideLayouts/slideLayout368.xml"/><Relationship Id="rId35" Type="http://schemas.openxmlformats.org/officeDocument/2006/relationships/slideLayout" Target="../slideLayouts/slideLayout373.xml"/><Relationship Id="rId56" Type="http://schemas.openxmlformats.org/officeDocument/2006/relationships/slideLayout" Target="../slideLayouts/slideLayout394.xml"/><Relationship Id="rId77" Type="http://schemas.openxmlformats.org/officeDocument/2006/relationships/slideLayout" Target="../slideLayouts/slideLayout415.xml"/><Relationship Id="rId100" Type="http://schemas.openxmlformats.org/officeDocument/2006/relationships/slideLayout" Target="../slideLayouts/slideLayout438.xml"/><Relationship Id="rId105" Type="http://schemas.openxmlformats.org/officeDocument/2006/relationships/slideLayout" Target="../slideLayouts/slideLayout443.xml"/><Relationship Id="rId126" Type="http://schemas.openxmlformats.org/officeDocument/2006/relationships/slideLayout" Target="../slideLayouts/slideLayout464.xml"/><Relationship Id="rId147" Type="http://schemas.openxmlformats.org/officeDocument/2006/relationships/slideLayout" Target="../slideLayouts/slideLayout485.xml"/><Relationship Id="rId8" Type="http://schemas.openxmlformats.org/officeDocument/2006/relationships/slideLayout" Target="../slideLayouts/slideLayout346.xml"/><Relationship Id="rId51" Type="http://schemas.openxmlformats.org/officeDocument/2006/relationships/slideLayout" Target="../slideLayouts/slideLayout389.xml"/><Relationship Id="rId72" Type="http://schemas.openxmlformats.org/officeDocument/2006/relationships/slideLayout" Target="../slideLayouts/slideLayout410.xml"/><Relationship Id="rId93" Type="http://schemas.openxmlformats.org/officeDocument/2006/relationships/slideLayout" Target="../slideLayouts/slideLayout431.xml"/><Relationship Id="rId98" Type="http://schemas.openxmlformats.org/officeDocument/2006/relationships/slideLayout" Target="../slideLayouts/slideLayout436.xml"/><Relationship Id="rId121" Type="http://schemas.openxmlformats.org/officeDocument/2006/relationships/slideLayout" Target="../slideLayouts/slideLayout459.xml"/><Relationship Id="rId142" Type="http://schemas.openxmlformats.org/officeDocument/2006/relationships/slideLayout" Target="../slideLayouts/slideLayout480.xml"/><Relationship Id="rId3" Type="http://schemas.openxmlformats.org/officeDocument/2006/relationships/slideLayout" Target="../slideLayouts/slideLayout341.xml"/><Relationship Id="rId25" Type="http://schemas.openxmlformats.org/officeDocument/2006/relationships/slideLayout" Target="../slideLayouts/slideLayout363.xml"/><Relationship Id="rId46" Type="http://schemas.openxmlformats.org/officeDocument/2006/relationships/slideLayout" Target="../slideLayouts/slideLayout384.xml"/><Relationship Id="rId67" Type="http://schemas.openxmlformats.org/officeDocument/2006/relationships/slideLayout" Target="../slideLayouts/slideLayout405.xml"/><Relationship Id="rId116" Type="http://schemas.openxmlformats.org/officeDocument/2006/relationships/slideLayout" Target="../slideLayouts/slideLayout454.xml"/><Relationship Id="rId137" Type="http://schemas.openxmlformats.org/officeDocument/2006/relationships/slideLayout" Target="../slideLayouts/slideLayout475.xml"/><Relationship Id="rId158" Type="http://schemas.openxmlformats.org/officeDocument/2006/relationships/slideLayout" Target="../slideLayouts/slideLayout496.xml"/><Relationship Id="rId20" Type="http://schemas.openxmlformats.org/officeDocument/2006/relationships/slideLayout" Target="../slideLayouts/slideLayout358.xml"/><Relationship Id="rId41" Type="http://schemas.openxmlformats.org/officeDocument/2006/relationships/slideLayout" Target="../slideLayouts/slideLayout379.xml"/><Relationship Id="rId62" Type="http://schemas.openxmlformats.org/officeDocument/2006/relationships/slideLayout" Target="../slideLayouts/slideLayout400.xml"/><Relationship Id="rId83" Type="http://schemas.openxmlformats.org/officeDocument/2006/relationships/slideLayout" Target="../slideLayouts/slideLayout421.xml"/><Relationship Id="rId88" Type="http://schemas.openxmlformats.org/officeDocument/2006/relationships/slideLayout" Target="../slideLayouts/slideLayout426.xml"/><Relationship Id="rId111" Type="http://schemas.openxmlformats.org/officeDocument/2006/relationships/slideLayout" Target="../slideLayouts/slideLayout449.xml"/><Relationship Id="rId132" Type="http://schemas.openxmlformats.org/officeDocument/2006/relationships/slideLayout" Target="../slideLayouts/slideLayout470.xml"/><Relationship Id="rId153" Type="http://schemas.openxmlformats.org/officeDocument/2006/relationships/slideLayout" Target="../slideLayouts/slideLayout491.xml"/><Relationship Id="rId15" Type="http://schemas.openxmlformats.org/officeDocument/2006/relationships/slideLayout" Target="../slideLayouts/slideLayout353.xml"/><Relationship Id="rId36" Type="http://schemas.openxmlformats.org/officeDocument/2006/relationships/slideLayout" Target="../slideLayouts/slideLayout374.xml"/><Relationship Id="rId57" Type="http://schemas.openxmlformats.org/officeDocument/2006/relationships/slideLayout" Target="../slideLayouts/slideLayout395.xml"/><Relationship Id="rId106" Type="http://schemas.openxmlformats.org/officeDocument/2006/relationships/slideLayout" Target="../slideLayouts/slideLayout444.xml"/><Relationship Id="rId127" Type="http://schemas.openxmlformats.org/officeDocument/2006/relationships/slideLayout" Target="../slideLayouts/slideLayout465.xml"/><Relationship Id="rId10" Type="http://schemas.openxmlformats.org/officeDocument/2006/relationships/slideLayout" Target="../slideLayouts/slideLayout348.xml"/><Relationship Id="rId31" Type="http://schemas.openxmlformats.org/officeDocument/2006/relationships/slideLayout" Target="../slideLayouts/slideLayout369.xml"/><Relationship Id="rId52" Type="http://schemas.openxmlformats.org/officeDocument/2006/relationships/slideLayout" Target="../slideLayouts/slideLayout390.xml"/><Relationship Id="rId73" Type="http://schemas.openxmlformats.org/officeDocument/2006/relationships/slideLayout" Target="../slideLayouts/slideLayout411.xml"/><Relationship Id="rId78" Type="http://schemas.openxmlformats.org/officeDocument/2006/relationships/slideLayout" Target="../slideLayouts/slideLayout416.xml"/><Relationship Id="rId94" Type="http://schemas.openxmlformats.org/officeDocument/2006/relationships/slideLayout" Target="../slideLayouts/slideLayout432.xml"/><Relationship Id="rId99" Type="http://schemas.openxmlformats.org/officeDocument/2006/relationships/slideLayout" Target="../slideLayouts/slideLayout437.xml"/><Relationship Id="rId101" Type="http://schemas.openxmlformats.org/officeDocument/2006/relationships/slideLayout" Target="../slideLayouts/slideLayout439.xml"/><Relationship Id="rId122" Type="http://schemas.openxmlformats.org/officeDocument/2006/relationships/slideLayout" Target="../slideLayouts/slideLayout460.xml"/><Relationship Id="rId143" Type="http://schemas.openxmlformats.org/officeDocument/2006/relationships/slideLayout" Target="../slideLayouts/slideLayout481.xml"/><Relationship Id="rId148" Type="http://schemas.openxmlformats.org/officeDocument/2006/relationships/slideLayout" Target="../slideLayouts/slideLayout486.xml"/><Relationship Id="rId4" Type="http://schemas.openxmlformats.org/officeDocument/2006/relationships/slideLayout" Target="../slideLayouts/slideLayout342.xml"/><Relationship Id="rId9" Type="http://schemas.openxmlformats.org/officeDocument/2006/relationships/slideLayout" Target="../slideLayouts/slideLayout347.xml"/><Relationship Id="rId26" Type="http://schemas.openxmlformats.org/officeDocument/2006/relationships/slideLayout" Target="../slideLayouts/slideLayout364.xml"/><Relationship Id="rId47" Type="http://schemas.openxmlformats.org/officeDocument/2006/relationships/slideLayout" Target="../slideLayouts/slideLayout385.xml"/><Relationship Id="rId68" Type="http://schemas.openxmlformats.org/officeDocument/2006/relationships/slideLayout" Target="../slideLayouts/slideLayout406.xml"/><Relationship Id="rId89" Type="http://schemas.openxmlformats.org/officeDocument/2006/relationships/slideLayout" Target="../slideLayouts/slideLayout427.xml"/><Relationship Id="rId112" Type="http://schemas.openxmlformats.org/officeDocument/2006/relationships/slideLayout" Target="../slideLayouts/slideLayout450.xml"/><Relationship Id="rId133" Type="http://schemas.openxmlformats.org/officeDocument/2006/relationships/slideLayout" Target="../slideLayouts/slideLayout471.xml"/><Relationship Id="rId154" Type="http://schemas.openxmlformats.org/officeDocument/2006/relationships/slideLayout" Target="../slideLayouts/slideLayout492.xml"/><Relationship Id="rId16" Type="http://schemas.openxmlformats.org/officeDocument/2006/relationships/slideLayout" Target="../slideLayouts/slideLayout354.xml"/><Relationship Id="rId37" Type="http://schemas.openxmlformats.org/officeDocument/2006/relationships/slideLayout" Target="../slideLayouts/slideLayout375.xml"/><Relationship Id="rId58" Type="http://schemas.openxmlformats.org/officeDocument/2006/relationships/slideLayout" Target="../slideLayouts/slideLayout396.xml"/><Relationship Id="rId79" Type="http://schemas.openxmlformats.org/officeDocument/2006/relationships/slideLayout" Target="../slideLayouts/slideLayout417.xml"/><Relationship Id="rId102" Type="http://schemas.openxmlformats.org/officeDocument/2006/relationships/slideLayout" Target="../slideLayouts/slideLayout440.xml"/><Relationship Id="rId123" Type="http://schemas.openxmlformats.org/officeDocument/2006/relationships/slideLayout" Target="../slideLayouts/slideLayout461.xml"/><Relationship Id="rId144" Type="http://schemas.openxmlformats.org/officeDocument/2006/relationships/slideLayout" Target="../slideLayouts/slideLayout482.xml"/><Relationship Id="rId90" Type="http://schemas.openxmlformats.org/officeDocument/2006/relationships/slideLayout" Target="../slideLayouts/slideLayout428.xml"/><Relationship Id="rId27" Type="http://schemas.openxmlformats.org/officeDocument/2006/relationships/slideLayout" Target="../slideLayouts/slideLayout365.xml"/><Relationship Id="rId48" Type="http://schemas.openxmlformats.org/officeDocument/2006/relationships/slideLayout" Target="../slideLayouts/slideLayout386.xml"/><Relationship Id="rId69" Type="http://schemas.openxmlformats.org/officeDocument/2006/relationships/slideLayout" Target="../slideLayouts/slideLayout407.xml"/><Relationship Id="rId113" Type="http://schemas.openxmlformats.org/officeDocument/2006/relationships/slideLayout" Target="../slideLayouts/slideLayout451.xml"/><Relationship Id="rId134" Type="http://schemas.openxmlformats.org/officeDocument/2006/relationships/slideLayout" Target="../slideLayouts/slideLayout472.xml"/></Relationships>
</file>

<file path=ppt/slideMasters/_rels/slideMaster8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523.xml"/><Relationship Id="rId21" Type="http://schemas.openxmlformats.org/officeDocument/2006/relationships/slideLayout" Target="../slideLayouts/slideLayout518.xml"/><Relationship Id="rId42" Type="http://schemas.openxmlformats.org/officeDocument/2006/relationships/slideLayout" Target="../slideLayouts/slideLayout539.xml"/><Relationship Id="rId47" Type="http://schemas.openxmlformats.org/officeDocument/2006/relationships/slideLayout" Target="../slideLayouts/slideLayout544.xml"/><Relationship Id="rId63" Type="http://schemas.openxmlformats.org/officeDocument/2006/relationships/slideLayout" Target="../slideLayouts/slideLayout560.xml"/><Relationship Id="rId68" Type="http://schemas.openxmlformats.org/officeDocument/2006/relationships/slideLayout" Target="../slideLayouts/slideLayout565.xml"/><Relationship Id="rId84" Type="http://schemas.openxmlformats.org/officeDocument/2006/relationships/slideLayout" Target="../slideLayouts/slideLayout581.xml"/><Relationship Id="rId89" Type="http://schemas.openxmlformats.org/officeDocument/2006/relationships/slideLayout" Target="../slideLayouts/slideLayout586.xml"/><Relationship Id="rId112" Type="http://schemas.openxmlformats.org/officeDocument/2006/relationships/slideLayout" Target="../slideLayouts/slideLayout609.xml"/><Relationship Id="rId16" Type="http://schemas.openxmlformats.org/officeDocument/2006/relationships/slideLayout" Target="../slideLayouts/slideLayout513.xml"/><Relationship Id="rId107" Type="http://schemas.openxmlformats.org/officeDocument/2006/relationships/slideLayout" Target="../slideLayouts/slideLayout604.xml"/><Relationship Id="rId11" Type="http://schemas.openxmlformats.org/officeDocument/2006/relationships/slideLayout" Target="../slideLayouts/slideLayout508.xml"/><Relationship Id="rId32" Type="http://schemas.openxmlformats.org/officeDocument/2006/relationships/slideLayout" Target="../slideLayouts/slideLayout529.xml"/><Relationship Id="rId37" Type="http://schemas.openxmlformats.org/officeDocument/2006/relationships/slideLayout" Target="../slideLayouts/slideLayout534.xml"/><Relationship Id="rId53" Type="http://schemas.openxmlformats.org/officeDocument/2006/relationships/slideLayout" Target="../slideLayouts/slideLayout550.xml"/><Relationship Id="rId58" Type="http://schemas.openxmlformats.org/officeDocument/2006/relationships/slideLayout" Target="../slideLayouts/slideLayout555.xml"/><Relationship Id="rId74" Type="http://schemas.openxmlformats.org/officeDocument/2006/relationships/slideLayout" Target="../slideLayouts/slideLayout571.xml"/><Relationship Id="rId79" Type="http://schemas.openxmlformats.org/officeDocument/2006/relationships/slideLayout" Target="../slideLayouts/slideLayout576.xml"/><Relationship Id="rId102" Type="http://schemas.openxmlformats.org/officeDocument/2006/relationships/slideLayout" Target="../slideLayouts/slideLayout599.xml"/><Relationship Id="rId5" Type="http://schemas.openxmlformats.org/officeDocument/2006/relationships/slideLayout" Target="../slideLayouts/slideLayout502.xml"/><Relationship Id="rId90" Type="http://schemas.openxmlformats.org/officeDocument/2006/relationships/slideLayout" Target="../slideLayouts/slideLayout587.xml"/><Relationship Id="rId95" Type="http://schemas.openxmlformats.org/officeDocument/2006/relationships/slideLayout" Target="../slideLayouts/slideLayout592.xml"/><Relationship Id="rId22" Type="http://schemas.openxmlformats.org/officeDocument/2006/relationships/slideLayout" Target="../slideLayouts/slideLayout519.xml"/><Relationship Id="rId27" Type="http://schemas.openxmlformats.org/officeDocument/2006/relationships/slideLayout" Target="../slideLayouts/slideLayout524.xml"/><Relationship Id="rId43" Type="http://schemas.openxmlformats.org/officeDocument/2006/relationships/slideLayout" Target="../slideLayouts/slideLayout540.xml"/><Relationship Id="rId48" Type="http://schemas.openxmlformats.org/officeDocument/2006/relationships/slideLayout" Target="../slideLayouts/slideLayout545.xml"/><Relationship Id="rId64" Type="http://schemas.openxmlformats.org/officeDocument/2006/relationships/slideLayout" Target="../slideLayouts/slideLayout561.xml"/><Relationship Id="rId69" Type="http://schemas.openxmlformats.org/officeDocument/2006/relationships/slideLayout" Target="../slideLayouts/slideLayout566.xml"/><Relationship Id="rId113" Type="http://schemas.openxmlformats.org/officeDocument/2006/relationships/theme" Target="../theme/theme8.xml"/><Relationship Id="rId80" Type="http://schemas.openxmlformats.org/officeDocument/2006/relationships/slideLayout" Target="../slideLayouts/slideLayout577.xml"/><Relationship Id="rId85" Type="http://schemas.openxmlformats.org/officeDocument/2006/relationships/slideLayout" Target="../slideLayouts/slideLayout582.xml"/><Relationship Id="rId12" Type="http://schemas.openxmlformats.org/officeDocument/2006/relationships/slideLayout" Target="../slideLayouts/slideLayout509.xml"/><Relationship Id="rId17" Type="http://schemas.openxmlformats.org/officeDocument/2006/relationships/slideLayout" Target="../slideLayouts/slideLayout514.xml"/><Relationship Id="rId33" Type="http://schemas.openxmlformats.org/officeDocument/2006/relationships/slideLayout" Target="../slideLayouts/slideLayout530.xml"/><Relationship Id="rId38" Type="http://schemas.openxmlformats.org/officeDocument/2006/relationships/slideLayout" Target="../slideLayouts/slideLayout535.xml"/><Relationship Id="rId59" Type="http://schemas.openxmlformats.org/officeDocument/2006/relationships/slideLayout" Target="../slideLayouts/slideLayout556.xml"/><Relationship Id="rId103" Type="http://schemas.openxmlformats.org/officeDocument/2006/relationships/slideLayout" Target="../slideLayouts/slideLayout600.xml"/><Relationship Id="rId108" Type="http://schemas.openxmlformats.org/officeDocument/2006/relationships/slideLayout" Target="../slideLayouts/slideLayout605.xml"/><Relationship Id="rId54" Type="http://schemas.openxmlformats.org/officeDocument/2006/relationships/slideLayout" Target="../slideLayouts/slideLayout551.xml"/><Relationship Id="rId70" Type="http://schemas.openxmlformats.org/officeDocument/2006/relationships/slideLayout" Target="../slideLayouts/slideLayout567.xml"/><Relationship Id="rId75" Type="http://schemas.openxmlformats.org/officeDocument/2006/relationships/slideLayout" Target="../slideLayouts/slideLayout572.xml"/><Relationship Id="rId91" Type="http://schemas.openxmlformats.org/officeDocument/2006/relationships/slideLayout" Target="../slideLayouts/slideLayout588.xml"/><Relationship Id="rId96" Type="http://schemas.openxmlformats.org/officeDocument/2006/relationships/slideLayout" Target="../slideLayouts/slideLayout593.xml"/><Relationship Id="rId1" Type="http://schemas.openxmlformats.org/officeDocument/2006/relationships/slideLayout" Target="../slideLayouts/slideLayout498.xml"/><Relationship Id="rId6" Type="http://schemas.openxmlformats.org/officeDocument/2006/relationships/slideLayout" Target="../slideLayouts/slideLayout503.xml"/><Relationship Id="rId15" Type="http://schemas.openxmlformats.org/officeDocument/2006/relationships/slideLayout" Target="../slideLayouts/slideLayout512.xml"/><Relationship Id="rId23" Type="http://schemas.openxmlformats.org/officeDocument/2006/relationships/slideLayout" Target="../slideLayouts/slideLayout520.xml"/><Relationship Id="rId28" Type="http://schemas.openxmlformats.org/officeDocument/2006/relationships/slideLayout" Target="../slideLayouts/slideLayout525.xml"/><Relationship Id="rId36" Type="http://schemas.openxmlformats.org/officeDocument/2006/relationships/slideLayout" Target="../slideLayouts/slideLayout533.xml"/><Relationship Id="rId49" Type="http://schemas.openxmlformats.org/officeDocument/2006/relationships/slideLayout" Target="../slideLayouts/slideLayout546.xml"/><Relationship Id="rId57" Type="http://schemas.openxmlformats.org/officeDocument/2006/relationships/slideLayout" Target="../slideLayouts/slideLayout554.xml"/><Relationship Id="rId106" Type="http://schemas.openxmlformats.org/officeDocument/2006/relationships/slideLayout" Target="../slideLayouts/slideLayout603.xml"/><Relationship Id="rId10" Type="http://schemas.openxmlformats.org/officeDocument/2006/relationships/slideLayout" Target="../slideLayouts/slideLayout507.xml"/><Relationship Id="rId31" Type="http://schemas.openxmlformats.org/officeDocument/2006/relationships/slideLayout" Target="../slideLayouts/slideLayout528.xml"/><Relationship Id="rId44" Type="http://schemas.openxmlformats.org/officeDocument/2006/relationships/slideLayout" Target="../slideLayouts/slideLayout541.xml"/><Relationship Id="rId52" Type="http://schemas.openxmlformats.org/officeDocument/2006/relationships/slideLayout" Target="../slideLayouts/slideLayout549.xml"/><Relationship Id="rId60" Type="http://schemas.openxmlformats.org/officeDocument/2006/relationships/slideLayout" Target="../slideLayouts/slideLayout557.xml"/><Relationship Id="rId65" Type="http://schemas.openxmlformats.org/officeDocument/2006/relationships/slideLayout" Target="../slideLayouts/slideLayout562.xml"/><Relationship Id="rId73" Type="http://schemas.openxmlformats.org/officeDocument/2006/relationships/slideLayout" Target="../slideLayouts/slideLayout570.xml"/><Relationship Id="rId78" Type="http://schemas.openxmlformats.org/officeDocument/2006/relationships/slideLayout" Target="../slideLayouts/slideLayout575.xml"/><Relationship Id="rId81" Type="http://schemas.openxmlformats.org/officeDocument/2006/relationships/slideLayout" Target="../slideLayouts/slideLayout578.xml"/><Relationship Id="rId86" Type="http://schemas.openxmlformats.org/officeDocument/2006/relationships/slideLayout" Target="../slideLayouts/slideLayout583.xml"/><Relationship Id="rId94" Type="http://schemas.openxmlformats.org/officeDocument/2006/relationships/slideLayout" Target="../slideLayouts/slideLayout591.xml"/><Relationship Id="rId99" Type="http://schemas.openxmlformats.org/officeDocument/2006/relationships/slideLayout" Target="../slideLayouts/slideLayout596.xml"/><Relationship Id="rId101" Type="http://schemas.openxmlformats.org/officeDocument/2006/relationships/slideLayout" Target="../slideLayouts/slideLayout598.xml"/><Relationship Id="rId4" Type="http://schemas.openxmlformats.org/officeDocument/2006/relationships/slideLayout" Target="../slideLayouts/slideLayout501.xml"/><Relationship Id="rId9" Type="http://schemas.openxmlformats.org/officeDocument/2006/relationships/slideLayout" Target="../slideLayouts/slideLayout506.xml"/><Relationship Id="rId13" Type="http://schemas.openxmlformats.org/officeDocument/2006/relationships/slideLayout" Target="../slideLayouts/slideLayout510.xml"/><Relationship Id="rId18" Type="http://schemas.openxmlformats.org/officeDocument/2006/relationships/slideLayout" Target="../slideLayouts/slideLayout515.xml"/><Relationship Id="rId39" Type="http://schemas.openxmlformats.org/officeDocument/2006/relationships/slideLayout" Target="../slideLayouts/slideLayout536.xml"/><Relationship Id="rId109" Type="http://schemas.openxmlformats.org/officeDocument/2006/relationships/slideLayout" Target="../slideLayouts/slideLayout606.xml"/><Relationship Id="rId34" Type="http://schemas.openxmlformats.org/officeDocument/2006/relationships/slideLayout" Target="../slideLayouts/slideLayout531.xml"/><Relationship Id="rId50" Type="http://schemas.openxmlformats.org/officeDocument/2006/relationships/slideLayout" Target="../slideLayouts/slideLayout547.xml"/><Relationship Id="rId55" Type="http://schemas.openxmlformats.org/officeDocument/2006/relationships/slideLayout" Target="../slideLayouts/slideLayout552.xml"/><Relationship Id="rId76" Type="http://schemas.openxmlformats.org/officeDocument/2006/relationships/slideLayout" Target="../slideLayouts/slideLayout573.xml"/><Relationship Id="rId97" Type="http://schemas.openxmlformats.org/officeDocument/2006/relationships/slideLayout" Target="../slideLayouts/slideLayout594.xml"/><Relationship Id="rId104" Type="http://schemas.openxmlformats.org/officeDocument/2006/relationships/slideLayout" Target="../slideLayouts/slideLayout601.xml"/><Relationship Id="rId7" Type="http://schemas.openxmlformats.org/officeDocument/2006/relationships/slideLayout" Target="../slideLayouts/slideLayout504.xml"/><Relationship Id="rId71" Type="http://schemas.openxmlformats.org/officeDocument/2006/relationships/slideLayout" Target="../slideLayouts/slideLayout568.xml"/><Relationship Id="rId92" Type="http://schemas.openxmlformats.org/officeDocument/2006/relationships/slideLayout" Target="../slideLayouts/slideLayout589.xml"/><Relationship Id="rId2" Type="http://schemas.openxmlformats.org/officeDocument/2006/relationships/slideLayout" Target="../slideLayouts/slideLayout499.xml"/><Relationship Id="rId29" Type="http://schemas.openxmlformats.org/officeDocument/2006/relationships/slideLayout" Target="../slideLayouts/slideLayout526.xml"/><Relationship Id="rId24" Type="http://schemas.openxmlformats.org/officeDocument/2006/relationships/slideLayout" Target="../slideLayouts/slideLayout521.xml"/><Relationship Id="rId40" Type="http://schemas.openxmlformats.org/officeDocument/2006/relationships/slideLayout" Target="../slideLayouts/slideLayout537.xml"/><Relationship Id="rId45" Type="http://schemas.openxmlformats.org/officeDocument/2006/relationships/slideLayout" Target="../slideLayouts/slideLayout542.xml"/><Relationship Id="rId66" Type="http://schemas.openxmlformats.org/officeDocument/2006/relationships/slideLayout" Target="../slideLayouts/slideLayout563.xml"/><Relationship Id="rId87" Type="http://schemas.openxmlformats.org/officeDocument/2006/relationships/slideLayout" Target="../slideLayouts/slideLayout584.xml"/><Relationship Id="rId110" Type="http://schemas.openxmlformats.org/officeDocument/2006/relationships/slideLayout" Target="../slideLayouts/slideLayout607.xml"/><Relationship Id="rId61" Type="http://schemas.openxmlformats.org/officeDocument/2006/relationships/slideLayout" Target="../slideLayouts/slideLayout558.xml"/><Relationship Id="rId82" Type="http://schemas.openxmlformats.org/officeDocument/2006/relationships/slideLayout" Target="../slideLayouts/slideLayout579.xml"/><Relationship Id="rId19" Type="http://schemas.openxmlformats.org/officeDocument/2006/relationships/slideLayout" Target="../slideLayouts/slideLayout516.xml"/><Relationship Id="rId14" Type="http://schemas.openxmlformats.org/officeDocument/2006/relationships/slideLayout" Target="../slideLayouts/slideLayout511.xml"/><Relationship Id="rId30" Type="http://schemas.openxmlformats.org/officeDocument/2006/relationships/slideLayout" Target="../slideLayouts/slideLayout527.xml"/><Relationship Id="rId35" Type="http://schemas.openxmlformats.org/officeDocument/2006/relationships/slideLayout" Target="../slideLayouts/slideLayout532.xml"/><Relationship Id="rId56" Type="http://schemas.openxmlformats.org/officeDocument/2006/relationships/slideLayout" Target="../slideLayouts/slideLayout553.xml"/><Relationship Id="rId77" Type="http://schemas.openxmlformats.org/officeDocument/2006/relationships/slideLayout" Target="../slideLayouts/slideLayout574.xml"/><Relationship Id="rId100" Type="http://schemas.openxmlformats.org/officeDocument/2006/relationships/slideLayout" Target="../slideLayouts/slideLayout597.xml"/><Relationship Id="rId105" Type="http://schemas.openxmlformats.org/officeDocument/2006/relationships/slideLayout" Target="../slideLayouts/slideLayout602.xml"/><Relationship Id="rId8" Type="http://schemas.openxmlformats.org/officeDocument/2006/relationships/slideLayout" Target="../slideLayouts/slideLayout505.xml"/><Relationship Id="rId51" Type="http://schemas.openxmlformats.org/officeDocument/2006/relationships/slideLayout" Target="../slideLayouts/slideLayout548.xml"/><Relationship Id="rId72" Type="http://schemas.openxmlformats.org/officeDocument/2006/relationships/slideLayout" Target="../slideLayouts/slideLayout569.xml"/><Relationship Id="rId93" Type="http://schemas.openxmlformats.org/officeDocument/2006/relationships/slideLayout" Target="../slideLayouts/slideLayout590.xml"/><Relationship Id="rId98" Type="http://schemas.openxmlformats.org/officeDocument/2006/relationships/slideLayout" Target="../slideLayouts/slideLayout595.xml"/><Relationship Id="rId3" Type="http://schemas.openxmlformats.org/officeDocument/2006/relationships/slideLayout" Target="../slideLayouts/slideLayout500.xml"/><Relationship Id="rId25" Type="http://schemas.openxmlformats.org/officeDocument/2006/relationships/slideLayout" Target="../slideLayouts/slideLayout522.xml"/><Relationship Id="rId46" Type="http://schemas.openxmlformats.org/officeDocument/2006/relationships/slideLayout" Target="../slideLayouts/slideLayout543.xml"/><Relationship Id="rId67" Type="http://schemas.openxmlformats.org/officeDocument/2006/relationships/slideLayout" Target="../slideLayouts/slideLayout564.xml"/><Relationship Id="rId20" Type="http://schemas.openxmlformats.org/officeDocument/2006/relationships/slideLayout" Target="../slideLayouts/slideLayout517.xml"/><Relationship Id="rId41" Type="http://schemas.openxmlformats.org/officeDocument/2006/relationships/slideLayout" Target="../slideLayouts/slideLayout538.xml"/><Relationship Id="rId62" Type="http://schemas.openxmlformats.org/officeDocument/2006/relationships/slideLayout" Target="../slideLayouts/slideLayout559.xml"/><Relationship Id="rId83" Type="http://schemas.openxmlformats.org/officeDocument/2006/relationships/slideLayout" Target="../slideLayouts/slideLayout580.xml"/><Relationship Id="rId88" Type="http://schemas.openxmlformats.org/officeDocument/2006/relationships/slideLayout" Target="../slideLayouts/slideLayout585.xml"/><Relationship Id="rId111" Type="http://schemas.openxmlformats.org/officeDocument/2006/relationships/slideLayout" Target="../slideLayouts/slideLayout6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C7D5DF-6E31-4C8C-9669-C4A86DDAE851}"/>
              </a:ext>
            </a:extLst>
          </p:cNvPr>
          <p:cNvSpPr/>
          <p:nvPr userDrawn="1"/>
        </p:nvSpPr>
        <p:spPr>
          <a:xfrm>
            <a:off x="11480" y="0"/>
            <a:ext cx="78960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6" name="Oval 28">
            <a:extLst>
              <a:ext uri="{FF2B5EF4-FFF2-40B4-BE49-F238E27FC236}">
                <a16:creationId xmlns:a16="http://schemas.microsoft.com/office/drawing/2014/main" id="{816D1C0D-E0F1-4D07-A14F-6F9B22C4F0E2}"/>
              </a:ext>
            </a:extLst>
          </p:cNvPr>
          <p:cNvSpPr/>
          <p:nvPr userDrawn="1"/>
        </p:nvSpPr>
        <p:spPr>
          <a:xfrm>
            <a:off x="361740" y="5920609"/>
            <a:ext cx="51266" cy="5127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50">
              <a:solidFill>
                <a:schemeClr val="accent3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E467C2-5012-46E4-9CB8-CA8FE90528E8}"/>
              </a:ext>
            </a:extLst>
          </p:cNvPr>
          <p:cNvSpPr/>
          <p:nvPr userDrawn="1"/>
        </p:nvSpPr>
        <p:spPr>
          <a:xfrm>
            <a:off x="361740" y="6096381"/>
            <a:ext cx="51266" cy="5127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50">
              <a:solidFill>
                <a:schemeClr val="accent3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131CC4-E393-4C25-A8EF-9899CD71060A}"/>
              </a:ext>
            </a:extLst>
          </p:cNvPr>
          <p:cNvSpPr/>
          <p:nvPr userDrawn="1"/>
        </p:nvSpPr>
        <p:spPr>
          <a:xfrm>
            <a:off x="361740" y="6270363"/>
            <a:ext cx="51266" cy="5127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50">
              <a:solidFill>
                <a:schemeClr val="accent3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7ECC9D4-CB86-4C44-8D50-7DDB0A61006A}"/>
              </a:ext>
            </a:extLst>
          </p:cNvPr>
          <p:cNvSpPr/>
          <p:nvPr userDrawn="1"/>
        </p:nvSpPr>
        <p:spPr>
          <a:xfrm>
            <a:off x="361740" y="6444344"/>
            <a:ext cx="51266" cy="5127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50">
              <a:solidFill>
                <a:schemeClr val="accent3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F69E9F7-3B7F-4049-A1B1-00106BF68158}"/>
              </a:ext>
            </a:extLst>
          </p:cNvPr>
          <p:cNvGrpSpPr/>
          <p:nvPr userDrawn="1"/>
        </p:nvGrpSpPr>
        <p:grpSpPr>
          <a:xfrm>
            <a:off x="11670300" y="303213"/>
            <a:ext cx="230832" cy="832068"/>
            <a:chOff x="23343638" y="606425"/>
            <a:chExt cx="461724" cy="166413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38964EB-086C-41FF-B3AC-90F671255355}"/>
                </a:ext>
              </a:extLst>
            </p:cNvPr>
            <p:cNvSpPr txBox="1"/>
            <p:nvPr userDrawn="1"/>
          </p:nvSpPr>
          <p:spPr>
            <a:xfrm rot="5400000">
              <a:off x="22931375" y="1396574"/>
              <a:ext cx="1286249" cy="4617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>
                  <a:latin typeface="Avenir" panose="02000503020000020003" pitchFamily="2" charset="0"/>
                </a:rPr>
                <a:t>Previous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D87259C-5E46-41DD-962A-40562A8AF43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3574500" y="606425"/>
              <a:ext cx="0" cy="391795"/>
            </a:xfrm>
            <a:prstGeom prst="straightConnector1">
              <a:avLst/>
            </a:prstGeom>
            <a:ln>
              <a:solidFill>
                <a:srgbClr val="92D050"/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9BBE22-2DA0-4B14-BCD2-A9D94A66FF20}"/>
              </a:ext>
            </a:extLst>
          </p:cNvPr>
          <p:cNvGrpSpPr/>
          <p:nvPr userDrawn="1"/>
        </p:nvGrpSpPr>
        <p:grpSpPr>
          <a:xfrm>
            <a:off x="11670300" y="5930721"/>
            <a:ext cx="230832" cy="630311"/>
            <a:chOff x="23405912" y="11628066"/>
            <a:chExt cx="461724" cy="126062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1E670FF-5BAA-4A09-8476-371F039A4D05}"/>
                </a:ext>
              </a:extLst>
            </p:cNvPr>
            <p:cNvSpPr txBox="1"/>
            <p:nvPr userDrawn="1"/>
          </p:nvSpPr>
          <p:spPr>
            <a:xfrm rot="16200000" flipV="1">
              <a:off x="23187612" y="11846366"/>
              <a:ext cx="898324" cy="4617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>
                  <a:latin typeface="Avenir" panose="02000503020000020003" pitchFamily="2" charset="0"/>
                </a:rPr>
                <a:t>Next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486D64F-B234-45AD-AD92-6EEE698F6F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624072" y="12496893"/>
              <a:ext cx="0" cy="391795"/>
            </a:xfrm>
            <a:prstGeom prst="straightConnector1">
              <a:avLst/>
            </a:prstGeom>
            <a:ln>
              <a:solidFill>
                <a:srgbClr val="92D050"/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FB8C323-CF08-4E8F-B2F0-291123583A08}"/>
              </a:ext>
            </a:extLst>
          </p:cNvPr>
          <p:cNvSpPr txBox="1"/>
          <p:nvPr userDrawn="1"/>
        </p:nvSpPr>
        <p:spPr>
          <a:xfrm rot="16200000">
            <a:off x="-188046" y="3305890"/>
            <a:ext cx="1165704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latin typeface="Avenir" panose="02000503020000020003" pitchFamily="2" charset="0"/>
              </a:rPr>
              <a:t>This is Geoverse</a:t>
            </a:r>
            <a:endParaRPr lang="en-US" sz="1000">
              <a:solidFill>
                <a:schemeClr val="tx1"/>
              </a:solidFill>
              <a:latin typeface="Avenir" panose="02000503020000020003" pitchFamily="2" charset="0"/>
            </a:endParaRP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4616DB4-3AEB-4108-9145-D257C32317DD}"/>
              </a:ext>
            </a:extLst>
          </p:cNvPr>
          <p:cNvSpPr txBox="1">
            <a:spLocks/>
          </p:cNvSpPr>
          <p:nvPr userDrawn="1"/>
        </p:nvSpPr>
        <p:spPr>
          <a:xfrm>
            <a:off x="11429281" y="2589610"/>
            <a:ext cx="712869" cy="16787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95EBE77-0015-43AC-928E-6D65C631A30C}" type="slidenum">
              <a:rPr lang="en-US" sz="2699" b="0" smtClean="0">
                <a:solidFill>
                  <a:schemeClr val="tx1"/>
                </a:solidFill>
                <a:latin typeface="+mj-lt"/>
              </a:rPr>
              <a:t>‹#›</a:t>
            </a:fld>
            <a:endParaRPr lang="en-US" sz="1800" b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Rectangl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E2971BC-2B97-440E-95F3-64576A47C6FD}"/>
              </a:ext>
            </a:extLst>
          </p:cNvPr>
          <p:cNvSpPr/>
          <p:nvPr userDrawn="1"/>
        </p:nvSpPr>
        <p:spPr>
          <a:xfrm>
            <a:off x="11341062" y="0"/>
            <a:ext cx="801088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19" name="Rectangl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FC70DE9-DF01-4E9C-AB54-9A7259700E5E}"/>
              </a:ext>
            </a:extLst>
          </p:cNvPr>
          <p:cNvSpPr/>
          <p:nvPr userDrawn="1"/>
        </p:nvSpPr>
        <p:spPr>
          <a:xfrm>
            <a:off x="11390912" y="5562600"/>
            <a:ext cx="801088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</p:spTree>
    <p:extLst>
      <p:ext uri="{BB962C8B-B14F-4D97-AF65-F5344CB8AC3E}">
        <p14:creationId xmlns:p14="http://schemas.microsoft.com/office/powerpoint/2010/main" val="2837142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  <p:sldLayoutId id="2147483756" r:id="rId23"/>
    <p:sldLayoutId id="2147483757" r:id="rId24"/>
    <p:sldLayoutId id="2147483758" r:id="rId25"/>
    <p:sldLayoutId id="2147483759" r:id="rId26"/>
    <p:sldLayoutId id="2147483760" r:id="rId27"/>
    <p:sldLayoutId id="2147483761" r:id="rId28"/>
    <p:sldLayoutId id="2147483762" r:id="rId29"/>
    <p:sldLayoutId id="2147483763" r:id="rId30"/>
    <p:sldLayoutId id="2147483764" r:id="rId31"/>
    <p:sldLayoutId id="2147483765" r:id="rId32"/>
    <p:sldLayoutId id="2147483766" r:id="rId33"/>
    <p:sldLayoutId id="2147483767" r:id="rId34"/>
    <p:sldLayoutId id="2147483768" r:id="rId35"/>
    <p:sldLayoutId id="2147483830" r:id="rId36"/>
    <p:sldLayoutId id="2147483831" r:id="rId37"/>
    <p:sldLayoutId id="2147483832" r:id="rId38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0000" decel="7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30000" decel="7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30000" decel="7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accel="30000" decel="7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accel="30000" decel="7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accel="30000" decel="7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accel="30000" decel="7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accel="30000" decel="7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accel="30000" decel="7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6" grpId="0"/>
      <p:bldP spid="17" grpId="0"/>
    </p:bldLst>
  </p:timing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92" userDrawn="1">
          <p15:clr>
            <a:srgbClr val="F26B43"/>
          </p15:clr>
        </p15:guide>
        <p15:guide id="4" orient="horz" pos="3816" userDrawn="1">
          <p15:clr>
            <a:srgbClr val="F26B43"/>
          </p15:clr>
        </p15:guide>
        <p15:guide id="5" pos="504" userDrawn="1">
          <p15:clr>
            <a:srgbClr val="F26B43"/>
          </p15:clr>
        </p15:guide>
        <p15:guide id="6" pos="717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28">
            <a:extLst>
              <a:ext uri="{FF2B5EF4-FFF2-40B4-BE49-F238E27FC236}">
                <a16:creationId xmlns:a16="http://schemas.microsoft.com/office/drawing/2014/main" id="{816D1C0D-E0F1-4D07-A14F-6F9B22C4F0E2}"/>
              </a:ext>
            </a:extLst>
          </p:cNvPr>
          <p:cNvSpPr/>
          <p:nvPr userDrawn="1"/>
        </p:nvSpPr>
        <p:spPr>
          <a:xfrm>
            <a:off x="361740" y="5920609"/>
            <a:ext cx="51266" cy="5127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50">
              <a:solidFill>
                <a:schemeClr val="accent3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E467C2-5012-46E4-9CB8-CA8FE90528E8}"/>
              </a:ext>
            </a:extLst>
          </p:cNvPr>
          <p:cNvSpPr/>
          <p:nvPr userDrawn="1"/>
        </p:nvSpPr>
        <p:spPr>
          <a:xfrm>
            <a:off x="361740" y="6096381"/>
            <a:ext cx="51266" cy="5127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50">
              <a:solidFill>
                <a:schemeClr val="accent3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131CC4-E393-4C25-A8EF-9899CD71060A}"/>
              </a:ext>
            </a:extLst>
          </p:cNvPr>
          <p:cNvSpPr/>
          <p:nvPr userDrawn="1"/>
        </p:nvSpPr>
        <p:spPr>
          <a:xfrm>
            <a:off x="361740" y="6270363"/>
            <a:ext cx="51266" cy="5127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50">
              <a:solidFill>
                <a:schemeClr val="accent3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7ECC9D4-CB86-4C44-8D50-7DDB0A61006A}"/>
              </a:ext>
            </a:extLst>
          </p:cNvPr>
          <p:cNvSpPr/>
          <p:nvPr userDrawn="1"/>
        </p:nvSpPr>
        <p:spPr>
          <a:xfrm>
            <a:off x="361740" y="6444344"/>
            <a:ext cx="51266" cy="5127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50">
              <a:solidFill>
                <a:schemeClr val="accent3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F69E9F7-3B7F-4049-A1B1-00106BF68158}"/>
              </a:ext>
            </a:extLst>
          </p:cNvPr>
          <p:cNvGrpSpPr/>
          <p:nvPr userDrawn="1"/>
        </p:nvGrpSpPr>
        <p:grpSpPr>
          <a:xfrm>
            <a:off x="11670300" y="303213"/>
            <a:ext cx="230832" cy="832068"/>
            <a:chOff x="23343638" y="606425"/>
            <a:chExt cx="461724" cy="166413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38964EB-086C-41FF-B3AC-90F671255355}"/>
                </a:ext>
              </a:extLst>
            </p:cNvPr>
            <p:cNvSpPr txBox="1"/>
            <p:nvPr userDrawn="1"/>
          </p:nvSpPr>
          <p:spPr>
            <a:xfrm rot="5400000">
              <a:off x="22931375" y="1396574"/>
              <a:ext cx="1286249" cy="4617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>
                  <a:latin typeface="Avenir" panose="02000503020000020003" pitchFamily="2" charset="0"/>
                </a:rPr>
                <a:t>Previous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D87259C-5E46-41DD-962A-40562A8AF43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3574500" y="606425"/>
              <a:ext cx="0" cy="391795"/>
            </a:xfrm>
            <a:prstGeom prst="straightConnector1">
              <a:avLst/>
            </a:prstGeom>
            <a:ln>
              <a:solidFill>
                <a:srgbClr val="92D050"/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C9BBE22-2DA0-4B14-BCD2-A9D94A66FF20}"/>
              </a:ext>
            </a:extLst>
          </p:cNvPr>
          <p:cNvGrpSpPr/>
          <p:nvPr userDrawn="1"/>
        </p:nvGrpSpPr>
        <p:grpSpPr>
          <a:xfrm>
            <a:off x="11670300" y="5930721"/>
            <a:ext cx="230832" cy="630311"/>
            <a:chOff x="23405912" y="11628066"/>
            <a:chExt cx="461724" cy="126062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1E670FF-5BAA-4A09-8476-371F039A4D05}"/>
                </a:ext>
              </a:extLst>
            </p:cNvPr>
            <p:cNvSpPr txBox="1"/>
            <p:nvPr userDrawn="1"/>
          </p:nvSpPr>
          <p:spPr>
            <a:xfrm rot="16200000" flipV="1">
              <a:off x="23187612" y="11846366"/>
              <a:ext cx="898324" cy="4617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>
                  <a:latin typeface="Avenir" panose="02000503020000020003" pitchFamily="2" charset="0"/>
                </a:rPr>
                <a:t>Next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486D64F-B234-45AD-AD92-6EEE698F6F0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624072" y="12496893"/>
              <a:ext cx="0" cy="391795"/>
            </a:xfrm>
            <a:prstGeom prst="straightConnector1">
              <a:avLst/>
            </a:prstGeom>
            <a:ln>
              <a:solidFill>
                <a:srgbClr val="92D050"/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FB8C323-CF08-4E8F-B2F0-291123583A08}"/>
              </a:ext>
            </a:extLst>
          </p:cNvPr>
          <p:cNvSpPr txBox="1"/>
          <p:nvPr userDrawn="1"/>
        </p:nvSpPr>
        <p:spPr>
          <a:xfrm rot="16200000">
            <a:off x="-358767" y="3305890"/>
            <a:ext cx="1507144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000" b="1" err="1">
                <a:solidFill>
                  <a:schemeClr val="tx1"/>
                </a:solidFill>
                <a:latin typeface="+mj-lt"/>
              </a:rPr>
              <a:t>Buki</a:t>
            </a:r>
            <a:r>
              <a:rPr lang="en-US" sz="1000" b="1">
                <a:solidFill>
                  <a:schemeClr val="tx1"/>
                </a:solidFill>
                <a:latin typeface="+mj-lt"/>
              </a:rPr>
              <a:t> Presentation Title</a:t>
            </a:r>
            <a:endParaRPr lang="en-US" sz="1000">
              <a:solidFill>
                <a:schemeClr val="tx1"/>
              </a:solidFill>
            </a:endParaRP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4616DB4-3AEB-4108-9145-D257C32317DD}"/>
              </a:ext>
            </a:extLst>
          </p:cNvPr>
          <p:cNvSpPr txBox="1">
            <a:spLocks/>
          </p:cNvSpPr>
          <p:nvPr userDrawn="1"/>
        </p:nvSpPr>
        <p:spPr>
          <a:xfrm>
            <a:off x="11429281" y="2589610"/>
            <a:ext cx="712869" cy="16787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95EBE77-0015-43AC-928E-6D65C631A30C}" type="slidenum">
              <a:rPr lang="en-US" sz="2699" b="0" smtClean="0">
                <a:solidFill>
                  <a:schemeClr val="tx1"/>
                </a:solidFill>
                <a:latin typeface="+mj-lt"/>
              </a:rPr>
              <a:t>‹#›</a:t>
            </a:fld>
            <a:endParaRPr lang="en-US" sz="1800" b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Rectangl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E2971BC-2B97-440E-95F3-64576A47C6FD}"/>
              </a:ext>
            </a:extLst>
          </p:cNvPr>
          <p:cNvSpPr/>
          <p:nvPr userDrawn="1"/>
        </p:nvSpPr>
        <p:spPr>
          <a:xfrm>
            <a:off x="11390913" y="-596"/>
            <a:ext cx="801088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19" name="Rectangl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FC70DE9-DF01-4E9C-AB54-9A7259700E5E}"/>
              </a:ext>
            </a:extLst>
          </p:cNvPr>
          <p:cNvSpPr/>
          <p:nvPr userDrawn="1"/>
        </p:nvSpPr>
        <p:spPr>
          <a:xfrm>
            <a:off x="11378822" y="5563195"/>
            <a:ext cx="801088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E460DD3-D65A-864C-8092-CEA69FA01534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33" y="172784"/>
            <a:ext cx="390282" cy="4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143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726" r:id="rId2"/>
    <p:sldLayoutId id="2147483725" r:id="rId3"/>
    <p:sldLayoutId id="2147483724" r:id="rId4"/>
    <p:sldLayoutId id="2147483723" r:id="rId5"/>
    <p:sldLayoutId id="2147483721" r:id="rId6"/>
    <p:sldLayoutId id="2147483722" r:id="rId7"/>
    <p:sldLayoutId id="2147483720" r:id="rId8"/>
    <p:sldLayoutId id="2147483719" r:id="rId9"/>
    <p:sldLayoutId id="2147483717" r:id="rId10"/>
    <p:sldLayoutId id="2147483718" r:id="rId11"/>
    <p:sldLayoutId id="2147483716" r:id="rId12"/>
    <p:sldLayoutId id="2147483715" r:id="rId13"/>
    <p:sldLayoutId id="2147483713" r:id="rId14"/>
    <p:sldLayoutId id="2147483714" r:id="rId15"/>
    <p:sldLayoutId id="2147483711" r:id="rId16"/>
    <p:sldLayoutId id="2147483712" r:id="rId17"/>
    <p:sldLayoutId id="2147483710" r:id="rId18"/>
    <p:sldLayoutId id="2147483705" r:id="rId19"/>
    <p:sldLayoutId id="2147483706" r:id="rId20"/>
    <p:sldLayoutId id="2147483704" r:id="rId21"/>
    <p:sldLayoutId id="2147483702" r:id="rId22"/>
    <p:sldLayoutId id="2147483699" r:id="rId23"/>
    <p:sldLayoutId id="2147483698" r:id="rId24"/>
    <p:sldLayoutId id="2147483697" r:id="rId25"/>
    <p:sldLayoutId id="2147483693" r:id="rId26"/>
    <p:sldLayoutId id="2147483694" r:id="rId27"/>
    <p:sldLayoutId id="2147483696" r:id="rId28"/>
    <p:sldLayoutId id="2147483707" r:id="rId29"/>
    <p:sldLayoutId id="2147483708" r:id="rId30"/>
    <p:sldLayoutId id="2147483709" r:id="rId31"/>
    <p:sldLayoutId id="2147483727" r:id="rId3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0000" decel="7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30000" decel="7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30000" decel="7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accel="30000" decel="7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accel="30000" decel="7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accel="30000" decel="7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accel="30000" decel="7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accel="30000" decel="7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6" grpId="0"/>
      <p:bldP spid="17" grpId="0"/>
    </p:bldLst>
  </p:timing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92" userDrawn="1">
          <p15:clr>
            <a:srgbClr val="F26B43"/>
          </p15:clr>
        </p15:guide>
        <p15:guide id="4" orient="horz" pos="3816" userDrawn="1">
          <p15:clr>
            <a:srgbClr val="F26B43"/>
          </p15:clr>
        </p15:guide>
        <p15:guide id="5" pos="492" userDrawn="1">
          <p15:clr>
            <a:srgbClr val="F26B43"/>
          </p15:clr>
        </p15:guide>
        <p15:guide id="6" pos="717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41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3" r:id="rId2"/>
  </p:sldLayoutIdLst>
  <p:txStyles>
    <p:titleStyle>
      <a:lvl1pPr algn="l" defTabSz="91421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4" indent="-228554" algn="l" defTabSz="91421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66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1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9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7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6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3" indent="-228554" algn="l" defTabSz="91421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92" userDrawn="1">
          <p15:clr>
            <a:srgbClr val="F26B43"/>
          </p15:clr>
        </p15:guide>
        <p15:guide id="4" orient="horz" pos="3816" userDrawn="1">
          <p15:clr>
            <a:srgbClr val="F26B43"/>
          </p15:clr>
        </p15:guide>
        <p15:guide id="5" pos="492" userDrawn="1">
          <p15:clr>
            <a:srgbClr val="F26B43"/>
          </p15:clr>
        </p15:guide>
        <p15:guide id="6" pos="7176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4FD9AF-F8CE-8A4B-A35B-7E9A70887FD7}"/>
              </a:ext>
            </a:extLst>
          </p:cNvPr>
          <p:cNvSpPr/>
          <p:nvPr userDrawn="1"/>
        </p:nvSpPr>
        <p:spPr>
          <a:xfrm>
            <a:off x="702037" y="0"/>
            <a:ext cx="11489963" cy="6858000"/>
          </a:xfrm>
          <a:prstGeom prst="rect">
            <a:avLst/>
          </a:prstGeom>
          <a:solidFill>
            <a:srgbClr val="0F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E0BD85-AF9A-2D4B-B033-DB21ACDE060B}"/>
              </a:ext>
            </a:extLst>
          </p:cNvPr>
          <p:cNvSpPr/>
          <p:nvPr userDrawn="1"/>
        </p:nvSpPr>
        <p:spPr>
          <a:xfrm flipH="1">
            <a:off x="-16960" y="0"/>
            <a:ext cx="3291400" cy="6858000"/>
          </a:xfrm>
          <a:prstGeom prst="rect">
            <a:avLst/>
          </a:prstGeom>
          <a:solidFill>
            <a:srgbClr val="0F1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48F5F57-E7C1-434D-B0DC-01D9C44DEA3A}"/>
              </a:ext>
            </a:extLst>
          </p:cNvPr>
          <p:cNvGrpSpPr/>
          <p:nvPr userDrawn="1"/>
        </p:nvGrpSpPr>
        <p:grpSpPr>
          <a:xfrm>
            <a:off x="11670300" y="303213"/>
            <a:ext cx="230832" cy="832068"/>
            <a:chOff x="23343638" y="606425"/>
            <a:chExt cx="461724" cy="166413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A0C065-61D4-ED4D-9BD7-8F30BCBB1F11}"/>
                </a:ext>
              </a:extLst>
            </p:cNvPr>
            <p:cNvSpPr txBox="1"/>
            <p:nvPr userDrawn="1"/>
          </p:nvSpPr>
          <p:spPr>
            <a:xfrm rot="5400000">
              <a:off x="22931375" y="1396574"/>
              <a:ext cx="1286249" cy="4617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>
                  <a:solidFill>
                    <a:schemeClr val="bg1"/>
                  </a:solidFill>
                  <a:latin typeface="Avenir" panose="02000503020000020003" pitchFamily="2" charset="0"/>
                </a:rPr>
                <a:t>Previous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665BAB9-FBE8-DA41-9174-AE45E43A29F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3574500" y="606425"/>
              <a:ext cx="0" cy="391795"/>
            </a:xfrm>
            <a:prstGeom prst="straightConnector1">
              <a:avLst/>
            </a:prstGeom>
            <a:ln>
              <a:solidFill>
                <a:srgbClr val="92D050"/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87B825-BAE4-C24C-B234-1669F58F6ECA}"/>
              </a:ext>
            </a:extLst>
          </p:cNvPr>
          <p:cNvGrpSpPr/>
          <p:nvPr userDrawn="1"/>
        </p:nvGrpSpPr>
        <p:grpSpPr>
          <a:xfrm>
            <a:off x="11670300" y="5930721"/>
            <a:ext cx="230832" cy="630311"/>
            <a:chOff x="23405912" y="11628066"/>
            <a:chExt cx="461724" cy="126062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FE7440-1E50-3143-9E38-805F9D02EF0A}"/>
                </a:ext>
              </a:extLst>
            </p:cNvPr>
            <p:cNvSpPr txBox="1"/>
            <p:nvPr userDrawn="1"/>
          </p:nvSpPr>
          <p:spPr>
            <a:xfrm rot="16200000" flipV="1">
              <a:off x="23187612" y="11846366"/>
              <a:ext cx="898324" cy="4617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>
                  <a:solidFill>
                    <a:schemeClr val="bg1"/>
                  </a:solidFill>
                  <a:latin typeface="Avenir" panose="02000503020000020003" pitchFamily="2" charset="0"/>
                </a:rPr>
                <a:t>Next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FC7843F-DCFA-CB4F-B362-55B1C6FC292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624072" y="12496893"/>
              <a:ext cx="0" cy="391795"/>
            </a:xfrm>
            <a:prstGeom prst="straightConnector1">
              <a:avLst/>
            </a:prstGeom>
            <a:ln>
              <a:solidFill>
                <a:srgbClr val="92D050"/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A093B64-7F19-304B-B177-1C1D551D1C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21"/>
          <a:stretch/>
        </p:blipFill>
        <p:spPr>
          <a:xfrm>
            <a:off x="-49850" y="5745192"/>
            <a:ext cx="12192000" cy="11128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4C3048-7DAD-4242-BCCD-1A212F8E337B}"/>
              </a:ext>
            </a:extLst>
          </p:cNvPr>
          <p:cNvSpPr txBox="1"/>
          <p:nvPr userDrawn="1"/>
        </p:nvSpPr>
        <p:spPr>
          <a:xfrm rot="16200000">
            <a:off x="-246555" y="3305890"/>
            <a:ext cx="1282723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000" b="1" spc="15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This is Geoverse</a:t>
            </a:r>
            <a:endParaRPr lang="en-US" sz="1000" spc="15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5577FB5-87F2-A24D-A432-FB1A18315EBB}"/>
              </a:ext>
            </a:extLst>
          </p:cNvPr>
          <p:cNvSpPr txBox="1">
            <a:spLocks/>
          </p:cNvSpPr>
          <p:nvPr userDrawn="1"/>
        </p:nvSpPr>
        <p:spPr>
          <a:xfrm>
            <a:off x="11429281" y="2589610"/>
            <a:ext cx="712869" cy="16787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95EBE77-0015-43AC-928E-6D65C631A30C}" type="slidenum">
              <a:rPr lang="en-US" sz="2699" b="0" smtClean="0">
                <a:solidFill>
                  <a:schemeClr val="bg1"/>
                </a:solidFill>
                <a:latin typeface="+mj-lt"/>
              </a:rPr>
              <a:t>‹#›</a:t>
            </a:fld>
            <a:endParaRPr lang="en-US" sz="1800" b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Rectangl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D4E8F4D-374E-C742-BEE2-5D6459F017FE}"/>
              </a:ext>
            </a:extLst>
          </p:cNvPr>
          <p:cNvSpPr/>
          <p:nvPr userDrawn="1"/>
        </p:nvSpPr>
        <p:spPr>
          <a:xfrm>
            <a:off x="11378822" y="0"/>
            <a:ext cx="801088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19" name="Rectangl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44BA418-09FB-8149-A0E2-202F2F859BB3}"/>
              </a:ext>
            </a:extLst>
          </p:cNvPr>
          <p:cNvSpPr/>
          <p:nvPr userDrawn="1"/>
        </p:nvSpPr>
        <p:spPr>
          <a:xfrm>
            <a:off x="11373952" y="5562600"/>
            <a:ext cx="801088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C2DE41F-3A45-1D42-B603-06C9E4238007}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99" y="183674"/>
            <a:ext cx="389748" cy="458114"/>
          </a:xfrm>
          <a:prstGeom prst="rect">
            <a:avLst/>
          </a:prstGeom>
        </p:spPr>
      </p:pic>
      <p:sp>
        <p:nvSpPr>
          <p:cNvPr id="22" name="Footer Placeholder 8">
            <a:extLst>
              <a:ext uri="{FF2B5EF4-FFF2-40B4-BE49-F238E27FC236}">
                <a16:creationId xmlns:a16="http://schemas.microsoft.com/office/drawing/2014/main" id="{E60B9321-4E72-B64F-BC3F-D0AA191C7041}"/>
              </a:ext>
            </a:extLst>
          </p:cNvPr>
          <p:cNvSpPr txBox="1">
            <a:spLocks/>
          </p:cNvSpPr>
          <p:nvPr userDrawn="1"/>
        </p:nvSpPr>
        <p:spPr>
          <a:xfrm>
            <a:off x="206887" y="6354469"/>
            <a:ext cx="3629006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55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109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663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217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2771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326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99880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434" algn="l" defTabSz="2285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</a:rPr>
              <a:t>© 2020 Geoverse LLC Proprietary &amp; Confidential</a:t>
            </a:r>
          </a:p>
        </p:txBody>
      </p:sp>
    </p:spTree>
    <p:extLst>
      <p:ext uri="{BB962C8B-B14F-4D97-AF65-F5344CB8AC3E}">
        <p14:creationId xmlns:p14="http://schemas.microsoft.com/office/powerpoint/2010/main" val="3293408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12" r:id="rId13"/>
    <p:sldLayoutId id="2147483729" r:id="rId14"/>
    <p:sldLayoutId id="2147483731" r:id="rId15"/>
    <p:sldLayoutId id="2147483730" r:id="rId16"/>
    <p:sldLayoutId id="2147483728" r:id="rId17"/>
    <p:sldLayoutId id="2147483690" r:id="rId18"/>
    <p:sldLayoutId id="2147483689" r:id="rId19"/>
    <p:sldLayoutId id="2147483684" r:id="rId20"/>
    <p:sldLayoutId id="2147483685" r:id="rId21"/>
    <p:sldLayoutId id="2147483686" r:id="rId22"/>
    <p:sldLayoutId id="2147483687" r:id="rId23"/>
    <p:sldLayoutId id="2147483683" r:id="rId24"/>
    <p:sldLayoutId id="2147483682" r:id="rId25"/>
    <p:sldLayoutId id="2147483681" r:id="rId26"/>
    <p:sldLayoutId id="2147483680" r:id="rId27"/>
    <p:sldLayoutId id="2147483677" r:id="rId28"/>
    <p:sldLayoutId id="2147483676" r:id="rId29"/>
    <p:sldLayoutId id="2147483672" r:id="rId30"/>
    <p:sldLayoutId id="2147483671" r:id="rId31"/>
    <p:sldLayoutId id="2147483662" r:id="rId32"/>
    <p:sldLayoutId id="2147483663" r:id="rId33"/>
    <p:sldLayoutId id="2147483664" r:id="rId34"/>
    <p:sldLayoutId id="2147483674" r:id="rId35"/>
    <p:sldLayoutId id="2147483665" r:id="rId36"/>
    <p:sldLayoutId id="2147483666" r:id="rId37"/>
    <p:sldLayoutId id="2147483667" r:id="rId38"/>
    <p:sldLayoutId id="2147483827" r:id="rId39"/>
    <p:sldLayoutId id="2147484461" r:id="rId40"/>
    <p:sldLayoutId id="2147484462" r:id="rId41"/>
    <p:sldLayoutId id="2147484463" r:id="rId42"/>
    <p:sldLayoutId id="2147484464" r:id="rId43"/>
    <p:sldLayoutId id="2147484465" r:id="rId44"/>
    <p:sldLayoutId id="2147484466" r:id="rId4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0000" decel="7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30000" decel="7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accel="30000" decel="7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accel="30000" decel="7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92" userDrawn="1">
          <p15:clr>
            <a:srgbClr val="F26B43"/>
          </p15:clr>
        </p15:guide>
        <p15:guide id="4" orient="horz" pos="3816" userDrawn="1">
          <p15:clr>
            <a:srgbClr val="F26B43"/>
          </p15:clr>
        </p15:guide>
        <p15:guide id="5" pos="504" userDrawn="1">
          <p15:clr>
            <a:srgbClr val="F26B43"/>
          </p15:clr>
        </p15:guide>
        <p15:guide id="6" pos="7176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プレースホルダー 7"/>
          <p:cNvSpPr>
            <a:spLocks noGrp="1"/>
          </p:cNvSpPr>
          <p:nvPr>
            <p:ph type="body" idx="1"/>
          </p:nvPr>
        </p:nvSpPr>
        <p:spPr>
          <a:xfrm>
            <a:off x="609653" y="1600200"/>
            <a:ext cx="10972694" cy="45264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Master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35A4CC-C81B-504B-BFDA-EBDCC6ABDA42}"/>
              </a:ext>
            </a:extLst>
          </p:cNvPr>
          <p:cNvSpPr/>
          <p:nvPr userDrawn="1"/>
        </p:nvSpPr>
        <p:spPr>
          <a:xfrm>
            <a:off x="11480" y="0"/>
            <a:ext cx="78960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4" name="Oval 28">
            <a:extLst>
              <a:ext uri="{FF2B5EF4-FFF2-40B4-BE49-F238E27FC236}">
                <a16:creationId xmlns:a16="http://schemas.microsoft.com/office/drawing/2014/main" id="{5A31D6B1-9AD6-1F48-AFAB-0880D2A9AD71}"/>
              </a:ext>
            </a:extLst>
          </p:cNvPr>
          <p:cNvSpPr/>
          <p:nvPr userDrawn="1"/>
        </p:nvSpPr>
        <p:spPr>
          <a:xfrm>
            <a:off x="361740" y="5920609"/>
            <a:ext cx="51266" cy="5127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50">
              <a:solidFill>
                <a:schemeClr val="accent3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39F67FF-2BDC-EC4F-9DF3-340221452160}"/>
              </a:ext>
            </a:extLst>
          </p:cNvPr>
          <p:cNvSpPr/>
          <p:nvPr userDrawn="1"/>
        </p:nvSpPr>
        <p:spPr>
          <a:xfrm>
            <a:off x="361740" y="6096381"/>
            <a:ext cx="51266" cy="5127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50">
              <a:solidFill>
                <a:schemeClr val="accent3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9B2497B-F245-4B44-8B13-981FC64DA0B2}"/>
              </a:ext>
            </a:extLst>
          </p:cNvPr>
          <p:cNvSpPr/>
          <p:nvPr userDrawn="1"/>
        </p:nvSpPr>
        <p:spPr>
          <a:xfrm>
            <a:off x="361740" y="6270363"/>
            <a:ext cx="51266" cy="5127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50">
              <a:solidFill>
                <a:schemeClr val="accent3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D3131F0-448C-4147-A0E4-F778911634C9}"/>
              </a:ext>
            </a:extLst>
          </p:cNvPr>
          <p:cNvSpPr/>
          <p:nvPr userDrawn="1"/>
        </p:nvSpPr>
        <p:spPr>
          <a:xfrm>
            <a:off x="361740" y="6444344"/>
            <a:ext cx="51266" cy="5127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450">
              <a:solidFill>
                <a:schemeClr val="accent3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E1FD28-EE51-3C4F-9CBF-B424E265B60A}"/>
              </a:ext>
            </a:extLst>
          </p:cNvPr>
          <p:cNvGrpSpPr/>
          <p:nvPr userDrawn="1"/>
        </p:nvGrpSpPr>
        <p:grpSpPr>
          <a:xfrm>
            <a:off x="11670300" y="303213"/>
            <a:ext cx="230832" cy="832068"/>
            <a:chOff x="23343638" y="606425"/>
            <a:chExt cx="461724" cy="166413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CBF24FA-A1D9-B94B-8882-6302498F6C99}"/>
                </a:ext>
              </a:extLst>
            </p:cNvPr>
            <p:cNvSpPr txBox="1"/>
            <p:nvPr userDrawn="1"/>
          </p:nvSpPr>
          <p:spPr>
            <a:xfrm rot="5400000">
              <a:off x="22931375" y="1396574"/>
              <a:ext cx="1286249" cy="4617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>
                  <a:latin typeface="Avenir" panose="02000503020000020003" pitchFamily="2" charset="0"/>
                </a:rPr>
                <a:t>Previous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4A64CCA-C2B0-0049-A153-D0F3E071908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3574500" y="606425"/>
              <a:ext cx="0" cy="391795"/>
            </a:xfrm>
            <a:prstGeom prst="straightConnector1">
              <a:avLst/>
            </a:prstGeom>
            <a:ln>
              <a:solidFill>
                <a:srgbClr val="92D050"/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F129BB-18F6-4E48-ACEE-F96963C30028}"/>
              </a:ext>
            </a:extLst>
          </p:cNvPr>
          <p:cNvGrpSpPr/>
          <p:nvPr userDrawn="1"/>
        </p:nvGrpSpPr>
        <p:grpSpPr>
          <a:xfrm>
            <a:off x="11670300" y="5930721"/>
            <a:ext cx="230832" cy="630311"/>
            <a:chOff x="23405912" y="11628066"/>
            <a:chExt cx="461724" cy="126062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9B0F21-8286-EB40-A888-ADF7CD084154}"/>
                </a:ext>
              </a:extLst>
            </p:cNvPr>
            <p:cNvSpPr txBox="1"/>
            <p:nvPr userDrawn="1"/>
          </p:nvSpPr>
          <p:spPr>
            <a:xfrm rot="16200000" flipV="1">
              <a:off x="23187612" y="11846366"/>
              <a:ext cx="898324" cy="4617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>
                  <a:latin typeface="Avenir" panose="02000503020000020003" pitchFamily="2" charset="0"/>
                </a:rPr>
                <a:t>Next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67C7192-088A-6B43-9204-4094FA4CB9E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624072" y="12496893"/>
              <a:ext cx="0" cy="391795"/>
            </a:xfrm>
            <a:prstGeom prst="straightConnector1">
              <a:avLst/>
            </a:prstGeom>
            <a:ln>
              <a:solidFill>
                <a:srgbClr val="92D050"/>
              </a:solidFill>
              <a:tailEnd type="arrow"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253BC1B-5AAB-A648-8418-FE78119661FE}"/>
              </a:ext>
            </a:extLst>
          </p:cNvPr>
          <p:cNvSpPr txBox="1"/>
          <p:nvPr userDrawn="1"/>
        </p:nvSpPr>
        <p:spPr>
          <a:xfrm rot="16200000">
            <a:off x="-188046" y="3305890"/>
            <a:ext cx="1165704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000" b="1">
                <a:solidFill>
                  <a:schemeClr val="tx1"/>
                </a:solidFill>
                <a:latin typeface="Avenir" panose="02000503020000020003" pitchFamily="2" charset="0"/>
              </a:rPr>
              <a:t>This is Geoverse</a:t>
            </a:r>
            <a:endParaRPr lang="en-US" sz="1000">
              <a:solidFill>
                <a:schemeClr val="tx1"/>
              </a:solidFill>
              <a:latin typeface="Avenir" panose="02000503020000020003" pitchFamily="2" charset="0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0D2E167-F78E-BC46-BDB6-7644BCF45024}"/>
              </a:ext>
            </a:extLst>
          </p:cNvPr>
          <p:cNvSpPr txBox="1">
            <a:spLocks/>
          </p:cNvSpPr>
          <p:nvPr userDrawn="1"/>
        </p:nvSpPr>
        <p:spPr>
          <a:xfrm>
            <a:off x="11429281" y="2589610"/>
            <a:ext cx="712869" cy="16787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95EBE77-0015-43AC-928E-6D65C631A30C}" type="slidenum">
              <a:rPr lang="en-US" sz="2699" b="0" smtClean="0">
                <a:solidFill>
                  <a:schemeClr val="tx1"/>
                </a:solidFill>
                <a:latin typeface="+mj-lt"/>
              </a:rPr>
              <a:t>‹#›</a:t>
            </a:fld>
            <a:endParaRPr lang="en-US" sz="1800" b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Rectangle 16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393BDED-5499-CC44-B960-F3C76605FD69}"/>
              </a:ext>
            </a:extLst>
          </p:cNvPr>
          <p:cNvSpPr/>
          <p:nvPr userDrawn="1"/>
        </p:nvSpPr>
        <p:spPr>
          <a:xfrm>
            <a:off x="11341062" y="0"/>
            <a:ext cx="801088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18" name="Rectangl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0DA0D5C-877F-CD4C-9FEE-B76A838B3874}"/>
              </a:ext>
            </a:extLst>
          </p:cNvPr>
          <p:cNvSpPr/>
          <p:nvPr userDrawn="1"/>
        </p:nvSpPr>
        <p:spPr>
          <a:xfrm>
            <a:off x="11390912" y="5562600"/>
            <a:ext cx="801088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</p:spTree>
    <p:extLst>
      <p:ext uri="{BB962C8B-B14F-4D97-AF65-F5344CB8AC3E}">
        <p14:creationId xmlns:p14="http://schemas.microsoft.com/office/powerpoint/2010/main" val="878828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895" r:id="rId17"/>
    <p:sldLayoutId id="2147483896" r:id="rId18"/>
    <p:sldLayoutId id="2147483897" r:id="rId19"/>
    <p:sldLayoutId id="2147483898" r:id="rId20"/>
    <p:sldLayoutId id="2147483899" r:id="rId21"/>
    <p:sldLayoutId id="2147483900" r:id="rId22"/>
    <p:sldLayoutId id="2147483901" r:id="rId23"/>
    <p:sldLayoutId id="2147483902" r:id="rId24"/>
    <p:sldLayoutId id="2147483903" r:id="rId25"/>
    <p:sldLayoutId id="2147483904" r:id="rId26"/>
    <p:sldLayoutId id="2147483905" r:id="rId27"/>
    <p:sldLayoutId id="2147483906" r:id="rId28"/>
    <p:sldLayoutId id="2147483907" r:id="rId29"/>
    <p:sldLayoutId id="2147483908" r:id="rId30"/>
    <p:sldLayoutId id="2147483909" r:id="rId31"/>
    <p:sldLayoutId id="2147483910" r:id="rId32"/>
    <p:sldLayoutId id="2147483911" r:id="rId33"/>
    <p:sldLayoutId id="2147483912" r:id="rId34"/>
    <p:sldLayoutId id="2147483913" r:id="rId35"/>
    <p:sldLayoutId id="2147483914" r:id="rId36"/>
    <p:sldLayoutId id="2147483915" r:id="rId37"/>
    <p:sldLayoutId id="2147483916" r:id="rId38"/>
    <p:sldLayoutId id="2147483917" r:id="rId39"/>
    <p:sldLayoutId id="2147483918" r:id="rId40"/>
    <p:sldLayoutId id="2147483919" r:id="rId41"/>
    <p:sldLayoutId id="2147483920" r:id="rId42"/>
    <p:sldLayoutId id="2147483921" r:id="rId43"/>
    <p:sldLayoutId id="2147483922" r:id="rId44"/>
    <p:sldLayoutId id="2147483923" r:id="rId45"/>
    <p:sldLayoutId id="2147483924" r:id="rId46"/>
    <p:sldLayoutId id="2147483925" r:id="rId47"/>
    <p:sldLayoutId id="2147483926" r:id="rId48"/>
    <p:sldLayoutId id="2147483927" r:id="rId49"/>
    <p:sldLayoutId id="2147483928" r:id="rId50"/>
    <p:sldLayoutId id="2147483929" r:id="rId51"/>
    <p:sldLayoutId id="2147483930" r:id="rId52"/>
    <p:sldLayoutId id="2147483931" r:id="rId53"/>
    <p:sldLayoutId id="2147483932" r:id="rId54"/>
    <p:sldLayoutId id="2147483933" r:id="rId55"/>
    <p:sldLayoutId id="2147483934" r:id="rId56"/>
    <p:sldLayoutId id="2147483935" r:id="rId57"/>
    <p:sldLayoutId id="2147483936" r:id="rId58"/>
    <p:sldLayoutId id="2147483937" r:id="rId59"/>
    <p:sldLayoutId id="2147483938" r:id="rId60"/>
    <p:sldLayoutId id="2147483939" r:id="rId61"/>
    <p:sldLayoutId id="2147483940" r:id="rId62"/>
    <p:sldLayoutId id="2147483941" r:id="rId63"/>
    <p:sldLayoutId id="2147483942" r:id="rId64"/>
    <p:sldLayoutId id="2147483943" r:id="rId65"/>
    <p:sldLayoutId id="2147483944" r:id="rId66"/>
    <p:sldLayoutId id="2147483945" r:id="rId67"/>
    <p:sldLayoutId id="2147483946" r:id="rId68"/>
    <p:sldLayoutId id="2147483947" r:id="rId69"/>
    <p:sldLayoutId id="2147483948" r:id="rId70"/>
    <p:sldLayoutId id="2147483949" r:id="rId71"/>
    <p:sldLayoutId id="2147483950" r:id="rId72"/>
    <p:sldLayoutId id="2147483951" r:id="rId73"/>
    <p:sldLayoutId id="2147483952" r:id="rId74"/>
    <p:sldLayoutId id="2147483953" r:id="rId75"/>
    <p:sldLayoutId id="2147483954" r:id="rId76"/>
    <p:sldLayoutId id="2147483955" r:id="rId77"/>
    <p:sldLayoutId id="2147483956" r:id="rId78"/>
    <p:sldLayoutId id="2147483957" r:id="rId79"/>
    <p:sldLayoutId id="2147483958" r:id="rId80"/>
    <p:sldLayoutId id="2147483959" r:id="rId81"/>
    <p:sldLayoutId id="2147483960" r:id="rId82"/>
    <p:sldLayoutId id="2147483961" r:id="rId83"/>
    <p:sldLayoutId id="2147483962" r:id="rId84"/>
    <p:sldLayoutId id="2147483963" r:id="rId85"/>
    <p:sldLayoutId id="2147483964" r:id="rId86"/>
    <p:sldLayoutId id="2147483965" r:id="rId87"/>
    <p:sldLayoutId id="2147483966" r:id="rId88"/>
    <p:sldLayoutId id="2147483967" r:id="rId89"/>
    <p:sldLayoutId id="2147483968" r:id="rId90"/>
    <p:sldLayoutId id="2147483969" r:id="rId91"/>
    <p:sldLayoutId id="2147483970" r:id="rId92"/>
    <p:sldLayoutId id="2147483971" r:id="rId93"/>
    <p:sldLayoutId id="2147483972" r:id="rId94"/>
    <p:sldLayoutId id="2147483973" r:id="rId95"/>
    <p:sldLayoutId id="2147483974" r:id="rId96"/>
    <p:sldLayoutId id="2147483975" r:id="rId97"/>
    <p:sldLayoutId id="2147483976" r:id="rId98"/>
    <p:sldLayoutId id="2147483977" r:id="rId99"/>
    <p:sldLayoutId id="2147483978" r:id="rId100"/>
    <p:sldLayoutId id="2147483979" r:id="rId101"/>
    <p:sldLayoutId id="2147483980" r:id="rId102"/>
    <p:sldLayoutId id="2147483981" r:id="rId103"/>
    <p:sldLayoutId id="2147483982" r:id="rId104"/>
    <p:sldLayoutId id="2147483983" r:id="rId105"/>
    <p:sldLayoutId id="2147483984" r:id="rId106"/>
    <p:sldLayoutId id="2147483985" r:id="rId107"/>
    <p:sldLayoutId id="2147483986" r:id="rId108"/>
    <p:sldLayoutId id="2147484002" r:id="rId109"/>
    <p:sldLayoutId id="2147484003" r:id="rId110"/>
    <p:sldLayoutId id="2147484004" r:id="rId1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0000" decel="7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30000" decel="7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accel="30000" decel="7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accel="30000" decel="7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accel="30000" decel="7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accel="30000" decel="7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accel="30000" decel="7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accel="30000" decel="7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accel="30000" decel="7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15" grpId="0"/>
      <p:bldP spid="16" grpId="0"/>
    </p:bldLst>
  </p:timing>
  <p:txStyles>
    <p:titleStyle>
      <a:lvl1pPr algn="ctr" defTabSz="1088556" rtl="0" eaLnBrk="1" latinLnBrk="0" hangingPunct="1">
        <a:spcBef>
          <a:spcPct val="0"/>
        </a:spcBef>
        <a:buNone/>
        <a:defRPr sz="5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088556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4452" indent="-340174" algn="l" defTabSz="1088556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4" kern="1200">
          <a:solidFill>
            <a:schemeClr val="tx1"/>
          </a:solidFill>
          <a:latin typeface="+mn-lt"/>
          <a:ea typeface="+mn-ea"/>
          <a:cs typeface="+mn-cs"/>
        </a:defRPr>
      </a:lvl2pPr>
      <a:lvl3pPr marL="1360695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867" kern="1200">
          <a:solidFill>
            <a:schemeClr val="tx1"/>
          </a:solidFill>
          <a:latin typeface="+mn-lt"/>
          <a:ea typeface="+mn-ea"/>
          <a:cs typeface="+mn-cs"/>
        </a:defRPr>
      </a:lvl3pPr>
      <a:lvl4pPr marL="1904973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251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530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808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2085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364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4278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8556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2834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7112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1391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5669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9946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54225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92" userDrawn="1">
          <p15:clr>
            <a:srgbClr val="F26B43"/>
          </p15:clr>
        </p15:guide>
        <p15:guide id="4" orient="horz" pos="3816" userDrawn="1">
          <p15:clr>
            <a:srgbClr val="F26B43"/>
          </p15:clr>
        </p15:guide>
        <p15:guide id="5" pos="504" userDrawn="1">
          <p15:clr>
            <a:srgbClr val="F26B43"/>
          </p15:clr>
        </p15:guide>
        <p15:guide id="6" pos="7176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角三角形 8"/>
          <p:cNvSpPr/>
          <p:nvPr/>
        </p:nvSpPr>
        <p:spPr>
          <a:xfrm rot="10800000">
            <a:off x="10948920" y="-913"/>
            <a:ext cx="1243080" cy="1566926"/>
          </a:xfrm>
          <a:prstGeom prst="rtTriangl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10" name="直角三角形 9"/>
          <p:cNvSpPr/>
          <p:nvPr/>
        </p:nvSpPr>
        <p:spPr>
          <a:xfrm rot="10800000">
            <a:off x="9475754" y="-914"/>
            <a:ext cx="2730540" cy="1299677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  <a:tileRect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394871" y="128634"/>
            <a:ext cx="11162209" cy="750083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/>
          <a:p>
            <a:r>
              <a:rPr lang="en-US" altLang="ja-JP"/>
              <a:t>SLIDE TITLE HERE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220755"/>
            <a:ext cx="10972800" cy="4905409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lang="en-US" altLang="ja-JP"/>
              <a:t>Master Text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6276035" y="6394245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1400">
                <a:solidFill>
                  <a:schemeClr val="bg1">
                    <a:lumMod val="50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582292" y="6394245"/>
            <a:ext cx="604913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l">
              <a:defRPr sz="2133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直線コネクタ 6"/>
          <p:cNvCxnSpPr/>
          <p:nvPr/>
        </p:nvCxnSpPr>
        <p:spPr>
          <a:xfrm>
            <a:off x="402373" y="848713"/>
            <a:ext cx="11387253" cy="0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flipV="1">
            <a:off x="11527074" y="6339324"/>
            <a:ext cx="0" cy="518677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84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  <p:sldLayoutId id="2147484019" r:id="rId14"/>
    <p:sldLayoutId id="2147484020" r:id="rId15"/>
    <p:sldLayoutId id="2147484021" r:id="rId16"/>
    <p:sldLayoutId id="2147484022" r:id="rId17"/>
    <p:sldLayoutId id="2147484023" r:id="rId18"/>
    <p:sldLayoutId id="2147484024" r:id="rId19"/>
    <p:sldLayoutId id="2147484025" r:id="rId20"/>
    <p:sldLayoutId id="2147484026" r:id="rId21"/>
    <p:sldLayoutId id="2147484027" r:id="rId22"/>
    <p:sldLayoutId id="2147484028" r:id="rId23"/>
    <p:sldLayoutId id="2147484029" r:id="rId24"/>
    <p:sldLayoutId id="2147484030" r:id="rId25"/>
    <p:sldLayoutId id="2147484031" r:id="rId26"/>
    <p:sldLayoutId id="2147484032" r:id="rId27"/>
    <p:sldLayoutId id="2147484033" r:id="rId28"/>
    <p:sldLayoutId id="2147484034" r:id="rId29"/>
    <p:sldLayoutId id="2147484035" r:id="rId30"/>
    <p:sldLayoutId id="2147484036" r:id="rId31"/>
    <p:sldLayoutId id="2147484037" r:id="rId32"/>
    <p:sldLayoutId id="2147484038" r:id="rId33"/>
    <p:sldLayoutId id="2147484039" r:id="rId34"/>
    <p:sldLayoutId id="2147484040" r:id="rId35"/>
    <p:sldLayoutId id="2147484041" r:id="rId36"/>
    <p:sldLayoutId id="2147484042" r:id="rId37"/>
    <p:sldLayoutId id="2147484043" r:id="rId38"/>
    <p:sldLayoutId id="2147484044" r:id="rId39"/>
    <p:sldLayoutId id="2147484045" r:id="rId40"/>
    <p:sldLayoutId id="2147484046" r:id="rId41"/>
    <p:sldLayoutId id="2147484047" r:id="rId42"/>
    <p:sldLayoutId id="2147484048" r:id="rId43"/>
    <p:sldLayoutId id="2147484049" r:id="rId44"/>
    <p:sldLayoutId id="2147484050" r:id="rId45"/>
    <p:sldLayoutId id="2147484051" r:id="rId46"/>
    <p:sldLayoutId id="2147484052" r:id="rId47"/>
    <p:sldLayoutId id="2147484053" r:id="rId48"/>
    <p:sldLayoutId id="2147484054" r:id="rId49"/>
    <p:sldLayoutId id="2147484055" r:id="rId50"/>
    <p:sldLayoutId id="2147484056" r:id="rId51"/>
    <p:sldLayoutId id="2147484057" r:id="rId52"/>
    <p:sldLayoutId id="2147484058" r:id="rId53"/>
    <p:sldLayoutId id="2147484059" r:id="rId54"/>
    <p:sldLayoutId id="2147484060" r:id="rId55"/>
    <p:sldLayoutId id="2147484061" r:id="rId56"/>
    <p:sldLayoutId id="2147484062" r:id="rId57"/>
    <p:sldLayoutId id="2147484063" r:id="rId58"/>
    <p:sldLayoutId id="2147484064" r:id="rId59"/>
    <p:sldLayoutId id="2147484065" r:id="rId60"/>
    <p:sldLayoutId id="2147484066" r:id="rId61"/>
    <p:sldLayoutId id="2147484067" r:id="rId62"/>
    <p:sldLayoutId id="2147484068" r:id="rId63"/>
    <p:sldLayoutId id="2147484069" r:id="rId64"/>
    <p:sldLayoutId id="2147484070" r:id="rId65"/>
    <p:sldLayoutId id="2147484071" r:id="rId66"/>
    <p:sldLayoutId id="2147484072" r:id="rId67"/>
    <p:sldLayoutId id="2147484073" r:id="rId68"/>
    <p:sldLayoutId id="2147484074" r:id="rId69"/>
    <p:sldLayoutId id="2147484075" r:id="rId70"/>
    <p:sldLayoutId id="2147484076" r:id="rId71"/>
    <p:sldLayoutId id="2147484077" r:id="rId72"/>
    <p:sldLayoutId id="2147484078" r:id="rId73"/>
    <p:sldLayoutId id="2147484079" r:id="rId74"/>
    <p:sldLayoutId id="2147484080" r:id="rId75"/>
    <p:sldLayoutId id="2147484081" r:id="rId76"/>
    <p:sldLayoutId id="2147484082" r:id="rId77"/>
    <p:sldLayoutId id="2147484083" r:id="rId78"/>
    <p:sldLayoutId id="2147484084" r:id="rId79"/>
    <p:sldLayoutId id="2147484085" r:id="rId80"/>
    <p:sldLayoutId id="2147484086" r:id="rId81"/>
    <p:sldLayoutId id="2147484087" r:id="rId82"/>
    <p:sldLayoutId id="2147484089" r:id="rId83"/>
    <p:sldLayoutId id="2147484090" r:id="rId84"/>
    <p:sldLayoutId id="2147484091" r:id="rId85"/>
    <p:sldLayoutId id="2147484092" r:id="rId86"/>
    <p:sldLayoutId id="2147484093" r:id="rId87"/>
    <p:sldLayoutId id="2147484094" r:id="rId88"/>
    <p:sldLayoutId id="2147484095" r:id="rId89"/>
    <p:sldLayoutId id="2147484096" r:id="rId90"/>
    <p:sldLayoutId id="2147484097" r:id="rId91"/>
    <p:sldLayoutId id="2147484098" r:id="rId92"/>
    <p:sldLayoutId id="2147484099" r:id="rId93"/>
    <p:sldLayoutId id="2147484100" r:id="rId94"/>
    <p:sldLayoutId id="2147484101" r:id="rId95"/>
    <p:sldLayoutId id="2147484102" r:id="rId96"/>
    <p:sldLayoutId id="2147484103" r:id="rId97"/>
    <p:sldLayoutId id="2147484104" r:id="rId98"/>
    <p:sldLayoutId id="2147484105" r:id="rId99"/>
    <p:sldLayoutId id="2147484106" r:id="rId100"/>
    <p:sldLayoutId id="2147484107" r:id="rId101"/>
    <p:sldLayoutId id="2147484108" r:id="rId102"/>
    <p:sldLayoutId id="2147484109" r:id="rId103"/>
    <p:sldLayoutId id="2147484110" r:id="rId104"/>
    <p:sldLayoutId id="2147484111" r:id="rId105"/>
    <p:sldLayoutId id="2147484112" r:id="rId106"/>
    <p:sldLayoutId id="2147484113" r:id="rId107"/>
    <p:sldLayoutId id="2147484328" r:id="rId108"/>
    <p:sldLayoutId id="2147484329" r:id="rId109"/>
    <p:sldLayoutId id="2147484330" r:id="rId110"/>
  </p:sldLayoutIdLst>
  <p:hf hdr="0" dt="0"/>
  <p:txStyles>
    <p:titleStyle>
      <a:lvl1pPr algn="l" defTabSz="1088556" rtl="0" eaLnBrk="1" latinLnBrk="0" hangingPunct="1">
        <a:spcBef>
          <a:spcPct val="0"/>
        </a:spcBef>
        <a:buNone/>
        <a:defRPr sz="3600" kern="1200" spc="10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1088556" rtl="0" eaLnBrk="1" latinLnBrk="0" hangingPunct="1">
        <a:spcBef>
          <a:spcPct val="20000"/>
        </a:spcBef>
        <a:buFont typeface="Arial" panose="020B0604020202020204" pitchFamily="34" charset="0"/>
        <a:buNone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4452" indent="-340174" algn="l" defTabSz="1088556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1360695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904973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449251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993530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808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2085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364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4278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8556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2834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7112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1391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5669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9946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54225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220755"/>
            <a:ext cx="10972800" cy="4905409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lang="en-US" altLang="ja-JP"/>
              <a:t>Master Text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6276035" y="6394245"/>
            <a:ext cx="5185026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1400">
                <a:solidFill>
                  <a:schemeClr val="bg1">
                    <a:lumMod val="50000"/>
                    <a:alpha val="70000"/>
                  </a:schemeClr>
                </a:solidFill>
              </a:defRPr>
            </a:lvl1pPr>
          </a:lstStyle>
          <a:p>
            <a:r>
              <a:rPr lang="en-US"/>
              <a:t>The Power of PowerPoint | thepopp.com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1582292" y="6394245"/>
            <a:ext cx="604913" cy="365125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l">
              <a:defRPr sz="2133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直線コネクタ 12"/>
          <p:cNvCxnSpPr/>
          <p:nvPr/>
        </p:nvCxnSpPr>
        <p:spPr>
          <a:xfrm flipV="1">
            <a:off x="11527074" y="6339324"/>
            <a:ext cx="0" cy="518677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直角三角形 1"/>
          <p:cNvSpPr/>
          <p:nvPr/>
        </p:nvSpPr>
        <p:spPr>
          <a:xfrm rot="10800000">
            <a:off x="10948920" y="-913"/>
            <a:ext cx="1243080" cy="1566926"/>
          </a:xfrm>
          <a:prstGeom prst="rtTriangl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  <p:sp>
        <p:nvSpPr>
          <p:cNvPr id="9" name="直角三角形 8"/>
          <p:cNvSpPr/>
          <p:nvPr/>
        </p:nvSpPr>
        <p:spPr>
          <a:xfrm rot="10800000">
            <a:off x="9475754" y="-914"/>
            <a:ext cx="2730540" cy="1299677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44000"/>
                  <a:lumMod val="93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7200000" scaled="0"/>
            <a:tileRect/>
          </a:gradFill>
          <a:ln w="762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 sz="600"/>
          </a:p>
        </p:txBody>
      </p:sp>
    </p:spTree>
    <p:extLst>
      <p:ext uri="{BB962C8B-B14F-4D97-AF65-F5344CB8AC3E}">
        <p14:creationId xmlns:p14="http://schemas.microsoft.com/office/powerpoint/2010/main" val="182535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  <p:sldLayoutId id="2147484126" r:id="rId12"/>
    <p:sldLayoutId id="2147484127" r:id="rId13"/>
    <p:sldLayoutId id="2147484128" r:id="rId14"/>
    <p:sldLayoutId id="2147484129" r:id="rId15"/>
    <p:sldLayoutId id="2147484130" r:id="rId16"/>
    <p:sldLayoutId id="2147484131" r:id="rId17"/>
    <p:sldLayoutId id="2147484132" r:id="rId18"/>
    <p:sldLayoutId id="2147484133" r:id="rId19"/>
    <p:sldLayoutId id="2147484134" r:id="rId20"/>
    <p:sldLayoutId id="2147484135" r:id="rId21"/>
    <p:sldLayoutId id="2147484136" r:id="rId22"/>
    <p:sldLayoutId id="2147484137" r:id="rId23"/>
    <p:sldLayoutId id="2147484138" r:id="rId24"/>
    <p:sldLayoutId id="2147484139" r:id="rId25"/>
    <p:sldLayoutId id="2147484140" r:id="rId26"/>
    <p:sldLayoutId id="2147484141" r:id="rId27"/>
    <p:sldLayoutId id="2147484142" r:id="rId28"/>
    <p:sldLayoutId id="2147484143" r:id="rId29"/>
    <p:sldLayoutId id="2147484144" r:id="rId30"/>
    <p:sldLayoutId id="2147484145" r:id="rId31"/>
    <p:sldLayoutId id="2147484146" r:id="rId32"/>
    <p:sldLayoutId id="2147484147" r:id="rId33"/>
    <p:sldLayoutId id="2147484148" r:id="rId34"/>
    <p:sldLayoutId id="2147484149" r:id="rId35"/>
    <p:sldLayoutId id="2147484150" r:id="rId36"/>
    <p:sldLayoutId id="2147484151" r:id="rId37"/>
    <p:sldLayoutId id="2147484152" r:id="rId38"/>
    <p:sldLayoutId id="2147484153" r:id="rId39"/>
    <p:sldLayoutId id="2147484154" r:id="rId40"/>
    <p:sldLayoutId id="2147484155" r:id="rId41"/>
    <p:sldLayoutId id="2147484156" r:id="rId42"/>
    <p:sldLayoutId id="2147484157" r:id="rId43"/>
    <p:sldLayoutId id="2147484158" r:id="rId44"/>
    <p:sldLayoutId id="2147484159" r:id="rId45"/>
    <p:sldLayoutId id="2147484160" r:id="rId46"/>
    <p:sldLayoutId id="2147484161" r:id="rId47"/>
    <p:sldLayoutId id="2147484162" r:id="rId48"/>
    <p:sldLayoutId id="2147484163" r:id="rId49"/>
    <p:sldLayoutId id="2147484164" r:id="rId50"/>
    <p:sldLayoutId id="2147484165" r:id="rId51"/>
    <p:sldLayoutId id="2147484166" r:id="rId52"/>
    <p:sldLayoutId id="2147484167" r:id="rId53"/>
    <p:sldLayoutId id="2147484168" r:id="rId54"/>
    <p:sldLayoutId id="2147484169" r:id="rId55"/>
    <p:sldLayoutId id="2147484170" r:id="rId56"/>
    <p:sldLayoutId id="2147484171" r:id="rId57"/>
    <p:sldLayoutId id="2147484172" r:id="rId58"/>
    <p:sldLayoutId id="2147484173" r:id="rId59"/>
    <p:sldLayoutId id="2147484174" r:id="rId60"/>
    <p:sldLayoutId id="2147484175" r:id="rId61"/>
    <p:sldLayoutId id="2147484176" r:id="rId62"/>
    <p:sldLayoutId id="2147484177" r:id="rId63"/>
    <p:sldLayoutId id="2147484178" r:id="rId64"/>
    <p:sldLayoutId id="2147484179" r:id="rId65"/>
    <p:sldLayoutId id="2147484180" r:id="rId66"/>
    <p:sldLayoutId id="2147484181" r:id="rId67"/>
    <p:sldLayoutId id="2147484182" r:id="rId68"/>
    <p:sldLayoutId id="2147484183" r:id="rId69"/>
    <p:sldLayoutId id="2147484184" r:id="rId70"/>
    <p:sldLayoutId id="2147484185" r:id="rId71"/>
    <p:sldLayoutId id="2147484186" r:id="rId72"/>
    <p:sldLayoutId id="2147484187" r:id="rId73"/>
    <p:sldLayoutId id="2147484188" r:id="rId74"/>
    <p:sldLayoutId id="2147484189" r:id="rId75"/>
    <p:sldLayoutId id="2147484190" r:id="rId76"/>
    <p:sldLayoutId id="2147484191" r:id="rId77"/>
    <p:sldLayoutId id="2147484192" r:id="rId78"/>
    <p:sldLayoutId id="2147484193" r:id="rId79"/>
    <p:sldLayoutId id="2147484194" r:id="rId80"/>
    <p:sldLayoutId id="2147484195" r:id="rId81"/>
    <p:sldLayoutId id="2147484196" r:id="rId82"/>
    <p:sldLayoutId id="2147484197" r:id="rId83"/>
    <p:sldLayoutId id="2147484198" r:id="rId84"/>
    <p:sldLayoutId id="2147484199" r:id="rId85"/>
    <p:sldLayoutId id="2147484200" r:id="rId86"/>
    <p:sldLayoutId id="2147484201" r:id="rId87"/>
    <p:sldLayoutId id="2147484202" r:id="rId88"/>
    <p:sldLayoutId id="2147484203" r:id="rId89"/>
    <p:sldLayoutId id="2147484204" r:id="rId90"/>
    <p:sldLayoutId id="2147484205" r:id="rId91"/>
    <p:sldLayoutId id="2147484206" r:id="rId92"/>
    <p:sldLayoutId id="2147484207" r:id="rId93"/>
    <p:sldLayoutId id="2147484208" r:id="rId94"/>
    <p:sldLayoutId id="2147484209" r:id="rId95"/>
    <p:sldLayoutId id="2147484210" r:id="rId96"/>
    <p:sldLayoutId id="2147484211" r:id="rId97"/>
    <p:sldLayoutId id="2147484212" r:id="rId98"/>
    <p:sldLayoutId id="2147484213" r:id="rId99"/>
    <p:sldLayoutId id="2147484214" r:id="rId100"/>
    <p:sldLayoutId id="2147484215" r:id="rId101"/>
    <p:sldLayoutId id="2147484216" r:id="rId102"/>
    <p:sldLayoutId id="2147484217" r:id="rId103"/>
    <p:sldLayoutId id="2147484218" r:id="rId104"/>
    <p:sldLayoutId id="2147484219" r:id="rId105"/>
    <p:sldLayoutId id="2147484220" r:id="rId106"/>
    <p:sldLayoutId id="2147484221" r:id="rId107"/>
    <p:sldLayoutId id="2147484222" r:id="rId108"/>
    <p:sldLayoutId id="2147484223" r:id="rId109"/>
    <p:sldLayoutId id="2147484224" r:id="rId110"/>
    <p:sldLayoutId id="2147484225" r:id="rId111"/>
    <p:sldLayoutId id="2147484231" r:id="rId112"/>
    <p:sldLayoutId id="2147484232" r:id="rId113"/>
    <p:sldLayoutId id="2147484233" r:id="rId114"/>
    <p:sldLayoutId id="2147484239" r:id="rId115"/>
    <p:sldLayoutId id="2147484243" r:id="rId116"/>
    <p:sldLayoutId id="2147484245" r:id="rId117"/>
    <p:sldLayoutId id="2147484246" r:id="rId118"/>
    <p:sldLayoutId id="2147484247" r:id="rId119"/>
    <p:sldLayoutId id="2147484248" r:id="rId120"/>
    <p:sldLayoutId id="2147484252" r:id="rId121"/>
    <p:sldLayoutId id="2147484253" r:id="rId122"/>
    <p:sldLayoutId id="2147484255" r:id="rId123"/>
    <p:sldLayoutId id="2147484257" r:id="rId124"/>
    <p:sldLayoutId id="2147484260" r:id="rId125"/>
    <p:sldLayoutId id="2147484262" r:id="rId126"/>
    <p:sldLayoutId id="2147484264" r:id="rId127"/>
    <p:sldLayoutId id="2147484268" r:id="rId128"/>
    <p:sldLayoutId id="2147484271" r:id="rId129"/>
    <p:sldLayoutId id="2147484272" r:id="rId130"/>
    <p:sldLayoutId id="2147484274" r:id="rId131"/>
    <p:sldLayoutId id="2147484277" r:id="rId132"/>
    <p:sldLayoutId id="2147484278" r:id="rId133"/>
    <p:sldLayoutId id="2147484289" r:id="rId134"/>
    <p:sldLayoutId id="2147484290" r:id="rId135"/>
    <p:sldLayoutId id="2147484292" r:id="rId136"/>
    <p:sldLayoutId id="2147484293" r:id="rId137"/>
    <p:sldLayoutId id="2147484294" r:id="rId138"/>
    <p:sldLayoutId id="2147484296" r:id="rId139"/>
    <p:sldLayoutId id="2147484297" r:id="rId140"/>
    <p:sldLayoutId id="2147484298" r:id="rId141"/>
    <p:sldLayoutId id="2147484299" r:id="rId142"/>
    <p:sldLayoutId id="2147484300" r:id="rId143"/>
    <p:sldLayoutId id="2147484301" r:id="rId144"/>
    <p:sldLayoutId id="2147484310" r:id="rId145"/>
    <p:sldLayoutId id="2147484311" r:id="rId146"/>
    <p:sldLayoutId id="2147484313" r:id="rId147"/>
    <p:sldLayoutId id="2147484315" r:id="rId148"/>
    <p:sldLayoutId id="2147484316" r:id="rId149"/>
    <p:sldLayoutId id="2147484317" r:id="rId150"/>
    <p:sldLayoutId id="2147484318" r:id="rId151"/>
    <p:sldLayoutId id="2147484319" r:id="rId152"/>
    <p:sldLayoutId id="2147484320" r:id="rId153"/>
    <p:sldLayoutId id="2147484321" r:id="rId154"/>
    <p:sldLayoutId id="2147484322" r:id="rId155"/>
    <p:sldLayoutId id="2147484324" r:id="rId156"/>
    <p:sldLayoutId id="2147484331" r:id="rId157"/>
    <p:sldLayoutId id="2147484332" r:id="rId158"/>
    <p:sldLayoutId id="2147484333" r:id="rId159"/>
  </p:sldLayoutIdLst>
  <p:hf hdr="0" dt="0"/>
  <p:txStyles>
    <p:titleStyle>
      <a:lvl1pPr algn="l" defTabSz="1088556" rtl="0" eaLnBrk="1" latinLnBrk="0" hangingPunct="1">
        <a:spcBef>
          <a:spcPct val="0"/>
        </a:spcBef>
        <a:buNone/>
        <a:defRPr sz="4000" kern="1200" spc="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1088556" rtl="0" eaLnBrk="1" latinLnBrk="0" hangingPunct="1">
        <a:spcBef>
          <a:spcPct val="20000"/>
        </a:spcBef>
        <a:buFont typeface="Arial" panose="020B0604020202020204" pitchFamily="34" charset="0"/>
        <a:buNone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4452" indent="-340174" algn="l" defTabSz="1088556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1360695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904973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449251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993530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808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2085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364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4278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8556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2834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7112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1391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5669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9946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54225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プレースホルダー 7"/>
          <p:cNvSpPr>
            <a:spLocks noGrp="1"/>
          </p:cNvSpPr>
          <p:nvPr>
            <p:ph type="body" idx="1"/>
          </p:nvPr>
        </p:nvSpPr>
        <p:spPr>
          <a:xfrm>
            <a:off x="609653" y="1600200"/>
            <a:ext cx="10972694" cy="45264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Master Text</a:t>
            </a:r>
          </a:p>
        </p:txBody>
      </p:sp>
    </p:spTree>
    <p:extLst>
      <p:ext uri="{BB962C8B-B14F-4D97-AF65-F5344CB8AC3E}">
        <p14:creationId xmlns:p14="http://schemas.microsoft.com/office/powerpoint/2010/main" val="4144723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5" r:id="rId1"/>
    <p:sldLayoutId id="2147484336" r:id="rId2"/>
    <p:sldLayoutId id="2147484337" r:id="rId3"/>
    <p:sldLayoutId id="2147484338" r:id="rId4"/>
    <p:sldLayoutId id="2147484339" r:id="rId5"/>
    <p:sldLayoutId id="2147484340" r:id="rId6"/>
    <p:sldLayoutId id="2147484341" r:id="rId7"/>
    <p:sldLayoutId id="2147484342" r:id="rId8"/>
    <p:sldLayoutId id="2147484343" r:id="rId9"/>
    <p:sldLayoutId id="2147484344" r:id="rId10"/>
    <p:sldLayoutId id="2147484345" r:id="rId11"/>
    <p:sldLayoutId id="2147484346" r:id="rId12"/>
    <p:sldLayoutId id="2147484347" r:id="rId13"/>
    <p:sldLayoutId id="2147484348" r:id="rId14"/>
    <p:sldLayoutId id="2147484349" r:id="rId15"/>
    <p:sldLayoutId id="2147484350" r:id="rId16"/>
    <p:sldLayoutId id="2147484351" r:id="rId17"/>
    <p:sldLayoutId id="2147484352" r:id="rId18"/>
    <p:sldLayoutId id="2147484353" r:id="rId19"/>
    <p:sldLayoutId id="2147484354" r:id="rId20"/>
    <p:sldLayoutId id="2147484355" r:id="rId21"/>
    <p:sldLayoutId id="2147484356" r:id="rId22"/>
    <p:sldLayoutId id="2147484357" r:id="rId23"/>
    <p:sldLayoutId id="2147484358" r:id="rId24"/>
    <p:sldLayoutId id="2147484359" r:id="rId25"/>
    <p:sldLayoutId id="2147484360" r:id="rId26"/>
    <p:sldLayoutId id="2147484361" r:id="rId27"/>
    <p:sldLayoutId id="2147484362" r:id="rId28"/>
    <p:sldLayoutId id="2147484363" r:id="rId29"/>
    <p:sldLayoutId id="2147484364" r:id="rId30"/>
    <p:sldLayoutId id="2147484365" r:id="rId31"/>
    <p:sldLayoutId id="2147484366" r:id="rId32"/>
    <p:sldLayoutId id="2147484367" r:id="rId33"/>
    <p:sldLayoutId id="2147484368" r:id="rId34"/>
    <p:sldLayoutId id="2147484369" r:id="rId35"/>
    <p:sldLayoutId id="2147484370" r:id="rId36"/>
    <p:sldLayoutId id="2147484371" r:id="rId37"/>
    <p:sldLayoutId id="2147484372" r:id="rId38"/>
    <p:sldLayoutId id="2147484373" r:id="rId39"/>
    <p:sldLayoutId id="2147484374" r:id="rId40"/>
    <p:sldLayoutId id="2147484375" r:id="rId41"/>
    <p:sldLayoutId id="2147484376" r:id="rId42"/>
    <p:sldLayoutId id="2147484377" r:id="rId43"/>
    <p:sldLayoutId id="2147484378" r:id="rId44"/>
    <p:sldLayoutId id="2147484379" r:id="rId45"/>
    <p:sldLayoutId id="2147484380" r:id="rId46"/>
    <p:sldLayoutId id="2147484381" r:id="rId47"/>
    <p:sldLayoutId id="2147484382" r:id="rId48"/>
    <p:sldLayoutId id="2147484383" r:id="rId49"/>
    <p:sldLayoutId id="2147484384" r:id="rId50"/>
    <p:sldLayoutId id="2147484385" r:id="rId51"/>
    <p:sldLayoutId id="2147484386" r:id="rId52"/>
    <p:sldLayoutId id="2147484387" r:id="rId53"/>
    <p:sldLayoutId id="2147484388" r:id="rId54"/>
    <p:sldLayoutId id="2147484389" r:id="rId55"/>
    <p:sldLayoutId id="2147484390" r:id="rId56"/>
    <p:sldLayoutId id="2147484391" r:id="rId57"/>
    <p:sldLayoutId id="2147484392" r:id="rId58"/>
    <p:sldLayoutId id="2147484393" r:id="rId59"/>
    <p:sldLayoutId id="2147484394" r:id="rId60"/>
    <p:sldLayoutId id="2147484395" r:id="rId61"/>
    <p:sldLayoutId id="2147484396" r:id="rId62"/>
    <p:sldLayoutId id="2147484397" r:id="rId63"/>
    <p:sldLayoutId id="2147484398" r:id="rId64"/>
    <p:sldLayoutId id="2147484399" r:id="rId65"/>
    <p:sldLayoutId id="2147484400" r:id="rId66"/>
    <p:sldLayoutId id="2147484401" r:id="rId67"/>
    <p:sldLayoutId id="2147484402" r:id="rId68"/>
    <p:sldLayoutId id="2147484403" r:id="rId69"/>
    <p:sldLayoutId id="2147484404" r:id="rId70"/>
    <p:sldLayoutId id="2147484405" r:id="rId71"/>
    <p:sldLayoutId id="2147484406" r:id="rId72"/>
    <p:sldLayoutId id="2147484407" r:id="rId73"/>
    <p:sldLayoutId id="2147484408" r:id="rId74"/>
    <p:sldLayoutId id="2147484409" r:id="rId75"/>
    <p:sldLayoutId id="2147484410" r:id="rId76"/>
    <p:sldLayoutId id="2147484411" r:id="rId77"/>
    <p:sldLayoutId id="2147484412" r:id="rId78"/>
    <p:sldLayoutId id="2147484413" r:id="rId79"/>
    <p:sldLayoutId id="2147484414" r:id="rId80"/>
    <p:sldLayoutId id="2147484415" r:id="rId81"/>
    <p:sldLayoutId id="2147484416" r:id="rId82"/>
    <p:sldLayoutId id="2147484417" r:id="rId83"/>
    <p:sldLayoutId id="2147484418" r:id="rId84"/>
    <p:sldLayoutId id="2147484419" r:id="rId85"/>
    <p:sldLayoutId id="2147484420" r:id="rId86"/>
    <p:sldLayoutId id="2147484421" r:id="rId87"/>
    <p:sldLayoutId id="2147484422" r:id="rId88"/>
    <p:sldLayoutId id="2147484423" r:id="rId89"/>
    <p:sldLayoutId id="2147484424" r:id="rId90"/>
    <p:sldLayoutId id="2147484425" r:id="rId91"/>
    <p:sldLayoutId id="2147484426" r:id="rId92"/>
    <p:sldLayoutId id="2147484427" r:id="rId93"/>
    <p:sldLayoutId id="2147484428" r:id="rId94"/>
    <p:sldLayoutId id="2147484429" r:id="rId95"/>
    <p:sldLayoutId id="2147484430" r:id="rId96"/>
    <p:sldLayoutId id="2147484431" r:id="rId97"/>
    <p:sldLayoutId id="2147484432" r:id="rId98"/>
    <p:sldLayoutId id="2147484433" r:id="rId99"/>
    <p:sldLayoutId id="2147484434" r:id="rId100"/>
    <p:sldLayoutId id="2147484435" r:id="rId101"/>
    <p:sldLayoutId id="2147484436" r:id="rId102"/>
    <p:sldLayoutId id="2147484437" r:id="rId103"/>
    <p:sldLayoutId id="2147484438" r:id="rId104"/>
    <p:sldLayoutId id="2147484439" r:id="rId105"/>
    <p:sldLayoutId id="2147484440" r:id="rId106"/>
    <p:sldLayoutId id="2147484441" r:id="rId107"/>
    <p:sldLayoutId id="2147484442" r:id="rId108"/>
    <p:sldLayoutId id="2147484452" r:id="rId109"/>
    <p:sldLayoutId id="2147484458" r:id="rId110"/>
    <p:sldLayoutId id="2147484459" r:id="rId111"/>
    <p:sldLayoutId id="2147484460" r:id="rId112"/>
  </p:sldLayoutIdLst>
  <p:txStyles>
    <p:titleStyle>
      <a:lvl1pPr algn="ctr" defTabSz="1088556" rtl="0" eaLnBrk="1" latinLnBrk="0" hangingPunct="1">
        <a:spcBef>
          <a:spcPct val="0"/>
        </a:spcBef>
        <a:buNone/>
        <a:defRPr sz="5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088556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4452" indent="-340174" algn="l" defTabSz="1088556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4" kern="1200">
          <a:solidFill>
            <a:schemeClr val="tx1"/>
          </a:solidFill>
          <a:latin typeface="+mn-lt"/>
          <a:ea typeface="+mn-ea"/>
          <a:cs typeface="+mn-cs"/>
        </a:defRPr>
      </a:lvl2pPr>
      <a:lvl3pPr marL="1360695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867" kern="1200">
          <a:solidFill>
            <a:schemeClr val="tx1"/>
          </a:solidFill>
          <a:latin typeface="+mn-lt"/>
          <a:ea typeface="+mn-ea"/>
          <a:cs typeface="+mn-cs"/>
        </a:defRPr>
      </a:lvl3pPr>
      <a:lvl4pPr marL="1904973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251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530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808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2085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364" indent="-272139" algn="l" defTabSz="10885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4278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8556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2834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7112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1391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5669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9946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54225" algn="l" defTabSz="1088556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Kyung@mobile-experts.net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49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0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37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68.png"/><Relationship Id="rId5" Type="http://schemas.openxmlformats.org/officeDocument/2006/relationships/image" Target="../media/image73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46A7438-F39C-4263-95E6-88DA204121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3372" y="1758927"/>
            <a:ext cx="9144000" cy="1216463"/>
          </a:xfrm>
        </p:spPr>
        <p:txBody>
          <a:bodyPr>
            <a:normAutofit/>
          </a:bodyPr>
          <a:lstStyle/>
          <a:p>
            <a:pPr algn="l"/>
            <a:r>
              <a:rPr lang="en-US" sz="3600">
                <a:solidFill>
                  <a:schemeClr val="bg1"/>
                </a:solidFill>
                <a:latin typeface="Roboto Light"/>
              </a:rPr>
              <a:t>Geoverse 3</a:t>
            </a:r>
            <a:r>
              <a:rPr lang="en-US" sz="3600" baseline="30000">
                <a:solidFill>
                  <a:schemeClr val="bg1"/>
                </a:solidFill>
                <a:latin typeface="Roboto Light"/>
              </a:rPr>
              <a:t>rd</a:t>
            </a:r>
            <a:r>
              <a:rPr lang="en-US" sz="3600">
                <a:solidFill>
                  <a:schemeClr val="bg1"/>
                </a:solidFill>
                <a:latin typeface="Roboto Light"/>
              </a:rPr>
              <a:t> Annual</a:t>
            </a:r>
            <a:br>
              <a:rPr lang="en-US" sz="3600">
                <a:solidFill>
                  <a:schemeClr val="bg1"/>
                </a:solidFill>
                <a:latin typeface="Roboto Light"/>
              </a:rPr>
            </a:br>
            <a:r>
              <a:rPr lang="en-US" sz="3600">
                <a:solidFill>
                  <a:schemeClr val="bg1"/>
                </a:solidFill>
                <a:latin typeface="Roboto Light"/>
              </a:rPr>
              <a:t>Partner Event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FC8A5B6-9875-4949-93EF-B8C7AB2B7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3372" y="3429000"/>
            <a:ext cx="5648696" cy="1655762"/>
          </a:xfrm>
        </p:spPr>
        <p:txBody>
          <a:bodyPr>
            <a:normAutofit/>
          </a:bodyPr>
          <a:lstStyle/>
          <a:p>
            <a:pPr algn="l"/>
            <a:r>
              <a:rPr lang="en-US" sz="2000">
                <a:solidFill>
                  <a:schemeClr val="bg1"/>
                </a:solidFill>
                <a:latin typeface="Roboto Light"/>
              </a:rPr>
              <a:t>Welcome</a:t>
            </a:r>
          </a:p>
          <a:p>
            <a:pPr algn="l"/>
            <a:endParaRPr lang="en-US" sz="2000">
              <a:solidFill>
                <a:schemeClr val="bg1"/>
              </a:solidFill>
              <a:latin typeface="Roboto Light"/>
            </a:endParaRPr>
          </a:p>
          <a:p>
            <a:pPr algn="l"/>
            <a:r>
              <a:rPr lang="en-US" sz="2000">
                <a:solidFill>
                  <a:schemeClr val="bg1"/>
                </a:solidFill>
                <a:latin typeface="Roboto Light"/>
              </a:rPr>
              <a:t>December 9, 2020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2FCE8572-637C-4083-8AAC-9E99E7750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615" y="5020526"/>
            <a:ext cx="1036447" cy="107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56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Заголовок 7"/>
          <p:cNvSpPr>
            <a:spLocks noGrp="1"/>
          </p:cNvSpPr>
          <p:nvPr>
            <p:ph type="title"/>
          </p:nvPr>
        </p:nvSpPr>
        <p:spPr>
          <a:xfrm>
            <a:off x="1072239" y="-68868"/>
            <a:ext cx="10047522" cy="805699"/>
          </a:xfrm>
          <a:prstGeom prst="rect">
            <a:avLst/>
          </a:prstGeom>
        </p:spPr>
        <p:txBody>
          <a:bodyPr/>
          <a:lstStyle/>
          <a:p>
            <a:r>
              <a:rPr lang="en-US" sz="280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Operations and Support from Geoverse</a:t>
            </a:r>
            <a:endParaRPr lang="ru-RU" sz="2800">
              <a:solidFill>
                <a:srgbClr val="FFC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7" name="Текст 2"/>
          <p:cNvSpPr txBox="1">
            <a:spLocks/>
          </p:cNvSpPr>
          <p:nvPr/>
        </p:nvSpPr>
        <p:spPr>
          <a:xfrm>
            <a:off x="1755208" y="1961378"/>
            <a:ext cx="3600000" cy="1152000"/>
          </a:xfrm>
          <a:prstGeom prst="rect">
            <a:avLst/>
          </a:prstGeom>
        </p:spPr>
        <p:txBody>
          <a:bodyPr/>
          <a:lstStyle>
            <a:lvl1pPr marL="914446" indent="-914446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100" b="0" i="0" kern="1200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1981299" indent="-762038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152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413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674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5935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079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>
                <a:solidFill>
                  <a:srgbClr val="7CDD75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charset="0"/>
              </a:rPr>
              <a:t>Network Operations Center</a:t>
            </a:r>
            <a:endParaRPr lang="en-US" sz="1200" b="1">
              <a:solidFill>
                <a:srgbClr val="7CDD75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charset="0"/>
            </a:endParaRPr>
          </a:p>
          <a:p>
            <a:pPr marL="0" indent="0" defTabSz="1219079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Carrier grade 24x7x365 monitoring and dispatch</a:t>
            </a:r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0" name="Текст 2"/>
          <p:cNvSpPr txBox="1">
            <a:spLocks/>
          </p:cNvSpPr>
          <p:nvPr/>
        </p:nvSpPr>
        <p:spPr>
          <a:xfrm>
            <a:off x="1755133" y="3191516"/>
            <a:ext cx="3600000" cy="1152000"/>
          </a:xfrm>
          <a:prstGeom prst="rect">
            <a:avLst/>
          </a:prstGeom>
        </p:spPr>
        <p:txBody>
          <a:bodyPr/>
          <a:lstStyle>
            <a:lvl1pPr marL="914446" indent="-914446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100" b="0" i="0" kern="1200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1981299" indent="-762038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152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413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674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5935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079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>
                <a:solidFill>
                  <a:srgbClr val="7CDD75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charset="0"/>
              </a:rPr>
              <a:t>Call Center</a:t>
            </a:r>
            <a:endParaRPr lang="en-US" sz="12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 defTabSz="1219079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Contact center for end customer enterprise support</a:t>
            </a:r>
            <a:endParaRPr lang="ru-RU" sz="1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2" name="Текст 2"/>
          <p:cNvSpPr txBox="1">
            <a:spLocks/>
          </p:cNvSpPr>
          <p:nvPr/>
        </p:nvSpPr>
        <p:spPr>
          <a:xfrm>
            <a:off x="6796593" y="1961378"/>
            <a:ext cx="3600000" cy="1152000"/>
          </a:xfrm>
          <a:prstGeom prst="rect">
            <a:avLst/>
          </a:prstGeom>
        </p:spPr>
        <p:txBody>
          <a:bodyPr/>
          <a:lstStyle>
            <a:lvl1pPr marL="914446" indent="-914446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100" b="0" i="0" kern="1200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1981299" indent="-762038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152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413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674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5935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079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>
                <a:solidFill>
                  <a:srgbClr val="7CDD75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charset="0"/>
              </a:rPr>
              <a:t>Proactive Maintenance</a:t>
            </a:r>
            <a:endParaRPr lang="en-US" sz="1200" b="1">
              <a:solidFill>
                <a:srgbClr val="7CDD75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charset="0"/>
            </a:endParaRPr>
          </a:p>
          <a:p>
            <a:pPr marL="0" indent="0" defTabSz="1219079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Geoverse maintains close relationships with critical vendors to ensure all solution components stay current</a:t>
            </a:r>
            <a:endParaRPr lang="en-US" sz="11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42D432-D4FC-224D-9A94-13E61A2F82BE}"/>
              </a:ext>
            </a:extLst>
          </p:cNvPr>
          <p:cNvSpPr txBox="1"/>
          <p:nvPr/>
        </p:nvSpPr>
        <p:spPr>
          <a:xfrm>
            <a:off x="1072239" y="557975"/>
            <a:ext cx="105863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79"/>
            <a:r>
              <a:rPr lang="en-US" sz="24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Geoverse brings decades of cellular network operations and customer support experience to your private network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D042A00-8C87-CA4D-85C6-369B03CF4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99" y="183674"/>
            <a:ext cx="389748" cy="4581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A10FA82-0191-784A-9F0B-560309BD9F84}"/>
              </a:ext>
            </a:extLst>
          </p:cNvPr>
          <p:cNvSpPr txBox="1"/>
          <p:nvPr/>
        </p:nvSpPr>
        <p:spPr>
          <a:xfrm rot="16200000">
            <a:off x="-246555" y="3305890"/>
            <a:ext cx="1282723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000" b="1" spc="15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This is Geoverse</a:t>
            </a:r>
            <a:endParaRPr lang="en-US" sz="1000" spc="150">
              <a:solidFill>
                <a:schemeClr val="bg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4B54160-42CF-864C-BD13-D3CCE02062F8}"/>
              </a:ext>
            </a:extLst>
          </p:cNvPr>
          <p:cNvSpPr txBox="1">
            <a:spLocks/>
          </p:cNvSpPr>
          <p:nvPr/>
        </p:nvSpPr>
        <p:spPr>
          <a:xfrm>
            <a:off x="11429281" y="2589610"/>
            <a:ext cx="712869" cy="1678781"/>
          </a:xfrm>
          <a:prstGeom prst="rect">
            <a:avLst/>
          </a:prstGeom>
        </p:spPr>
        <p:txBody>
          <a:bodyPr vert="horz" wrap="none" lIns="60952" tIns="30476" rIns="60952" bIns="30476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95EBE77-0015-43AC-928E-6D65C631A30C}" type="slidenum">
              <a:rPr lang="en-US" sz="2699" b="0" smtClean="0">
                <a:solidFill>
                  <a:schemeClr val="bg1"/>
                </a:solidFill>
                <a:latin typeface="+mj-lt"/>
              </a:rPr>
              <a:t>10</a:t>
            </a:fld>
            <a:endParaRPr lang="en-US" sz="1800" b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Rectangle 2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F21D9EA7-9AC6-8449-9AAF-AC590EC55709}"/>
              </a:ext>
            </a:extLst>
          </p:cNvPr>
          <p:cNvSpPr/>
          <p:nvPr/>
        </p:nvSpPr>
        <p:spPr>
          <a:xfrm>
            <a:off x="11378822" y="0"/>
            <a:ext cx="801088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>
              <a:solidFill>
                <a:schemeClr val="tx1"/>
              </a:solidFill>
            </a:endParaRPr>
          </a:p>
        </p:txBody>
      </p:sp>
      <p:sp>
        <p:nvSpPr>
          <p:cNvPr id="22" name="Rectangle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D0E9DC5-B3FA-004D-9094-E11F821EEC6D}"/>
              </a:ext>
            </a:extLst>
          </p:cNvPr>
          <p:cNvSpPr/>
          <p:nvPr/>
        </p:nvSpPr>
        <p:spPr>
          <a:xfrm>
            <a:off x="11373952" y="5562600"/>
            <a:ext cx="801088" cy="1295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2BF5BB-670F-D749-8DD8-3B3A507F9D34}"/>
              </a:ext>
            </a:extLst>
          </p:cNvPr>
          <p:cNvSpPr txBox="1"/>
          <p:nvPr/>
        </p:nvSpPr>
        <p:spPr>
          <a:xfrm>
            <a:off x="1182913" y="1947380"/>
            <a:ext cx="64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7CDD7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C6B4B4-3D01-104B-9067-DF463A1400D3}"/>
              </a:ext>
            </a:extLst>
          </p:cNvPr>
          <p:cNvSpPr txBox="1"/>
          <p:nvPr/>
        </p:nvSpPr>
        <p:spPr>
          <a:xfrm>
            <a:off x="1182913" y="3191516"/>
            <a:ext cx="64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7CDD7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93289F7-ED63-EB43-95D7-88CA0523E50F}"/>
              </a:ext>
            </a:extLst>
          </p:cNvPr>
          <p:cNvSpPr txBox="1"/>
          <p:nvPr/>
        </p:nvSpPr>
        <p:spPr>
          <a:xfrm>
            <a:off x="6194038" y="1947380"/>
            <a:ext cx="64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7CDD7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A35CDFF5-DC14-46BE-A614-53A1A6BCCE59}"/>
              </a:ext>
            </a:extLst>
          </p:cNvPr>
          <p:cNvSpPr txBox="1">
            <a:spLocks/>
          </p:cNvSpPr>
          <p:nvPr/>
        </p:nvSpPr>
        <p:spPr>
          <a:xfrm>
            <a:off x="6796593" y="3236598"/>
            <a:ext cx="4126511" cy="1152000"/>
          </a:xfrm>
          <a:prstGeom prst="rect">
            <a:avLst/>
          </a:prstGeom>
        </p:spPr>
        <p:txBody>
          <a:bodyPr/>
          <a:lstStyle>
            <a:lvl1pPr marL="914446" indent="-914446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100" b="0" i="0" kern="1200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1981299" indent="-762038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152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413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674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5935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079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>
                <a:solidFill>
                  <a:srgbClr val="7CDD75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charset="0"/>
              </a:rPr>
              <a:t>Network &amp; Device Testing</a:t>
            </a:r>
            <a:endParaRPr lang="en-US" sz="1200" b="1">
              <a:solidFill>
                <a:srgbClr val="7CDD75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charset="0"/>
            </a:endParaRPr>
          </a:p>
          <a:p>
            <a:pPr marL="0" indent="0" defTabSz="1219079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 charset="0"/>
              </a:rPr>
              <a:t>Lab ca</a:t>
            </a:r>
            <a:r>
              <a:rPr lang="en-US"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pabilities to test end-to-end interoperability of solutions from network to device</a:t>
            </a:r>
            <a:endParaRPr lang="en-US" sz="11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656358-5ACB-4929-A469-15DC051194CC}"/>
              </a:ext>
            </a:extLst>
          </p:cNvPr>
          <p:cNvSpPr txBox="1"/>
          <p:nvPr/>
        </p:nvSpPr>
        <p:spPr>
          <a:xfrm>
            <a:off x="6194038" y="3191516"/>
            <a:ext cx="64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7CDD7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</a:t>
            </a:r>
          </a:p>
        </p:txBody>
      </p:sp>
      <p:sp>
        <p:nvSpPr>
          <p:cNvPr id="27" name="Текст 2">
            <a:extLst>
              <a:ext uri="{FF2B5EF4-FFF2-40B4-BE49-F238E27FC236}">
                <a16:creationId xmlns:a16="http://schemas.microsoft.com/office/drawing/2014/main" id="{BED904FF-8ED4-4EF4-8FD0-C628123CB766}"/>
              </a:ext>
            </a:extLst>
          </p:cNvPr>
          <p:cNvSpPr txBox="1">
            <a:spLocks/>
          </p:cNvSpPr>
          <p:nvPr/>
        </p:nvSpPr>
        <p:spPr>
          <a:xfrm>
            <a:off x="1761849" y="4410600"/>
            <a:ext cx="3600000" cy="1152000"/>
          </a:xfrm>
          <a:prstGeom prst="rect">
            <a:avLst/>
          </a:prstGeom>
        </p:spPr>
        <p:txBody>
          <a:bodyPr/>
          <a:lstStyle>
            <a:lvl1pPr marL="914446" indent="-914446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100" b="0" i="0" kern="1200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1981299" indent="-762038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152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413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674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5935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079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>
                <a:solidFill>
                  <a:srgbClr val="7CDD75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charset="0"/>
              </a:rPr>
              <a:t>Tier 2 &amp; 3 Technical Support</a:t>
            </a:r>
            <a:endParaRPr lang="en-US" sz="1200" b="1">
              <a:solidFill>
                <a:srgbClr val="7CDD75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charset="0"/>
            </a:endParaRPr>
          </a:p>
          <a:p>
            <a:pPr marL="0" indent="0" defTabSz="1219079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Engineering experts with deep solution expertise on call to troubleshoot and diagnose complex networking scenarios</a:t>
            </a:r>
            <a:endParaRPr lang="ru-RU" sz="1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D4FB7F-AC54-469D-8DA0-B6B9862055D7}"/>
              </a:ext>
            </a:extLst>
          </p:cNvPr>
          <p:cNvSpPr txBox="1"/>
          <p:nvPr/>
        </p:nvSpPr>
        <p:spPr>
          <a:xfrm>
            <a:off x="1182913" y="4410600"/>
            <a:ext cx="64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7CDD7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1C6B31AD-F4BF-D54B-B0E7-7564E713D00B}"/>
              </a:ext>
            </a:extLst>
          </p:cNvPr>
          <p:cNvSpPr txBox="1">
            <a:spLocks/>
          </p:cNvSpPr>
          <p:nvPr/>
        </p:nvSpPr>
        <p:spPr>
          <a:xfrm>
            <a:off x="6796593" y="4410600"/>
            <a:ext cx="3600000" cy="1152000"/>
          </a:xfrm>
          <a:prstGeom prst="rect">
            <a:avLst/>
          </a:prstGeom>
        </p:spPr>
        <p:txBody>
          <a:bodyPr/>
          <a:lstStyle>
            <a:lvl1pPr marL="914446" indent="-914446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en-US" sz="2100" b="0" i="0" kern="1200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1981299" indent="-762038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7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048152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6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267413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674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705935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243852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079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>
                <a:solidFill>
                  <a:srgbClr val="7CDD75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charset="0"/>
              </a:rPr>
              <a:t>Professional Services</a:t>
            </a:r>
            <a:endParaRPr lang="en-US" sz="1200" b="1">
              <a:solidFill>
                <a:srgbClr val="7CDD75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charset="0"/>
            </a:endParaRPr>
          </a:p>
          <a:p>
            <a:pPr marL="0" indent="0" defTabSz="1219079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charset="0"/>
              </a:rPr>
              <a:t>Expertise for post operational optimization or expansion</a:t>
            </a:r>
            <a:endParaRPr lang="en-US" sz="11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BED4A5-B81D-0F4F-A6ED-ABE232C21F67}"/>
              </a:ext>
            </a:extLst>
          </p:cNvPr>
          <p:cNvSpPr txBox="1"/>
          <p:nvPr/>
        </p:nvSpPr>
        <p:spPr>
          <a:xfrm>
            <a:off x="6194038" y="4410600"/>
            <a:ext cx="648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7CDD7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4405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0000" decel="7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30000" decel="7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77" grpId="0"/>
      <p:bldP spid="80" grpId="0"/>
      <p:bldP spid="92" grpId="0"/>
      <p:bldP spid="3" grpId="0"/>
      <p:bldP spid="17" grpId="0"/>
      <p:bldP spid="20" grpId="0"/>
      <p:bldP spid="2" grpId="0"/>
      <p:bldP spid="23" grpId="0"/>
      <p:bldP spid="25" grpId="0"/>
      <p:bldP spid="18" grpId="0"/>
      <p:bldP spid="26" grpId="0"/>
      <p:bldP spid="27" grpId="0"/>
      <p:bldP spid="28" grpId="0"/>
      <p:bldP spid="19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2BDE69F-90C9-4F26-B33E-761287057DF8}"/>
              </a:ext>
            </a:extLst>
          </p:cNvPr>
          <p:cNvSpPr/>
          <p:nvPr/>
        </p:nvSpPr>
        <p:spPr>
          <a:xfrm>
            <a:off x="1670860" y="1308018"/>
            <a:ext cx="8855193" cy="4916670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A0BC62-EBF0-488B-A811-DE45B3037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411" y="76244"/>
            <a:ext cx="9418320" cy="681469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rgbClr val="FFC000"/>
                </a:solidFill>
                <a:latin typeface="Roboto Light"/>
              </a:rPr>
              <a:t>Geoverse GeoCore and CBRS PAL licensing footprints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5A7521-7FE4-433D-A6D6-ACA63968068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4532" y="1261426"/>
            <a:ext cx="8708111" cy="477688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9A06637-0554-4D63-9A86-187DAE83F0C1}"/>
              </a:ext>
            </a:extLst>
          </p:cNvPr>
          <p:cNvGrpSpPr/>
          <p:nvPr/>
        </p:nvGrpSpPr>
        <p:grpSpPr>
          <a:xfrm>
            <a:off x="9289131" y="3930168"/>
            <a:ext cx="990600" cy="2004835"/>
            <a:chOff x="10277501" y="3474693"/>
            <a:chExt cx="1220914" cy="220498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8D9B59-9369-44CA-94A0-DBABF3443579}"/>
                </a:ext>
              </a:extLst>
            </p:cNvPr>
            <p:cNvSpPr txBox="1"/>
            <p:nvPr/>
          </p:nvSpPr>
          <p:spPr>
            <a:xfrm>
              <a:off x="10586273" y="513729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 sz="1800">
                  <a:solidFill>
                    <a:srgbClr val="000000"/>
                  </a:solidFill>
                  <a:latin typeface="Calibri" panose="020F0502020204030204"/>
                </a:rPr>
                <a:t>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B98BD66-A3D2-49D4-8C1E-F03FD32BF0B3}"/>
                </a:ext>
              </a:extLst>
            </p:cNvPr>
            <p:cNvSpPr txBox="1"/>
            <p:nvPr/>
          </p:nvSpPr>
          <p:spPr>
            <a:xfrm>
              <a:off x="10580297" y="476363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 sz="1800">
                  <a:solidFill>
                    <a:srgbClr val="000000"/>
                  </a:solidFill>
                  <a:latin typeface="Calibri" panose="020F0502020204030204"/>
                </a:rPr>
                <a:t>3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EB2280F-A2D7-4D2B-A970-D3C240E06C32}"/>
                </a:ext>
              </a:extLst>
            </p:cNvPr>
            <p:cNvSpPr txBox="1"/>
            <p:nvPr/>
          </p:nvSpPr>
          <p:spPr>
            <a:xfrm>
              <a:off x="10580297" y="418507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US" sz="1800">
                  <a:solidFill>
                    <a:srgbClr val="000000"/>
                  </a:solidFill>
                  <a:latin typeface="Calibri" panose="020F0502020204030204"/>
                </a:rPr>
                <a:t>2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A45287E-AC05-458B-A150-6B914F0F8430}"/>
                </a:ext>
              </a:extLst>
            </p:cNvPr>
            <p:cNvSpPr/>
            <p:nvPr/>
          </p:nvSpPr>
          <p:spPr>
            <a:xfrm>
              <a:off x="10277501" y="3474693"/>
              <a:ext cx="1220914" cy="220498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defTabSz="914377"/>
              <a:r>
                <a:rPr lang="en-US" sz="1800">
                  <a:solidFill>
                    <a:srgbClr val="000000"/>
                  </a:solidFill>
                  <a:latin typeface="Calibri" panose="020F0502020204030204"/>
                </a:rPr>
                <a:t>PALs per</a:t>
              </a:r>
            </a:p>
            <a:p>
              <a:pPr defTabSz="914377"/>
              <a:r>
                <a:rPr lang="en-US" sz="1800">
                  <a:solidFill>
                    <a:srgbClr val="000000"/>
                  </a:solidFill>
                  <a:latin typeface="Calibri" panose="020F0502020204030204"/>
                </a:rPr>
                <a:t>County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9B8FB7C-6C58-4D5D-B7B0-F099CB90F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74981" y="4130916"/>
              <a:ext cx="578525" cy="27479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09333D8-6623-4DA1-9234-7087EA974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80297" y="4504000"/>
              <a:ext cx="578525" cy="274799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96EAF1A-10C3-40DD-A14D-E0EBD91CD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555931" y="4885423"/>
              <a:ext cx="592988" cy="26756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9EA652E-46D0-4240-AB83-4C53F98F4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591035" y="5268410"/>
              <a:ext cx="571293" cy="282031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FA522451-6929-4C06-BF4E-4C900CC87252}"/>
              </a:ext>
            </a:extLst>
          </p:cNvPr>
          <p:cNvSpPr/>
          <p:nvPr/>
        </p:nvSpPr>
        <p:spPr>
          <a:xfrm>
            <a:off x="861411" y="566361"/>
            <a:ext cx="105233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n-US" sz="24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Service offerings enhanced by both licensed and shared spectrum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37EDA6-7BFB-404B-AAA4-A59CA0CF8210}"/>
              </a:ext>
            </a:extLst>
          </p:cNvPr>
          <p:cNvSpPr/>
          <p:nvPr/>
        </p:nvSpPr>
        <p:spPr>
          <a:xfrm>
            <a:off x="8399895" y="5963077"/>
            <a:ext cx="25146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n-US" sz="11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*PAL=Priority Access License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D221FD-B6D4-4C09-B36A-153F27016F0C}"/>
              </a:ext>
            </a:extLst>
          </p:cNvPr>
          <p:cNvSpPr txBox="1"/>
          <p:nvPr/>
        </p:nvSpPr>
        <p:spPr>
          <a:xfrm>
            <a:off x="1793132" y="4806413"/>
            <a:ext cx="266980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PAL Coverage Footprint</a:t>
            </a:r>
          </a:p>
          <a:p>
            <a:pPr algn="ctr"/>
            <a:endParaRPr lang="en-US" sz="1400">
              <a:solidFill>
                <a:schemeClr val="bg1"/>
              </a:solidFill>
            </a:endParaRPr>
          </a:p>
          <a:p>
            <a:r>
              <a:rPr lang="en-US" sz="1400">
                <a:solidFill>
                  <a:schemeClr val="bg1"/>
                </a:solidFill>
              </a:rPr>
              <a:t>1569 – Total Licenses</a:t>
            </a:r>
          </a:p>
          <a:p>
            <a:r>
              <a:rPr lang="en-US" sz="1400">
                <a:solidFill>
                  <a:schemeClr val="bg1"/>
                </a:solidFill>
              </a:rPr>
              <a:t>590 – US Counties</a:t>
            </a:r>
          </a:p>
          <a:p>
            <a:r>
              <a:rPr lang="en-US" sz="1400">
                <a:solidFill>
                  <a:schemeClr val="bg1"/>
                </a:solidFill>
              </a:rPr>
              <a:t>21.8M – Population</a:t>
            </a:r>
          </a:p>
          <a:p>
            <a:r>
              <a:rPr lang="en-US" sz="1400">
                <a:solidFill>
                  <a:schemeClr val="bg1"/>
                </a:solidFill>
              </a:rPr>
              <a:t>847.3K – Physical area (Sq Miles)</a:t>
            </a:r>
          </a:p>
        </p:txBody>
      </p:sp>
    </p:spTree>
    <p:extLst>
      <p:ext uri="{BB962C8B-B14F-4D97-AF65-F5344CB8AC3E}">
        <p14:creationId xmlns:p14="http://schemas.microsoft.com/office/powerpoint/2010/main" val="2001692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F691E8D-B770-4057-AB36-AECCB7183B2D}"/>
              </a:ext>
            </a:extLst>
          </p:cNvPr>
          <p:cNvSpPr/>
          <p:nvPr/>
        </p:nvSpPr>
        <p:spPr>
          <a:xfrm>
            <a:off x="999050" y="1104711"/>
            <a:ext cx="10019491" cy="5240319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549"/>
            <a:r>
              <a:rPr lang="en-US" sz="900" b="1" err="1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GeoCore</a:t>
            </a:r>
            <a:r>
              <a:rPr lang="en-US" sz="900" b="1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Cloud EPC Rollout</a:t>
            </a:r>
          </a:p>
        </p:txBody>
      </p:sp>
      <p:grpSp>
        <p:nvGrpSpPr>
          <p:cNvPr id="74" name="USA">
            <a:extLst>
              <a:ext uri="{FF2B5EF4-FFF2-40B4-BE49-F238E27FC236}">
                <a16:creationId xmlns:a16="http://schemas.microsoft.com/office/drawing/2014/main" id="{67D4CAAC-ADDE-439A-9EBF-14CFFBB30B4F}"/>
              </a:ext>
            </a:extLst>
          </p:cNvPr>
          <p:cNvGrpSpPr/>
          <p:nvPr/>
        </p:nvGrpSpPr>
        <p:grpSpPr>
          <a:xfrm>
            <a:off x="1041961" y="1288555"/>
            <a:ext cx="8581178" cy="4933334"/>
            <a:chOff x="1121697" y="778934"/>
            <a:chExt cx="9835920" cy="5300134"/>
          </a:xfrm>
          <a:solidFill>
            <a:schemeClr val="bg2">
              <a:lumMod val="50000"/>
            </a:schemeClr>
          </a:solidFill>
        </p:grpSpPr>
        <p:sp>
          <p:nvSpPr>
            <p:cNvPr id="21" name="Wyoming">
              <a:extLst>
                <a:ext uri="{FF2B5EF4-FFF2-40B4-BE49-F238E27FC236}">
                  <a16:creationId xmlns:a16="http://schemas.microsoft.com/office/drawing/2014/main" id="{EB3FBB07-BB89-4F96-8D05-D7D9840CD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3305" y="1693424"/>
              <a:ext cx="1076658" cy="755666"/>
            </a:xfrm>
            <a:custGeom>
              <a:avLst/>
              <a:gdLst>
                <a:gd name="T0" fmla="*/ 204 w 644"/>
                <a:gd name="T1" fmla="*/ 452 h 452"/>
                <a:gd name="T2" fmla="*/ 206 w 644"/>
                <a:gd name="T3" fmla="*/ 452 h 452"/>
                <a:gd name="T4" fmla="*/ 644 w 644"/>
                <a:gd name="T5" fmla="*/ 452 h 452"/>
                <a:gd name="T6" fmla="*/ 644 w 644"/>
                <a:gd name="T7" fmla="*/ 203 h 452"/>
                <a:gd name="T8" fmla="*/ 644 w 644"/>
                <a:gd name="T9" fmla="*/ 201 h 452"/>
                <a:gd name="T10" fmla="*/ 644 w 644"/>
                <a:gd name="T11" fmla="*/ 0 h 452"/>
                <a:gd name="T12" fmla="*/ 0 w 644"/>
                <a:gd name="T13" fmla="*/ 0 h 452"/>
                <a:gd name="T14" fmla="*/ 0 w 644"/>
                <a:gd name="T15" fmla="*/ 26 h 452"/>
                <a:gd name="T16" fmla="*/ 0 w 644"/>
                <a:gd name="T17" fmla="*/ 28 h 452"/>
                <a:gd name="T18" fmla="*/ 0 w 644"/>
                <a:gd name="T19" fmla="*/ 317 h 452"/>
                <a:gd name="T20" fmla="*/ 0 w 644"/>
                <a:gd name="T21" fmla="*/ 317 h 452"/>
                <a:gd name="T22" fmla="*/ 0 w 644"/>
                <a:gd name="T23" fmla="*/ 452 h 452"/>
                <a:gd name="T24" fmla="*/ 204 w 644"/>
                <a:gd name="T25" fmla="*/ 452 h 452"/>
                <a:gd name="T26" fmla="*/ 204 w 644"/>
                <a:gd name="T27" fmla="*/ 452 h 452"/>
                <a:gd name="T28" fmla="*/ 204 w 644"/>
                <a:gd name="T29" fmla="*/ 45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44" h="452">
                  <a:moveTo>
                    <a:pt x="204" y="452"/>
                  </a:moveTo>
                  <a:lnTo>
                    <a:pt x="206" y="452"/>
                  </a:lnTo>
                  <a:lnTo>
                    <a:pt x="644" y="452"/>
                  </a:lnTo>
                  <a:lnTo>
                    <a:pt x="644" y="203"/>
                  </a:lnTo>
                  <a:lnTo>
                    <a:pt x="644" y="201"/>
                  </a:lnTo>
                  <a:lnTo>
                    <a:pt x="644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0" y="28"/>
                  </a:lnTo>
                  <a:lnTo>
                    <a:pt x="0" y="317"/>
                  </a:lnTo>
                  <a:lnTo>
                    <a:pt x="0" y="317"/>
                  </a:lnTo>
                  <a:lnTo>
                    <a:pt x="0" y="452"/>
                  </a:lnTo>
                  <a:lnTo>
                    <a:pt x="204" y="452"/>
                  </a:lnTo>
                  <a:lnTo>
                    <a:pt x="204" y="452"/>
                  </a:lnTo>
                  <a:lnTo>
                    <a:pt x="204" y="452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47" name="Wisconsin">
              <a:extLst>
                <a:ext uri="{FF2B5EF4-FFF2-40B4-BE49-F238E27FC236}">
                  <a16:creationId xmlns:a16="http://schemas.microsoft.com/office/drawing/2014/main" id="{1415778D-9792-4AA6-8E4A-6764CA154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0274" y="1349027"/>
              <a:ext cx="897772" cy="819196"/>
            </a:xfrm>
            <a:custGeom>
              <a:avLst/>
              <a:gdLst>
                <a:gd name="T0" fmla="*/ 18 w 227"/>
                <a:gd name="T1" fmla="*/ 20 h 207"/>
                <a:gd name="T2" fmla="*/ 0 w 227"/>
                <a:gd name="T3" fmla="*/ 49 h 207"/>
                <a:gd name="T4" fmla="*/ 2 w 227"/>
                <a:gd name="T5" fmla="*/ 70 h 207"/>
                <a:gd name="T6" fmla="*/ 4 w 227"/>
                <a:gd name="T7" fmla="*/ 93 h 207"/>
                <a:gd name="T8" fmla="*/ 43 w 227"/>
                <a:gd name="T9" fmla="*/ 129 h 207"/>
                <a:gd name="T10" fmla="*/ 56 w 227"/>
                <a:gd name="T11" fmla="*/ 145 h 207"/>
                <a:gd name="T12" fmla="*/ 56 w 227"/>
                <a:gd name="T13" fmla="*/ 146 h 207"/>
                <a:gd name="T14" fmla="*/ 55 w 227"/>
                <a:gd name="T15" fmla="*/ 156 h 207"/>
                <a:gd name="T16" fmla="*/ 55 w 227"/>
                <a:gd name="T17" fmla="*/ 158 h 207"/>
                <a:gd name="T18" fmla="*/ 57 w 227"/>
                <a:gd name="T19" fmla="*/ 172 h 207"/>
                <a:gd name="T20" fmla="*/ 76 w 227"/>
                <a:gd name="T21" fmla="*/ 202 h 207"/>
                <a:gd name="T22" fmla="*/ 80 w 227"/>
                <a:gd name="T23" fmla="*/ 207 h 207"/>
                <a:gd name="T24" fmla="*/ 195 w 227"/>
                <a:gd name="T25" fmla="*/ 203 h 207"/>
                <a:gd name="T26" fmla="*/ 227 w 227"/>
                <a:gd name="T27" fmla="*/ 94 h 207"/>
                <a:gd name="T28" fmla="*/ 215 w 227"/>
                <a:gd name="T29" fmla="*/ 118 h 207"/>
                <a:gd name="T30" fmla="*/ 192 w 227"/>
                <a:gd name="T31" fmla="*/ 133 h 207"/>
                <a:gd name="T32" fmla="*/ 198 w 227"/>
                <a:gd name="T33" fmla="*/ 119 h 207"/>
                <a:gd name="T34" fmla="*/ 197 w 227"/>
                <a:gd name="T35" fmla="*/ 112 h 207"/>
                <a:gd name="T36" fmla="*/ 196 w 227"/>
                <a:gd name="T37" fmla="*/ 91 h 207"/>
                <a:gd name="T38" fmla="*/ 197 w 227"/>
                <a:gd name="T39" fmla="*/ 89 h 207"/>
                <a:gd name="T40" fmla="*/ 193 w 227"/>
                <a:gd name="T41" fmla="*/ 82 h 207"/>
                <a:gd name="T42" fmla="*/ 180 w 227"/>
                <a:gd name="T43" fmla="*/ 68 h 207"/>
                <a:gd name="T44" fmla="*/ 179 w 227"/>
                <a:gd name="T45" fmla="*/ 61 h 207"/>
                <a:gd name="T46" fmla="*/ 148 w 227"/>
                <a:gd name="T47" fmla="*/ 50 h 207"/>
                <a:gd name="T48" fmla="*/ 141 w 227"/>
                <a:gd name="T49" fmla="*/ 45 h 207"/>
                <a:gd name="T50" fmla="*/ 140 w 227"/>
                <a:gd name="T51" fmla="*/ 45 h 207"/>
                <a:gd name="T52" fmla="*/ 140 w 227"/>
                <a:gd name="T53" fmla="*/ 45 h 207"/>
                <a:gd name="T54" fmla="*/ 138 w 227"/>
                <a:gd name="T55" fmla="*/ 44 h 207"/>
                <a:gd name="T56" fmla="*/ 123 w 227"/>
                <a:gd name="T57" fmla="*/ 44 h 207"/>
                <a:gd name="T58" fmla="*/ 109 w 227"/>
                <a:gd name="T59" fmla="*/ 39 h 207"/>
                <a:gd name="T60" fmla="*/ 100 w 227"/>
                <a:gd name="T61" fmla="*/ 29 h 207"/>
                <a:gd name="T62" fmla="*/ 82 w 227"/>
                <a:gd name="T63" fmla="*/ 20 h 207"/>
                <a:gd name="T64" fmla="*/ 78 w 227"/>
                <a:gd name="T65" fmla="*/ 20 h 207"/>
                <a:gd name="T66" fmla="*/ 82 w 227"/>
                <a:gd name="T67" fmla="*/ 4 h 207"/>
                <a:gd name="T68" fmla="*/ 51 w 227"/>
                <a:gd name="T69" fmla="*/ 20 h 207"/>
                <a:gd name="T70" fmla="*/ 35 w 227"/>
                <a:gd name="T71" fmla="*/ 20 h 207"/>
                <a:gd name="T72" fmla="*/ 24 w 227"/>
                <a:gd name="T73" fmla="*/ 1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7" h="207">
                  <a:moveTo>
                    <a:pt x="21" y="15"/>
                  </a:moveTo>
                  <a:cubicBezTo>
                    <a:pt x="20" y="16"/>
                    <a:pt x="18" y="18"/>
                    <a:pt x="18" y="20"/>
                  </a:cubicBezTo>
                  <a:cubicBezTo>
                    <a:pt x="16" y="29"/>
                    <a:pt x="10" y="30"/>
                    <a:pt x="9" y="3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4" y="78"/>
                    <a:pt x="1" y="81"/>
                    <a:pt x="0" y="82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43" y="129"/>
                    <a:pt x="43" y="129"/>
                    <a:pt x="43" y="129"/>
                  </a:cubicBezTo>
                  <a:cubicBezTo>
                    <a:pt x="44" y="129"/>
                    <a:pt x="46" y="132"/>
                    <a:pt x="55" y="143"/>
                  </a:cubicBezTo>
                  <a:cubicBezTo>
                    <a:pt x="56" y="144"/>
                    <a:pt x="56" y="144"/>
                    <a:pt x="56" y="145"/>
                  </a:cubicBezTo>
                  <a:cubicBezTo>
                    <a:pt x="57" y="145"/>
                    <a:pt x="57" y="145"/>
                    <a:pt x="57" y="145"/>
                  </a:cubicBezTo>
                  <a:cubicBezTo>
                    <a:pt x="56" y="146"/>
                    <a:pt x="56" y="146"/>
                    <a:pt x="56" y="146"/>
                  </a:cubicBezTo>
                  <a:cubicBezTo>
                    <a:pt x="56" y="146"/>
                    <a:pt x="55" y="147"/>
                    <a:pt x="55" y="150"/>
                  </a:cubicBezTo>
                  <a:cubicBezTo>
                    <a:pt x="55" y="152"/>
                    <a:pt x="55" y="154"/>
                    <a:pt x="55" y="156"/>
                  </a:cubicBezTo>
                  <a:cubicBezTo>
                    <a:pt x="56" y="158"/>
                    <a:pt x="56" y="158"/>
                    <a:pt x="56" y="158"/>
                  </a:cubicBezTo>
                  <a:cubicBezTo>
                    <a:pt x="55" y="158"/>
                    <a:pt x="55" y="158"/>
                    <a:pt x="55" y="158"/>
                  </a:cubicBezTo>
                  <a:cubicBezTo>
                    <a:pt x="56" y="164"/>
                    <a:pt x="57" y="170"/>
                    <a:pt x="57" y="172"/>
                  </a:cubicBezTo>
                  <a:cubicBezTo>
                    <a:pt x="57" y="172"/>
                    <a:pt x="57" y="172"/>
                    <a:pt x="57" y="172"/>
                  </a:cubicBezTo>
                  <a:cubicBezTo>
                    <a:pt x="64" y="183"/>
                    <a:pt x="64" y="183"/>
                    <a:pt x="64" y="183"/>
                  </a:cubicBezTo>
                  <a:cubicBezTo>
                    <a:pt x="76" y="202"/>
                    <a:pt x="76" y="202"/>
                    <a:pt x="76" y="202"/>
                  </a:cubicBezTo>
                  <a:cubicBezTo>
                    <a:pt x="80" y="207"/>
                    <a:pt x="80" y="207"/>
                    <a:pt x="80" y="207"/>
                  </a:cubicBezTo>
                  <a:cubicBezTo>
                    <a:pt x="80" y="207"/>
                    <a:pt x="80" y="207"/>
                    <a:pt x="80" y="207"/>
                  </a:cubicBezTo>
                  <a:cubicBezTo>
                    <a:pt x="196" y="207"/>
                    <a:pt x="196" y="207"/>
                    <a:pt x="196" y="207"/>
                  </a:cubicBezTo>
                  <a:cubicBezTo>
                    <a:pt x="195" y="203"/>
                    <a:pt x="195" y="203"/>
                    <a:pt x="195" y="203"/>
                  </a:cubicBezTo>
                  <a:cubicBezTo>
                    <a:pt x="227" y="102"/>
                    <a:pt x="227" y="102"/>
                    <a:pt x="227" y="102"/>
                  </a:cubicBezTo>
                  <a:cubicBezTo>
                    <a:pt x="227" y="94"/>
                    <a:pt x="227" y="94"/>
                    <a:pt x="227" y="94"/>
                  </a:cubicBezTo>
                  <a:cubicBezTo>
                    <a:pt x="215" y="106"/>
                    <a:pt x="215" y="106"/>
                    <a:pt x="215" y="106"/>
                  </a:cubicBezTo>
                  <a:cubicBezTo>
                    <a:pt x="215" y="118"/>
                    <a:pt x="215" y="118"/>
                    <a:pt x="215" y="118"/>
                  </a:cubicBezTo>
                  <a:cubicBezTo>
                    <a:pt x="207" y="118"/>
                    <a:pt x="207" y="118"/>
                    <a:pt x="207" y="118"/>
                  </a:cubicBezTo>
                  <a:cubicBezTo>
                    <a:pt x="192" y="133"/>
                    <a:pt x="192" y="133"/>
                    <a:pt x="192" y="133"/>
                  </a:cubicBezTo>
                  <a:cubicBezTo>
                    <a:pt x="192" y="129"/>
                    <a:pt x="192" y="129"/>
                    <a:pt x="192" y="129"/>
                  </a:cubicBezTo>
                  <a:cubicBezTo>
                    <a:pt x="198" y="119"/>
                    <a:pt x="198" y="119"/>
                    <a:pt x="198" y="119"/>
                  </a:cubicBezTo>
                  <a:cubicBezTo>
                    <a:pt x="198" y="118"/>
                    <a:pt x="198" y="118"/>
                    <a:pt x="198" y="118"/>
                  </a:cubicBezTo>
                  <a:cubicBezTo>
                    <a:pt x="198" y="116"/>
                    <a:pt x="198" y="114"/>
                    <a:pt x="197" y="112"/>
                  </a:cubicBezTo>
                  <a:cubicBezTo>
                    <a:pt x="196" y="109"/>
                    <a:pt x="196" y="106"/>
                    <a:pt x="196" y="104"/>
                  </a:cubicBezTo>
                  <a:cubicBezTo>
                    <a:pt x="197" y="100"/>
                    <a:pt x="197" y="95"/>
                    <a:pt x="196" y="91"/>
                  </a:cubicBezTo>
                  <a:cubicBezTo>
                    <a:pt x="196" y="90"/>
                    <a:pt x="196" y="90"/>
                    <a:pt x="196" y="90"/>
                  </a:cubicBezTo>
                  <a:cubicBezTo>
                    <a:pt x="197" y="89"/>
                    <a:pt x="197" y="89"/>
                    <a:pt x="197" y="89"/>
                  </a:cubicBezTo>
                  <a:cubicBezTo>
                    <a:pt x="195" y="87"/>
                    <a:pt x="195" y="87"/>
                    <a:pt x="195" y="87"/>
                  </a:cubicBezTo>
                  <a:cubicBezTo>
                    <a:pt x="193" y="83"/>
                    <a:pt x="193" y="83"/>
                    <a:pt x="193" y="82"/>
                  </a:cubicBezTo>
                  <a:cubicBezTo>
                    <a:pt x="192" y="82"/>
                    <a:pt x="192" y="81"/>
                    <a:pt x="191" y="80"/>
                  </a:cubicBezTo>
                  <a:cubicBezTo>
                    <a:pt x="187" y="76"/>
                    <a:pt x="181" y="69"/>
                    <a:pt x="180" y="68"/>
                  </a:cubicBezTo>
                  <a:cubicBezTo>
                    <a:pt x="180" y="67"/>
                    <a:pt x="183" y="64"/>
                    <a:pt x="183" y="63"/>
                  </a:cubicBezTo>
                  <a:cubicBezTo>
                    <a:pt x="182" y="62"/>
                    <a:pt x="181" y="61"/>
                    <a:pt x="179" y="61"/>
                  </a:cubicBezTo>
                  <a:cubicBezTo>
                    <a:pt x="148" y="61"/>
                    <a:pt x="148" y="61"/>
                    <a:pt x="148" y="61"/>
                  </a:cubicBezTo>
                  <a:cubicBezTo>
                    <a:pt x="148" y="50"/>
                    <a:pt x="148" y="50"/>
                    <a:pt x="148" y="50"/>
                  </a:cubicBezTo>
                  <a:cubicBezTo>
                    <a:pt x="149" y="49"/>
                    <a:pt x="148" y="47"/>
                    <a:pt x="144" y="46"/>
                  </a:cubicBezTo>
                  <a:cubicBezTo>
                    <a:pt x="142" y="45"/>
                    <a:pt x="141" y="45"/>
                    <a:pt x="141" y="45"/>
                  </a:cubicBezTo>
                  <a:cubicBezTo>
                    <a:pt x="140" y="45"/>
                    <a:pt x="140" y="45"/>
                    <a:pt x="140" y="45"/>
                  </a:cubicBezTo>
                  <a:cubicBezTo>
                    <a:pt x="140" y="45"/>
                    <a:pt x="140" y="45"/>
                    <a:pt x="140" y="45"/>
                  </a:cubicBezTo>
                  <a:cubicBezTo>
                    <a:pt x="140" y="45"/>
                    <a:pt x="140" y="45"/>
                    <a:pt x="140" y="45"/>
                  </a:cubicBezTo>
                  <a:cubicBezTo>
                    <a:pt x="140" y="45"/>
                    <a:pt x="140" y="45"/>
                    <a:pt x="140" y="45"/>
                  </a:cubicBezTo>
                  <a:cubicBezTo>
                    <a:pt x="140" y="44"/>
                    <a:pt x="140" y="44"/>
                    <a:pt x="140" y="44"/>
                  </a:cubicBezTo>
                  <a:cubicBezTo>
                    <a:pt x="139" y="44"/>
                    <a:pt x="139" y="44"/>
                    <a:pt x="138" y="44"/>
                  </a:cubicBezTo>
                  <a:cubicBezTo>
                    <a:pt x="137" y="43"/>
                    <a:pt x="135" y="43"/>
                    <a:pt x="132" y="43"/>
                  </a:cubicBezTo>
                  <a:cubicBezTo>
                    <a:pt x="127" y="43"/>
                    <a:pt x="123" y="44"/>
                    <a:pt x="123" y="44"/>
                  </a:cubicBezTo>
                  <a:cubicBezTo>
                    <a:pt x="117" y="43"/>
                    <a:pt x="117" y="43"/>
                    <a:pt x="117" y="43"/>
                  </a:cubicBezTo>
                  <a:cubicBezTo>
                    <a:pt x="109" y="39"/>
                    <a:pt x="109" y="39"/>
                    <a:pt x="109" y="39"/>
                  </a:cubicBezTo>
                  <a:cubicBezTo>
                    <a:pt x="106" y="39"/>
                    <a:pt x="106" y="39"/>
                    <a:pt x="106" y="3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0"/>
                    <a:pt x="100" y="20"/>
                    <a:pt x="100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4"/>
                    <a:pt x="82" y="24"/>
                    <a:pt x="82" y="24"/>
                  </a:cubicBezTo>
                  <a:cubicBezTo>
                    <a:pt x="78" y="20"/>
                    <a:pt x="78" y="20"/>
                    <a:pt x="78" y="20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0" y="16"/>
                    <a:pt x="27" y="15"/>
                    <a:pt x="24" y="15"/>
                  </a:cubicBezTo>
                  <a:cubicBezTo>
                    <a:pt x="23" y="15"/>
                    <a:pt x="22" y="15"/>
                    <a:pt x="21" y="1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29" name="West Virginia">
              <a:extLst>
                <a:ext uri="{FF2B5EF4-FFF2-40B4-BE49-F238E27FC236}">
                  <a16:creationId xmlns:a16="http://schemas.microsoft.com/office/drawing/2014/main" id="{99B3A70A-70BA-4BBF-935A-F818C4191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0122" y="2666428"/>
              <a:ext cx="785760" cy="578453"/>
            </a:xfrm>
            <a:custGeom>
              <a:avLst/>
              <a:gdLst>
                <a:gd name="T0" fmla="*/ 79 w 199"/>
                <a:gd name="T1" fmla="*/ 0 h 146"/>
                <a:gd name="T2" fmla="*/ 74 w 199"/>
                <a:gd name="T3" fmla="*/ 17 h 146"/>
                <a:gd name="T4" fmla="*/ 74 w 199"/>
                <a:gd name="T5" fmla="*/ 29 h 146"/>
                <a:gd name="T6" fmla="*/ 74 w 199"/>
                <a:gd name="T7" fmla="*/ 41 h 146"/>
                <a:gd name="T8" fmla="*/ 69 w 199"/>
                <a:gd name="T9" fmla="*/ 53 h 146"/>
                <a:gd name="T10" fmla="*/ 59 w 199"/>
                <a:gd name="T11" fmla="*/ 64 h 146"/>
                <a:gd name="T12" fmla="*/ 49 w 199"/>
                <a:gd name="T13" fmla="*/ 71 h 146"/>
                <a:gd name="T14" fmla="*/ 44 w 199"/>
                <a:gd name="T15" fmla="*/ 75 h 146"/>
                <a:gd name="T16" fmla="*/ 36 w 199"/>
                <a:gd name="T17" fmla="*/ 80 h 146"/>
                <a:gd name="T18" fmla="*/ 20 w 199"/>
                <a:gd name="T19" fmla="*/ 87 h 146"/>
                <a:gd name="T20" fmla="*/ 4 w 199"/>
                <a:gd name="T21" fmla="*/ 100 h 146"/>
                <a:gd name="T22" fmla="*/ 4 w 199"/>
                <a:gd name="T23" fmla="*/ 103 h 146"/>
                <a:gd name="T24" fmla="*/ 2 w 199"/>
                <a:gd name="T25" fmla="*/ 109 h 146"/>
                <a:gd name="T26" fmla="*/ 0 w 199"/>
                <a:gd name="T27" fmla="*/ 122 h 146"/>
                <a:gd name="T28" fmla="*/ 1 w 199"/>
                <a:gd name="T29" fmla="*/ 129 h 146"/>
                <a:gd name="T30" fmla="*/ 5 w 199"/>
                <a:gd name="T31" fmla="*/ 133 h 146"/>
                <a:gd name="T32" fmla="*/ 11 w 199"/>
                <a:gd name="T33" fmla="*/ 138 h 146"/>
                <a:gd name="T34" fmla="*/ 13 w 199"/>
                <a:gd name="T35" fmla="*/ 137 h 146"/>
                <a:gd name="T36" fmla="*/ 16 w 199"/>
                <a:gd name="T37" fmla="*/ 141 h 146"/>
                <a:gd name="T38" fmla="*/ 18 w 199"/>
                <a:gd name="T39" fmla="*/ 144 h 146"/>
                <a:gd name="T40" fmla="*/ 20 w 199"/>
                <a:gd name="T41" fmla="*/ 144 h 146"/>
                <a:gd name="T42" fmla="*/ 23 w 199"/>
                <a:gd name="T43" fmla="*/ 144 h 146"/>
                <a:gd name="T44" fmla="*/ 26 w 199"/>
                <a:gd name="T45" fmla="*/ 144 h 146"/>
                <a:gd name="T46" fmla="*/ 30 w 199"/>
                <a:gd name="T47" fmla="*/ 144 h 146"/>
                <a:gd name="T48" fmla="*/ 33 w 199"/>
                <a:gd name="T49" fmla="*/ 144 h 146"/>
                <a:gd name="T50" fmla="*/ 37 w 199"/>
                <a:gd name="T51" fmla="*/ 144 h 146"/>
                <a:gd name="T52" fmla="*/ 41 w 199"/>
                <a:gd name="T53" fmla="*/ 145 h 146"/>
                <a:gd name="T54" fmla="*/ 46 w 199"/>
                <a:gd name="T55" fmla="*/ 145 h 146"/>
                <a:gd name="T56" fmla="*/ 47 w 199"/>
                <a:gd name="T57" fmla="*/ 145 h 146"/>
                <a:gd name="T58" fmla="*/ 50 w 199"/>
                <a:gd name="T59" fmla="*/ 145 h 146"/>
                <a:gd name="T60" fmla="*/ 55 w 199"/>
                <a:gd name="T61" fmla="*/ 145 h 146"/>
                <a:gd name="T62" fmla="*/ 58 w 199"/>
                <a:gd name="T63" fmla="*/ 146 h 146"/>
                <a:gd name="T64" fmla="*/ 59 w 199"/>
                <a:gd name="T65" fmla="*/ 146 h 146"/>
                <a:gd name="T66" fmla="*/ 64 w 199"/>
                <a:gd name="T67" fmla="*/ 146 h 146"/>
                <a:gd name="T68" fmla="*/ 70 w 199"/>
                <a:gd name="T69" fmla="*/ 144 h 146"/>
                <a:gd name="T70" fmla="*/ 104 w 199"/>
                <a:gd name="T71" fmla="*/ 142 h 146"/>
                <a:gd name="T72" fmla="*/ 108 w 199"/>
                <a:gd name="T73" fmla="*/ 133 h 146"/>
                <a:gd name="T74" fmla="*/ 114 w 199"/>
                <a:gd name="T75" fmla="*/ 128 h 146"/>
                <a:gd name="T76" fmla="*/ 114 w 199"/>
                <a:gd name="T77" fmla="*/ 128 h 146"/>
                <a:gd name="T78" fmla="*/ 117 w 199"/>
                <a:gd name="T79" fmla="*/ 126 h 146"/>
                <a:gd name="T80" fmla="*/ 115 w 199"/>
                <a:gd name="T81" fmla="*/ 126 h 146"/>
                <a:gd name="T82" fmla="*/ 116 w 199"/>
                <a:gd name="T83" fmla="*/ 124 h 146"/>
                <a:gd name="T84" fmla="*/ 120 w 199"/>
                <a:gd name="T85" fmla="*/ 118 h 146"/>
                <a:gd name="T86" fmla="*/ 128 w 199"/>
                <a:gd name="T87" fmla="*/ 106 h 146"/>
                <a:gd name="T88" fmla="*/ 136 w 199"/>
                <a:gd name="T89" fmla="*/ 104 h 146"/>
                <a:gd name="T90" fmla="*/ 143 w 199"/>
                <a:gd name="T91" fmla="*/ 91 h 146"/>
                <a:gd name="T92" fmla="*/ 151 w 199"/>
                <a:gd name="T93" fmla="*/ 88 h 146"/>
                <a:gd name="T94" fmla="*/ 160 w 199"/>
                <a:gd name="T95" fmla="*/ 77 h 146"/>
                <a:gd name="T96" fmla="*/ 166 w 199"/>
                <a:gd name="T97" fmla="*/ 72 h 146"/>
                <a:gd name="T98" fmla="*/ 174 w 199"/>
                <a:gd name="T99" fmla="*/ 70 h 146"/>
                <a:gd name="T100" fmla="*/ 183 w 199"/>
                <a:gd name="T101" fmla="*/ 74 h 146"/>
                <a:gd name="T102" fmla="*/ 186 w 199"/>
                <a:gd name="T103" fmla="*/ 67 h 146"/>
                <a:gd name="T104" fmla="*/ 195 w 199"/>
                <a:gd name="T105" fmla="*/ 67 h 146"/>
                <a:gd name="T106" fmla="*/ 196 w 199"/>
                <a:gd name="T107" fmla="*/ 65 h 146"/>
                <a:gd name="T108" fmla="*/ 199 w 199"/>
                <a:gd name="T109" fmla="*/ 62 h 146"/>
                <a:gd name="T110" fmla="*/ 192 w 199"/>
                <a:gd name="T111" fmla="*/ 60 h 146"/>
                <a:gd name="T112" fmla="*/ 157 w 199"/>
                <a:gd name="T113" fmla="*/ 61 h 146"/>
                <a:gd name="T114" fmla="*/ 140 w 199"/>
                <a:gd name="T115" fmla="*/ 60 h 146"/>
                <a:gd name="T116" fmla="*/ 129 w 199"/>
                <a:gd name="T117" fmla="*/ 62 h 146"/>
                <a:gd name="T118" fmla="*/ 117 w 199"/>
                <a:gd name="T119" fmla="*/ 66 h 146"/>
                <a:gd name="T120" fmla="*/ 81 w 199"/>
                <a:gd name="T121" fmla="*/ 5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9" h="146">
                  <a:moveTo>
                    <a:pt x="81" y="0"/>
                  </a:moveTo>
                  <a:cubicBezTo>
                    <a:pt x="79" y="0"/>
                    <a:pt x="79" y="0"/>
                    <a:pt x="79" y="0"/>
                  </a:cubicBezTo>
                  <a:cubicBezTo>
                    <a:pt x="74" y="13"/>
                    <a:pt x="74" y="13"/>
                    <a:pt x="74" y="13"/>
                  </a:cubicBezTo>
                  <a:cubicBezTo>
                    <a:pt x="74" y="17"/>
                    <a:pt x="74" y="17"/>
                    <a:pt x="74" y="17"/>
                  </a:cubicBezTo>
                  <a:cubicBezTo>
                    <a:pt x="74" y="19"/>
                    <a:pt x="75" y="22"/>
                    <a:pt x="74" y="24"/>
                  </a:cubicBezTo>
                  <a:cubicBezTo>
                    <a:pt x="74" y="26"/>
                    <a:pt x="74" y="27"/>
                    <a:pt x="74" y="29"/>
                  </a:cubicBezTo>
                  <a:cubicBezTo>
                    <a:pt x="74" y="30"/>
                    <a:pt x="74" y="31"/>
                    <a:pt x="74" y="33"/>
                  </a:cubicBezTo>
                  <a:cubicBezTo>
                    <a:pt x="74" y="41"/>
                    <a:pt x="74" y="41"/>
                    <a:pt x="74" y="41"/>
                  </a:cubicBezTo>
                  <a:cubicBezTo>
                    <a:pt x="69" y="41"/>
                    <a:pt x="69" y="41"/>
                    <a:pt x="69" y="41"/>
                  </a:cubicBezTo>
                  <a:cubicBezTo>
                    <a:pt x="69" y="53"/>
                    <a:pt x="69" y="53"/>
                    <a:pt x="69" y="53"/>
                  </a:cubicBezTo>
                  <a:cubicBezTo>
                    <a:pt x="65" y="57"/>
                    <a:pt x="65" y="57"/>
                    <a:pt x="65" y="57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4" y="64"/>
                    <a:pt x="54" y="64"/>
                    <a:pt x="54" y="64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6" y="75"/>
                    <a:pt x="45" y="75"/>
                    <a:pt x="44" y="75"/>
                  </a:cubicBezTo>
                  <a:cubicBezTo>
                    <a:pt x="43" y="74"/>
                    <a:pt x="43" y="74"/>
                    <a:pt x="43" y="74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6" y="80"/>
                    <a:pt x="29" y="83"/>
                    <a:pt x="23" y="85"/>
                  </a:cubicBezTo>
                  <a:cubicBezTo>
                    <a:pt x="20" y="85"/>
                    <a:pt x="20" y="86"/>
                    <a:pt x="20" y="87"/>
                  </a:cubicBezTo>
                  <a:cubicBezTo>
                    <a:pt x="21" y="89"/>
                    <a:pt x="20" y="91"/>
                    <a:pt x="18" y="92"/>
                  </a:cubicBezTo>
                  <a:cubicBezTo>
                    <a:pt x="13" y="95"/>
                    <a:pt x="5" y="100"/>
                    <a:pt x="4" y="100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4" y="103"/>
                    <a:pt x="4" y="103"/>
                    <a:pt x="4" y="103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2" y="109"/>
                    <a:pt x="2" y="109"/>
                    <a:pt x="2" y="109"/>
                  </a:cubicBezTo>
                  <a:cubicBezTo>
                    <a:pt x="1" y="112"/>
                    <a:pt x="1" y="114"/>
                    <a:pt x="1" y="115"/>
                  </a:cubicBezTo>
                  <a:cubicBezTo>
                    <a:pt x="1" y="117"/>
                    <a:pt x="0" y="120"/>
                    <a:pt x="0" y="122"/>
                  </a:cubicBezTo>
                  <a:cubicBezTo>
                    <a:pt x="0" y="123"/>
                    <a:pt x="0" y="123"/>
                    <a:pt x="0" y="124"/>
                  </a:cubicBezTo>
                  <a:cubicBezTo>
                    <a:pt x="1" y="129"/>
                    <a:pt x="1" y="129"/>
                    <a:pt x="1" y="129"/>
                  </a:cubicBezTo>
                  <a:cubicBezTo>
                    <a:pt x="2" y="131"/>
                    <a:pt x="2" y="131"/>
                    <a:pt x="2" y="131"/>
                  </a:cubicBezTo>
                  <a:cubicBezTo>
                    <a:pt x="3" y="132"/>
                    <a:pt x="4" y="132"/>
                    <a:pt x="5" y="133"/>
                  </a:cubicBezTo>
                  <a:cubicBezTo>
                    <a:pt x="6" y="134"/>
                    <a:pt x="7" y="135"/>
                    <a:pt x="9" y="137"/>
                  </a:cubicBezTo>
                  <a:cubicBezTo>
                    <a:pt x="9" y="138"/>
                    <a:pt x="10" y="138"/>
                    <a:pt x="11" y="138"/>
                  </a:cubicBezTo>
                  <a:cubicBezTo>
                    <a:pt x="11" y="138"/>
                    <a:pt x="11" y="138"/>
                    <a:pt x="12" y="138"/>
                  </a:cubicBezTo>
                  <a:cubicBezTo>
                    <a:pt x="13" y="137"/>
                    <a:pt x="13" y="137"/>
                    <a:pt x="13" y="137"/>
                  </a:cubicBezTo>
                  <a:cubicBezTo>
                    <a:pt x="14" y="138"/>
                    <a:pt x="14" y="138"/>
                    <a:pt x="14" y="138"/>
                  </a:cubicBezTo>
                  <a:cubicBezTo>
                    <a:pt x="14" y="139"/>
                    <a:pt x="15" y="140"/>
                    <a:pt x="16" y="141"/>
                  </a:cubicBezTo>
                  <a:cubicBezTo>
                    <a:pt x="17" y="142"/>
                    <a:pt x="18" y="143"/>
                    <a:pt x="18" y="144"/>
                  </a:cubicBezTo>
                  <a:cubicBezTo>
                    <a:pt x="18" y="144"/>
                    <a:pt x="18" y="144"/>
                    <a:pt x="18" y="144"/>
                  </a:cubicBezTo>
                  <a:cubicBezTo>
                    <a:pt x="19" y="144"/>
                    <a:pt x="19" y="144"/>
                    <a:pt x="19" y="144"/>
                  </a:cubicBezTo>
                  <a:cubicBezTo>
                    <a:pt x="20" y="144"/>
                    <a:pt x="20" y="144"/>
                    <a:pt x="20" y="144"/>
                  </a:cubicBezTo>
                  <a:cubicBezTo>
                    <a:pt x="21" y="144"/>
                    <a:pt x="21" y="144"/>
                    <a:pt x="22" y="144"/>
                  </a:cubicBezTo>
                  <a:cubicBezTo>
                    <a:pt x="22" y="144"/>
                    <a:pt x="22" y="144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4" y="144"/>
                    <a:pt x="25" y="144"/>
                    <a:pt x="26" y="144"/>
                  </a:cubicBezTo>
                  <a:cubicBezTo>
                    <a:pt x="27" y="144"/>
                    <a:pt x="28" y="144"/>
                    <a:pt x="29" y="144"/>
                  </a:cubicBezTo>
                  <a:cubicBezTo>
                    <a:pt x="30" y="144"/>
                    <a:pt x="30" y="144"/>
                    <a:pt x="30" y="144"/>
                  </a:cubicBezTo>
                  <a:cubicBezTo>
                    <a:pt x="31" y="145"/>
                    <a:pt x="31" y="145"/>
                    <a:pt x="31" y="145"/>
                  </a:cubicBezTo>
                  <a:cubicBezTo>
                    <a:pt x="32" y="145"/>
                    <a:pt x="33" y="145"/>
                    <a:pt x="33" y="144"/>
                  </a:cubicBezTo>
                  <a:cubicBezTo>
                    <a:pt x="34" y="144"/>
                    <a:pt x="35" y="144"/>
                    <a:pt x="35" y="144"/>
                  </a:cubicBezTo>
                  <a:cubicBezTo>
                    <a:pt x="36" y="144"/>
                    <a:pt x="36" y="144"/>
                    <a:pt x="37" y="144"/>
                  </a:cubicBezTo>
                  <a:cubicBezTo>
                    <a:pt x="37" y="145"/>
                    <a:pt x="38" y="145"/>
                    <a:pt x="39" y="145"/>
                  </a:cubicBezTo>
                  <a:cubicBezTo>
                    <a:pt x="40" y="145"/>
                    <a:pt x="41" y="145"/>
                    <a:pt x="41" y="145"/>
                  </a:cubicBezTo>
                  <a:cubicBezTo>
                    <a:pt x="42" y="145"/>
                    <a:pt x="43" y="145"/>
                    <a:pt x="44" y="145"/>
                  </a:cubicBezTo>
                  <a:cubicBezTo>
                    <a:pt x="45" y="145"/>
                    <a:pt x="45" y="145"/>
                    <a:pt x="46" y="145"/>
                  </a:cubicBezTo>
                  <a:cubicBezTo>
                    <a:pt x="46" y="145"/>
                    <a:pt x="46" y="145"/>
                    <a:pt x="47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8" y="145"/>
                    <a:pt x="49" y="145"/>
                    <a:pt x="50" y="145"/>
                  </a:cubicBezTo>
                  <a:cubicBezTo>
                    <a:pt x="50" y="145"/>
                    <a:pt x="50" y="145"/>
                    <a:pt x="50" y="145"/>
                  </a:cubicBezTo>
                  <a:cubicBezTo>
                    <a:pt x="50" y="145"/>
                    <a:pt x="50" y="145"/>
                    <a:pt x="50" y="145"/>
                  </a:cubicBezTo>
                  <a:cubicBezTo>
                    <a:pt x="55" y="145"/>
                    <a:pt x="55" y="145"/>
                    <a:pt x="55" y="145"/>
                  </a:cubicBezTo>
                  <a:cubicBezTo>
                    <a:pt x="55" y="145"/>
                    <a:pt x="55" y="145"/>
                    <a:pt x="55" y="145"/>
                  </a:cubicBezTo>
                  <a:cubicBezTo>
                    <a:pt x="56" y="145"/>
                    <a:pt x="57" y="145"/>
                    <a:pt x="58" y="146"/>
                  </a:cubicBezTo>
                  <a:cubicBezTo>
                    <a:pt x="58" y="146"/>
                    <a:pt x="58" y="146"/>
                    <a:pt x="58" y="146"/>
                  </a:cubicBezTo>
                  <a:cubicBezTo>
                    <a:pt x="59" y="146"/>
                    <a:pt x="59" y="146"/>
                    <a:pt x="59" y="146"/>
                  </a:cubicBezTo>
                  <a:cubicBezTo>
                    <a:pt x="60" y="146"/>
                    <a:pt x="61" y="146"/>
                    <a:pt x="62" y="146"/>
                  </a:cubicBezTo>
                  <a:cubicBezTo>
                    <a:pt x="63" y="146"/>
                    <a:pt x="64" y="146"/>
                    <a:pt x="64" y="146"/>
                  </a:cubicBezTo>
                  <a:cubicBezTo>
                    <a:pt x="64" y="146"/>
                    <a:pt x="64" y="146"/>
                    <a:pt x="64" y="146"/>
                  </a:cubicBezTo>
                  <a:cubicBezTo>
                    <a:pt x="67" y="146"/>
                    <a:pt x="70" y="145"/>
                    <a:pt x="70" y="144"/>
                  </a:cubicBezTo>
                  <a:cubicBezTo>
                    <a:pt x="81" y="142"/>
                    <a:pt x="81" y="142"/>
                    <a:pt x="81" y="142"/>
                  </a:cubicBezTo>
                  <a:cubicBezTo>
                    <a:pt x="104" y="142"/>
                    <a:pt x="104" y="142"/>
                    <a:pt x="104" y="142"/>
                  </a:cubicBezTo>
                  <a:cubicBezTo>
                    <a:pt x="104" y="138"/>
                    <a:pt x="104" y="138"/>
                    <a:pt x="104" y="138"/>
                  </a:cubicBezTo>
                  <a:cubicBezTo>
                    <a:pt x="104" y="137"/>
                    <a:pt x="108" y="135"/>
                    <a:pt x="108" y="133"/>
                  </a:cubicBezTo>
                  <a:cubicBezTo>
                    <a:pt x="109" y="132"/>
                    <a:pt x="110" y="130"/>
                    <a:pt x="111" y="127"/>
                  </a:cubicBezTo>
                  <a:cubicBezTo>
                    <a:pt x="112" y="127"/>
                    <a:pt x="113" y="128"/>
                    <a:pt x="114" y="128"/>
                  </a:cubicBezTo>
                  <a:cubicBezTo>
                    <a:pt x="114" y="128"/>
                    <a:pt x="114" y="128"/>
                    <a:pt x="114" y="128"/>
                  </a:cubicBezTo>
                  <a:cubicBezTo>
                    <a:pt x="114" y="128"/>
                    <a:pt x="114" y="128"/>
                    <a:pt x="114" y="128"/>
                  </a:cubicBezTo>
                  <a:cubicBezTo>
                    <a:pt x="115" y="128"/>
                    <a:pt x="115" y="128"/>
                    <a:pt x="115" y="128"/>
                  </a:cubicBezTo>
                  <a:cubicBezTo>
                    <a:pt x="117" y="126"/>
                    <a:pt x="117" y="126"/>
                    <a:pt x="117" y="126"/>
                  </a:cubicBezTo>
                  <a:cubicBezTo>
                    <a:pt x="115" y="126"/>
                    <a:pt x="115" y="126"/>
                    <a:pt x="115" y="126"/>
                  </a:cubicBezTo>
                  <a:cubicBezTo>
                    <a:pt x="115" y="126"/>
                    <a:pt x="115" y="126"/>
                    <a:pt x="115" y="126"/>
                  </a:cubicBezTo>
                  <a:cubicBezTo>
                    <a:pt x="115" y="125"/>
                    <a:pt x="115" y="125"/>
                    <a:pt x="115" y="125"/>
                  </a:cubicBezTo>
                  <a:cubicBezTo>
                    <a:pt x="116" y="124"/>
                    <a:pt x="116" y="124"/>
                    <a:pt x="116" y="124"/>
                  </a:cubicBezTo>
                  <a:cubicBezTo>
                    <a:pt x="118" y="121"/>
                    <a:pt x="119" y="120"/>
                    <a:pt x="119" y="120"/>
                  </a:cubicBezTo>
                  <a:cubicBezTo>
                    <a:pt x="119" y="120"/>
                    <a:pt x="119" y="120"/>
                    <a:pt x="120" y="118"/>
                  </a:cubicBezTo>
                  <a:cubicBezTo>
                    <a:pt x="122" y="116"/>
                    <a:pt x="121" y="110"/>
                    <a:pt x="120" y="109"/>
                  </a:cubicBezTo>
                  <a:cubicBezTo>
                    <a:pt x="128" y="106"/>
                    <a:pt x="128" y="106"/>
                    <a:pt x="128" y="106"/>
                  </a:cubicBezTo>
                  <a:cubicBezTo>
                    <a:pt x="137" y="106"/>
                    <a:pt x="137" y="106"/>
                    <a:pt x="137" y="106"/>
                  </a:cubicBezTo>
                  <a:cubicBezTo>
                    <a:pt x="136" y="104"/>
                    <a:pt x="136" y="104"/>
                    <a:pt x="136" y="104"/>
                  </a:cubicBezTo>
                  <a:cubicBezTo>
                    <a:pt x="135" y="103"/>
                    <a:pt x="135" y="101"/>
                    <a:pt x="137" y="99"/>
                  </a:cubicBezTo>
                  <a:cubicBezTo>
                    <a:pt x="139" y="97"/>
                    <a:pt x="142" y="92"/>
                    <a:pt x="143" y="91"/>
                  </a:cubicBezTo>
                  <a:cubicBezTo>
                    <a:pt x="147" y="91"/>
                    <a:pt x="147" y="91"/>
                    <a:pt x="147" y="91"/>
                  </a:cubicBezTo>
                  <a:cubicBezTo>
                    <a:pt x="151" y="88"/>
                    <a:pt x="151" y="88"/>
                    <a:pt x="151" y="88"/>
                  </a:cubicBezTo>
                  <a:cubicBezTo>
                    <a:pt x="155" y="82"/>
                    <a:pt x="155" y="82"/>
                    <a:pt x="155" y="82"/>
                  </a:cubicBezTo>
                  <a:cubicBezTo>
                    <a:pt x="158" y="79"/>
                    <a:pt x="159" y="77"/>
                    <a:pt x="160" y="77"/>
                  </a:cubicBezTo>
                  <a:cubicBezTo>
                    <a:pt x="162" y="77"/>
                    <a:pt x="162" y="77"/>
                    <a:pt x="162" y="77"/>
                  </a:cubicBezTo>
                  <a:cubicBezTo>
                    <a:pt x="166" y="72"/>
                    <a:pt x="166" y="72"/>
                    <a:pt x="166" y="72"/>
                  </a:cubicBezTo>
                  <a:cubicBezTo>
                    <a:pt x="166" y="67"/>
                    <a:pt x="166" y="67"/>
                    <a:pt x="166" y="67"/>
                  </a:cubicBezTo>
                  <a:cubicBezTo>
                    <a:pt x="174" y="70"/>
                    <a:pt x="174" y="70"/>
                    <a:pt x="174" y="70"/>
                  </a:cubicBezTo>
                  <a:cubicBezTo>
                    <a:pt x="178" y="71"/>
                    <a:pt x="178" y="71"/>
                    <a:pt x="178" y="71"/>
                  </a:cubicBezTo>
                  <a:cubicBezTo>
                    <a:pt x="183" y="74"/>
                    <a:pt x="183" y="74"/>
                    <a:pt x="183" y="74"/>
                  </a:cubicBezTo>
                  <a:cubicBezTo>
                    <a:pt x="186" y="71"/>
                    <a:pt x="186" y="71"/>
                    <a:pt x="186" y="71"/>
                  </a:cubicBezTo>
                  <a:cubicBezTo>
                    <a:pt x="186" y="67"/>
                    <a:pt x="186" y="67"/>
                    <a:pt x="186" y="67"/>
                  </a:cubicBezTo>
                  <a:cubicBezTo>
                    <a:pt x="194" y="67"/>
                    <a:pt x="194" y="67"/>
                    <a:pt x="194" y="67"/>
                  </a:cubicBezTo>
                  <a:cubicBezTo>
                    <a:pt x="195" y="67"/>
                    <a:pt x="195" y="67"/>
                    <a:pt x="195" y="67"/>
                  </a:cubicBezTo>
                  <a:cubicBezTo>
                    <a:pt x="196" y="66"/>
                    <a:pt x="196" y="66"/>
                    <a:pt x="196" y="66"/>
                  </a:cubicBezTo>
                  <a:cubicBezTo>
                    <a:pt x="196" y="65"/>
                    <a:pt x="196" y="65"/>
                    <a:pt x="196" y="65"/>
                  </a:cubicBezTo>
                  <a:cubicBezTo>
                    <a:pt x="196" y="65"/>
                    <a:pt x="196" y="65"/>
                    <a:pt x="196" y="65"/>
                  </a:cubicBezTo>
                  <a:cubicBezTo>
                    <a:pt x="199" y="63"/>
                    <a:pt x="199" y="62"/>
                    <a:pt x="199" y="62"/>
                  </a:cubicBezTo>
                  <a:cubicBezTo>
                    <a:pt x="199" y="62"/>
                    <a:pt x="199" y="62"/>
                    <a:pt x="199" y="62"/>
                  </a:cubicBezTo>
                  <a:cubicBezTo>
                    <a:pt x="196" y="61"/>
                    <a:pt x="193" y="60"/>
                    <a:pt x="192" y="60"/>
                  </a:cubicBezTo>
                  <a:cubicBezTo>
                    <a:pt x="179" y="58"/>
                    <a:pt x="179" y="58"/>
                    <a:pt x="179" y="58"/>
                  </a:cubicBezTo>
                  <a:cubicBezTo>
                    <a:pt x="157" y="61"/>
                    <a:pt x="157" y="61"/>
                    <a:pt x="157" y="61"/>
                  </a:cubicBezTo>
                  <a:cubicBezTo>
                    <a:pt x="149" y="61"/>
                    <a:pt x="149" y="61"/>
                    <a:pt x="149" y="61"/>
                  </a:cubicBezTo>
                  <a:cubicBezTo>
                    <a:pt x="140" y="60"/>
                    <a:pt x="140" y="60"/>
                    <a:pt x="140" y="60"/>
                  </a:cubicBezTo>
                  <a:cubicBezTo>
                    <a:pt x="134" y="60"/>
                    <a:pt x="134" y="60"/>
                    <a:pt x="134" y="60"/>
                  </a:cubicBezTo>
                  <a:cubicBezTo>
                    <a:pt x="129" y="62"/>
                    <a:pt x="129" y="62"/>
                    <a:pt x="129" y="62"/>
                  </a:cubicBezTo>
                  <a:cubicBezTo>
                    <a:pt x="129" y="62"/>
                    <a:pt x="125" y="64"/>
                    <a:pt x="119" y="66"/>
                  </a:cubicBezTo>
                  <a:cubicBezTo>
                    <a:pt x="117" y="66"/>
                    <a:pt x="117" y="66"/>
                    <a:pt x="117" y="66"/>
                  </a:cubicBezTo>
                  <a:cubicBezTo>
                    <a:pt x="117" y="55"/>
                    <a:pt x="117" y="55"/>
                    <a:pt x="117" y="55"/>
                  </a:cubicBezTo>
                  <a:cubicBezTo>
                    <a:pt x="81" y="55"/>
                    <a:pt x="81" y="55"/>
                    <a:pt x="81" y="55"/>
                  </a:cubicBezTo>
                  <a:lnTo>
                    <a:pt x="81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45" name="Washington">
              <a:extLst>
                <a:ext uri="{FF2B5EF4-FFF2-40B4-BE49-F238E27FC236}">
                  <a16:creationId xmlns:a16="http://schemas.microsoft.com/office/drawing/2014/main" id="{6ECA30F3-CC1E-4E89-8C2A-2202490DB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550" y="885931"/>
              <a:ext cx="1181983" cy="645326"/>
            </a:xfrm>
            <a:custGeom>
              <a:avLst/>
              <a:gdLst>
                <a:gd name="T0" fmla="*/ 79 w 299"/>
                <a:gd name="T1" fmla="*/ 152 h 163"/>
                <a:gd name="T2" fmla="*/ 79 w 299"/>
                <a:gd name="T3" fmla="*/ 163 h 163"/>
                <a:gd name="T4" fmla="*/ 205 w 299"/>
                <a:gd name="T5" fmla="*/ 163 h 163"/>
                <a:gd name="T6" fmla="*/ 222 w 299"/>
                <a:gd name="T7" fmla="*/ 148 h 163"/>
                <a:gd name="T8" fmla="*/ 261 w 299"/>
                <a:gd name="T9" fmla="*/ 148 h 163"/>
                <a:gd name="T10" fmla="*/ 272 w 299"/>
                <a:gd name="T11" fmla="*/ 148 h 163"/>
                <a:gd name="T12" fmla="*/ 282 w 299"/>
                <a:gd name="T13" fmla="*/ 148 h 163"/>
                <a:gd name="T14" fmla="*/ 293 w 299"/>
                <a:gd name="T15" fmla="*/ 149 h 163"/>
                <a:gd name="T16" fmla="*/ 298 w 299"/>
                <a:gd name="T17" fmla="*/ 149 h 163"/>
                <a:gd name="T18" fmla="*/ 299 w 299"/>
                <a:gd name="T19" fmla="*/ 149 h 163"/>
                <a:gd name="T20" fmla="*/ 299 w 299"/>
                <a:gd name="T21" fmla="*/ 149 h 163"/>
                <a:gd name="T22" fmla="*/ 299 w 299"/>
                <a:gd name="T23" fmla="*/ 149 h 163"/>
                <a:gd name="T24" fmla="*/ 299 w 299"/>
                <a:gd name="T25" fmla="*/ 0 h 163"/>
                <a:gd name="T26" fmla="*/ 74 w 299"/>
                <a:gd name="T27" fmla="*/ 0 h 163"/>
                <a:gd name="T28" fmla="*/ 78 w 299"/>
                <a:gd name="T29" fmla="*/ 4 h 163"/>
                <a:gd name="T30" fmla="*/ 82 w 299"/>
                <a:gd name="T31" fmla="*/ 12 h 163"/>
                <a:gd name="T32" fmla="*/ 86 w 299"/>
                <a:gd name="T33" fmla="*/ 12 h 163"/>
                <a:gd name="T34" fmla="*/ 94 w 299"/>
                <a:gd name="T35" fmla="*/ 12 h 163"/>
                <a:gd name="T36" fmla="*/ 94 w 299"/>
                <a:gd name="T37" fmla="*/ 16 h 163"/>
                <a:gd name="T38" fmla="*/ 90 w 299"/>
                <a:gd name="T39" fmla="*/ 16 h 163"/>
                <a:gd name="T40" fmla="*/ 90 w 299"/>
                <a:gd name="T41" fmla="*/ 24 h 163"/>
                <a:gd name="T42" fmla="*/ 86 w 299"/>
                <a:gd name="T43" fmla="*/ 28 h 163"/>
                <a:gd name="T44" fmla="*/ 82 w 299"/>
                <a:gd name="T45" fmla="*/ 28 h 163"/>
                <a:gd name="T46" fmla="*/ 86 w 299"/>
                <a:gd name="T47" fmla="*/ 32 h 163"/>
                <a:gd name="T48" fmla="*/ 90 w 299"/>
                <a:gd name="T49" fmla="*/ 35 h 163"/>
                <a:gd name="T50" fmla="*/ 94 w 299"/>
                <a:gd name="T51" fmla="*/ 47 h 163"/>
                <a:gd name="T52" fmla="*/ 94 w 299"/>
                <a:gd name="T53" fmla="*/ 71 h 163"/>
                <a:gd name="T54" fmla="*/ 90 w 299"/>
                <a:gd name="T55" fmla="*/ 63 h 163"/>
                <a:gd name="T56" fmla="*/ 86 w 299"/>
                <a:gd name="T57" fmla="*/ 67 h 163"/>
                <a:gd name="T58" fmla="*/ 78 w 299"/>
                <a:gd name="T59" fmla="*/ 75 h 163"/>
                <a:gd name="T60" fmla="*/ 70 w 299"/>
                <a:gd name="T61" fmla="*/ 82 h 163"/>
                <a:gd name="T62" fmla="*/ 70 w 299"/>
                <a:gd name="T63" fmla="*/ 86 h 163"/>
                <a:gd name="T64" fmla="*/ 70 w 299"/>
                <a:gd name="T65" fmla="*/ 90 h 163"/>
                <a:gd name="T66" fmla="*/ 66 w 299"/>
                <a:gd name="T67" fmla="*/ 90 h 163"/>
                <a:gd name="T68" fmla="*/ 66 w 299"/>
                <a:gd name="T69" fmla="*/ 82 h 163"/>
                <a:gd name="T70" fmla="*/ 74 w 299"/>
                <a:gd name="T71" fmla="*/ 67 h 163"/>
                <a:gd name="T72" fmla="*/ 78 w 299"/>
                <a:gd name="T73" fmla="*/ 63 h 163"/>
                <a:gd name="T74" fmla="*/ 82 w 299"/>
                <a:gd name="T75" fmla="*/ 55 h 163"/>
                <a:gd name="T76" fmla="*/ 78 w 299"/>
                <a:gd name="T77" fmla="*/ 51 h 163"/>
                <a:gd name="T78" fmla="*/ 70 w 299"/>
                <a:gd name="T79" fmla="*/ 51 h 163"/>
                <a:gd name="T80" fmla="*/ 58 w 299"/>
                <a:gd name="T81" fmla="*/ 47 h 163"/>
                <a:gd name="T82" fmla="*/ 35 w 299"/>
                <a:gd name="T83" fmla="*/ 43 h 163"/>
                <a:gd name="T84" fmla="*/ 8 w 299"/>
                <a:gd name="T85" fmla="*/ 32 h 163"/>
                <a:gd name="T86" fmla="*/ 4 w 299"/>
                <a:gd name="T87" fmla="*/ 35 h 163"/>
                <a:gd name="T88" fmla="*/ 0 w 299"/>
                <a:gd name="T89" fmla="*/ 43 h 163"/>
                <a:gd name="T90" fmla="*/ 0 w 299"/>
                <a:gd name="T91" fmla="*/ 51 h 163"/>
                <a:gd name="T92" fmla="*/ 8 w 299"/>
                <a:gd name="T93" fmla="*/ 59 h 163"/>
                <a:gd name="T94" fmla="*/ 12 w 299"/>
                <a:gd name="T95" fmla="*/ 67 h 163"/>
                <a:gd name="T96" fmla="*/ 23 w 299"/>
                <a:gd name="T97" fmla="*/ 114 h 163"/>
                <a:gd name="T98" fmla="*/ 27 w 299"/>
                <a:gd name="T99" fmla="*/ 110 h 163"/>
                <a:gd name="T100" fmla="*/ 31 w 299"/>
                <a:gd name="T101" fmla="*/ 114 h 163"/>
                <a:gd name="T102" fmla="*/ 31 w 299"/>
                <a:gd name="T103" fmla="*/ 117 h 163"/>
                <a:gd name="T104" fmla="*/ 27 w 299"/>
                <a:gd name="T105" fmla="*/ 121 h 163"/>
                <a:gd name="T106" fmla="*/ 27 w 299"/>
                <a:gd name="T107" fmla="*/ 125 h 163"/>
                <a:gd name="T108" fmla="*/ 27 w 299"/>
                <a:gd name="T109" fmla="*/ 129 h 163"/>
                <a:gd name="T110" fmla="*/ 31 w 299"/>
                <a:gd name="T111" fmla="*/ 129 h 163"/>
                <a:gd name="T112" fmla="*/ 35 w 299"/>
                <a:gd name="T113" fmla="*/ 129 h 163"/>
                <a:gd name="T114" fmla="*/ 35 w 299"/>
                <a:gd name="T115" fmla="*/ 133 h 163"/>
                <a:gd name="T116" fmla="*/ 68 w 299"/>
                <a:gd name="T117" fmla="*/ 133 h 163"/>
                <a:gd name="T118" fmla="*/ 79 w 299"/>
                <a:gd name="T119" fmla="*/ 152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9" h="163">
                  <a:moveTo>
                    <a:pt x="79" y="152"/>
                  </a:moveTo>
                  <a:cubicBezTo>
                    <a:pt x="79" y="163"/>
                    <a:pt x="79" y="163"/>
                    <a:pt x="79" y="163"/>
                  </a:cubicBezTo>
                  <a:cubicBezTo>
                    <a:pt x="205" y="163"/>
                    <a:pt x="205" y="163"/>
                    <a:pt x="205" y="163"/>
                  </a:cubicBezTo>
                  <a:cubicBezTo>
                    <a:pt x="222" y="148"/>
                    <a:pt x="222" y="148"/>
                    <a:pt x="222" y="148"/>
                  </a:cubicBezTo>
                  <a:cubicBezTo>
                    <a:pt x="261" y="148"/>
                    <a:pt x="261" y="148"/>
                    <a:pt x="261" y="148"/>
                  </a:cubicBezTo>
                  <a:cubicBezTo>
                    <a:pt x="261" y="148"/>
                    <a:pt x="266" y="148"/>
                    <a:pt x="272" y="148"/>
                  </a:cubicBezTo>
                  <a:cubicBezTo>
                    <a:pt x="276" y="148"/>
                    <a:pt x="279" y="148"/>
                    <a:pt x="282" y="148"/>
                  </a:cubicBezTo>
                  <a:cubicBezTo>
                    <a:pt x="285" y="148"/>
                    <a:pt x="289" y="149"/>
                    <a:pt x="293" y="149"/>
                  </a:cubicBezTo>
                  <a:cubicBezTo>
                    <a:pt x="295" y="149"/>
                    <a:pt x="297" y="149"/>
                    <a:pt x="298" y="149"/>
                  </a:cubicBezTo>
                  <a:cubicBezTo>
                    <a:pt x="299" y="149"/>
                    <a:pt x="299" y="149"/>
                    <a:pt x="299" y="149"/>
                  </a:cubicBezTo>
                  <a:cubicBezTo>
                    <a:pt x="299" y="149"/>
                    <a:pt x="299" y="149"/>
                    <a:pt x="299" y="149"/>
                  </a:cubicBezTo>
                  <a:cubicBezTo>
                    <a:pt x="299" y="149"/>
                    <a:pt x="299" y="149"/>
                    <a:pt x="299" y="149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86" y="12"/>
                    <a:pt x="86" y="12"/>
                    <a:pt x="86" y="12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4" y="16"/>
                    <a:pt x="94" y="16"/>
                    <a:pt x="94" y="16"/>
                  </a:cubicBezTo>
                  <a:cubicBezTo>
                    <a:pt x="90" y="16"/>
                    <a:pt x="90" y="16"/>
                    <a:pt x="90" y="16"/>
                  </a:cubicBezTo>
                  <a:cubicBezTo>
                    <a:pt x="90" y="24"/>
                    <a:pt x="90" y="24"/>
                    <a:pt x="90" y="24"/>
                  </a:cubicBezTo>
                  <a:cubicBezTo>
                    <a:pt x="86" y="28"/>
                    <a:pt x="86" y="28"/>
                    <a:pt x="86" y="28"/>
                  </a:cubicBezTo>
                  <a:cubicBezTo>
                    <a:pt x="82" y="28"/>
                    <a:pt x="82" y="28"/>
                    <a:pt x="82" y="28"/>
                  </a:cubicBezTo>
                  <a:cubicBezTo>
                    <a:pt x="86" y="32"/>
                    <a:pt x="86" y="32"/>
                    <a:pt x="86" y="32"/>
                  </a:cubicBezTo>
                  <a:cubicBezTo>
                    <a:pt x="90" y="35"/>
                    <a:pt x="90" y="35"/>
                    <a:pt x="90" y="35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71"/>
                    <a:pt x="94" y="71"/>
                    <a:pt x="94" y="71"/>
                  </a:cubicBezTo>
                  <a:cubicBezTo>
                    <a:pt x="90" y="63"/>
                    <a:pt x="90" y="63"/>
                    <a:pt x="90" y="63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78" y="75"/>
                    <a:pt x="78" y="75"/>
                    <a:pt x="78" y="75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6"/>
                    <a:pt x="70" y="86"/>
                    <a:pt x="70" y="86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6" y="90"/>
                    <a:pt x="66" y="90"/>
                    <a:pt x="66" y="90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74" y="67"/>
                    <a:pt x="74" y="67"/>
                    <a:pt x="74" y="67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82" y="55"/>
                    <a:pt x="82" y="55"/>
                    <a:pt x="82" y="55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70" y="51"/>
                    <a:pt x="70" y="51"/>
                    <a:pt x="70" y="51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23" y="114"/>
                    <a:pt x="23" y="114"/>
                    <a:pt x="23" y="114"/>
                  </a:cubicBezTo>
                  <a:cubicBezTo>
                    <a:pt x="27" y="110"/>
                    <a:pt x="27" y="110"/>
                    <a:pt x="27" y="110"/>
                  </a:cubicBezTo>
                  <a:cubicBezTo>
                    <a:pt x="31" y="114"/>
                    <a:pt x="31" y="114"/>
                    <a:pt x="31" y="114"/>
                  </a:cubicBezTo>
                  <a:cubicBezTo>
                    <a:pt x="31" y="117"/>
                    <a:pt x="31" y="117"/>
                    <a:pt x="31" y="117"/>
                  </a:cubicBezTo>
                  <a:cubicBezTo>
                    <a:pt x="27" y="121"/>
                    <a:pt x="27" y="121"/>
                    <a:pt x="27" y="121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7" y="129"/>
                    <a:pt x="27" y="129"/>
                    <a:pt x="27" y="129"/>
                  </a:cubicBezTo>
                  <a:cubicBezTo>
                    <a:pt x="31" y="129"/>
                    <a:pt x="31" y="129"/>
                    <a:pt x="31" y="129"/>
                  </a:cubicBezTo>
                  <a:cubicBezTo>
                    <a:pt x="35" y="129"/>
                    <a:pt x="35" y="129"/>
                    <a:pt x="35" y="129"/>
                  </a:cubicBezTo>
                  <a:cubicBezTo>
                    <a:pt x="35" y="133"/>
                    <a:pt x="35" y="133"/>
                    <a:pt x="35" y="133"/>
                  </a:cubicBezTo>
                  <a:cubicBezTo>
                    <a:pt x="68" y="133"/>
                    <a:pt x="68" y="133"/>
                    <a:pt x="68" y="133"/>
                  </a:cubicBezTo>
                  <a:lnTo>
                    <a:pt x="79" y="152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17" name="Virginia">
              <a:extLst>
                <a:ext uri="{FF2B5EF4-FFF2-40B4-BE49-F238E27FC236}">
                  <a16:creationId xmlns:a16="http://schemas.microsoft.com/office/drawing/2014/main" id="{457B348D-EB9D-4D3C-9E0D-9327048D8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0060" y="2932249"/>
              <a:ext cx="1011456" cy="396223"/>
            </a:xfrm>
            <a:custGeom>
              <a:avLst/>
              <a:gdLst>
                <a:gd name="T0" fmla="*/ 213 w 256"/>
                <a:gd name="T1" fmla="*/ 40 h 100"/>
                <a:gd name="T2" fmla="*/ 203 w 256"/>
                <a:gd name="T3" fmla="*/ 32 h 100"/>
                <a:gd name="T4" fmla="*/ 207 w 256"/>
                <a:gd name="T5" fmla="*/ 21 h 100"/>
                <a:gd name="T6" fmla="*/ 201 w 256"/>
                <a:gd name="T7" fmla="*/ 0 h 100"/>
                <a:gd name="T8" fmla="*/ 199 w 256"/>
                <a:gd name="T9" fmla="*/ 0 h 100"/>
                <a:gd name="T10" fmla="*/ 191 w 256"/>
                <a:gd name="T11" fmla="*/ 4 h 100"/>
                <a:gd name="T12" fmla="*/ 183 w 256"/>
                <a:gd name="T13" fmla="*/ 4 h 100"/>
                <a:gd name="T14" fmla="*/ 171 w 256"/>
                <a:gd name="T15" fmla="*/ 0 h 100"/>
                <a:gd name="T16" fmla="*/ 167 w 256"/>
                <a:gd name="T17" fmla="*/ 10 h 100"/>
                <a:gd name="T18" fmla="*/ 160 w 256"/>
                <a:gd name="T19" fmla="*/ 15 h 100"/>
                <a:gd name="T20" fmla="*/ 152 w 256"/>
                <a:gd name="T21" fmla="*/ 24 h 100"/>
                <a:gd name="T22" fmla="*/ 142 w 256"/>
                <a:gd name="T23" fmla="*/ 32 h 100"/>
                <a:gd name="T24" fmla="*/ 142 w 256"/>
                <a:gd name="T25" fmla="*/ 39 h 100"/>
                <a:gd name="T26" fmla="*/ 125 w 256"/>
                <a:gd name="T27" fmla="*/ 42 h 100"/>
                <a:gd name="T28" fmla="*/ 124 w 256"/>
                <a:gd name="T29" fmla="*/ 53 h 100"/>
                <a:gd name="T30" fmla="*/ 120 w 256"/>
                <a:gd name="T31" fmla="*/ 58 h 100"/>
                <a:gd name="T32" fmla="*/ 120 w 256"/>
                <a:gd name="T33" fmla="*/ 59 h 100"/>
                <a:gd name="T34" fmla="*/ 120 w 256"/>
                <a:gd name="T35" fmla="*/ 61 h 100"/>
                <a:gd name="T36" fmla="*/ 119 w 256"/>
                <a:gd name="T37" fmla="*/ 61 h 100"/>
                <a:gd name="T38" fmla="*/ 116 w 256"/>
                <a:gd name="T39" fmla="*/ 60 h 100"/>
                <a:gd name="T40" fmla="*/ 109 w 256"/>
                <a:gd name="T41" fmla="*/ 71 h 100"/>
                <a:gd name="T42" fmla="*/ 86 w 256"/>
                <a:gd name="T43" fmla="*/ 75 h 100"/>
                <a:gd name="T44" fmla="*/ 69 w 256"/>
                <a:gd name="T45" fmla="*/ 79 h 100"/>
                <a:gd name="T46" fmla="*/ 67 w 256"/>
                <a:gd name="T47" fmla="*/ 79 h 100"/>
                <a:gd name="T48" fmla="*/ 63 w 256"/>
                <a:gd name="T49" fmla="*/ 79 h 100"/>
                <a:gd name="T50" fmla="*/ 60 w 256"/>
                <a:gd name="T51" fmla="*/ 78 h 100"/>
                <a:gd name="T52" fmla="*/ 55 w 256"/>
                <a:gd name="T53" fmla="*/ 78 h 100"/>
                <a:gd name="T54" fmla="*/ 55 w 256"/>
                <a:gd name="T55" fmla="*/ 78 h 100"/>
                <a:gd name="T56" fmla="*/ 52 w 256"/>
                <a:gd name="T57" fmla="*/ 78 h 100"/>
                <a:gd name="T58" fmla="*/ 49 w 256"/>
                <a:gd name="T59" fmla="*/ 78 h 100"/>
                <a:gd name="T60" fmla="*/ 44 w 256"/>
                <a:gd name="T61" fmla="*/ 78 h 100"/>
                <a:gd name="T62" fmla="*/ 40 w 256"/>
                <a:gd name="T63" fmla="*/ 77 h 100"/>
                <a:gd name="T64" fmla="*/ 36 w 256"/>
                <a:gd name="T65" fmla="*/ 78 h 100"/>
                <a:gd name="T66" fmla="*/ 34 w 256"/>
                <a:gd name="T67" fmla="*/ 77 h 100"/>
                <a:gd name="T68" fmla="*/ 28 w 256"/>
                <a:gd name="T69" fmla="*/ 77 h 100"/>
                <a:gd name="T70" fmla="*/ 27 w 256"/>
                <a:gd name="T71" fmla="*/ 77 h 100"/>
                <a:gd name="T72" fmla="*/ 24 w 256"/>
                <a:gd name="T73" fmla="*/ 77 h 100"/>
                <a:gd name="T74" fmla="*/ 23 w 256"/>
                <a:gd name="T75" fmla="*/ 79 h 100"/>
                <a:gd name="T76" fmla="*/ 22 w 256"/>
                <a:gd name="T77" fmla="*/ 86 h 100"/>
                <a:gd name="T78" fmla="*/ 13 w 256"/>
                <a:gd name="T79" fmla="*/ 91 h 100"/>
                <a:gd name="T80" fmla="*/ 2 w 256"/>
                <a:gd name="T81" fmla="*/ 99 h 100"/>
                <a:gd name="T82" fmla="*/ 33 w 256"/>
                <a:gd name="T83" fmla="*/ 100 h 100"/>
                <a:gd name="T84" fmla="*/ 33 w 256"/>
                <a:gd name="T85" fmla="*/ 100 h 100"/>
                <a:gd name="T86" fmla="*/ 256 w 256"/>
                <a:gd name="T87" fmla="*/ 100 h 100"/>
                <a:gd name="T88" fmla="*/ 252 w 256"/>
                <a:gd name="T89" fmla="*/ 92 h 100"/>
                <a:gd name="T90" fmla="*/ 252 w 256"/>
                <a:gd name="T91" fmla="*/ 84 h 100"/>
                <a:gd name="T92" fmla="*/ 256 w 256"/>
                <a:gd name="T93" fmla="*/ 73 h 100"/>
                <a:gd name="T94" fmla="*/ 237 w 256"/>
                <a:gd name="T95" fmla="*/ 61 h 100"/>
                <a:gd name="T96" fmla="*/ 217 w 256"/>
                <a:gd name="T97" fmla="*/ 49 h 100"/>
                <a:gd name="T98" fmla="*/ 217 w 256"/>
                <a:gd name="T99" fmla="*/ 4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6" h="100">
                  <a:moveTo>
                    <a:pt x="217" y="45"/>
                  </a:moveTo>
                  <a:cubicBezTo>
                    <a:pt x="213" y="40"/>
                    <a:pt x="213" y="40"/>
                    <a:pt x="213" y="40"/>
                  </a:cubicBezTo>
                  <a:cubicBezTo>
                    <a:pt x="207" y="36"/>
                    <a:pt x="207" y="36"/>
                    <a:pt x="207" y="36"/>
                  </a:cubicBezTo>
                  <a:cubicBezTo>
                    <a:pt x="203" y="32"/>
                    <a:pt x="203" y="32"/>
                    <a:pt x="203" y="32"/>
                  </a:cubicBezTo>
                  <a:cubicBezTo>
                    <a:pt x="207" y="27"/>
                    <a:pt x="207" y="27"/>
                    <a:pt x="207" y="27"/>
                  </a:cubicBezTo>
                  <a:cubicBezTo>
                    <a:pt x="207" y="21"/>
                    <a:pt x="207" y="21"/>
                    <a:pt x="207" y="21"/>
                  </a:cubicBezTo>
                  <a:cubicBezTo>
                    <a:pt x="201" y="15"/>
                    <a:pt x="201" y="15"/>
                    <a:pt x="201" y="15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1" y="0"/>
                    <a:pt x="191" y="0"/>
                    <a:pt x="191" y="0"/>
                  </a:cubicBezTo>
                  <a:cubicBezTo>
                    <a:pt x="191" y="4"/>
                    <a:pt x="191" y="4"/>
                    <a:pt x="191" y="4"/>
                  </a:cubicBezTo>
                  <a:cubicBezTo>
                    <a:pt x="188" y="7"/>
                    <a:pt x="188" y="7"/>
                    <a:pt x="188" y="7"/>
                  </a:cubicBezTo>
                  <a:cubicBezTo>
                    <a:pt x="183" y="4"/>
                    <a:pt x="183" y="4"/>
                    <a:pt x="183" y="4"/>
                  </a:cubicBezTo>
                  <a:cubicBezTo>
                    <a:pt x="179" y="3"/>
                    <a:pt x="179" y="3"/>
                    <a:pt x="179" y="3"/>
                  </a:cubicBezTo>
                  <a:cubicBezTo>
                    <a:pt x="171" y="0"/>
                    <a:pt x="171" y="0"/>
                    <a:pt x="171" y="0"/>
                  </a:cubicBezTo>
                  <a:cubicBezTo>
                    <a:pt x="171" y="5"/>
                    <a:pt x="171" y="5"/>
                    <a:pt x="171" y="5"/>
                  </a:cubicBezTo>
                  <a:cubicBezTo>
                    <a:pt x="167" y="10"/>
                    <a:pt x="167" y="10"/>
                    <a:pt x="167" y="10"/>
                  </a:cubicBezTo>
                  <a:cubicBezTo>
                    <a:pt x="165" y="10"/>
                    <a:pt x="165" y="10"/>
                    <a:pt x="165" y="10"/>
                  </a:cubicBezTo>
                  <a:cubicBezTo>
                    <a:pt x="164" y="10"/>
                    <a:pt x="163" y="12"/>
                    <a:pt x="160" y="15"/>
                  </a:cubicBezTo>
                  <a:cubicBezTo>
                    <a:pt x="156" y="21"/>
                    <a:pt x="156" y="21"/>
                    <a:pt x="156" y="21"/>
                  </a:cubicBezTo>
                  <a:cubicBezTo>
                    <a:pt x="152" y="24"/>
                    <a:pt x="152" y="24"/>
                    <a:pt x="152" y="24"/>
                  </a:cubicBezTo>
                  <a:cubicBezTo>
                    <a:pt x="148" y="24"/>
                    <a:pt x="148" y="24"/>
                    <a:pt x="148" y="24"/>
                  </a:cubicBezTo>
                  <a:cubicBezTo>
                    <a:pt x="147" y="25"/>
                    <a:pt x="144" y="30"/>
                    <a:pt x="142" y="32"/>
                  </a:cubicBezTo>
                  <a:cubicBezTo>
                    <a:pt x="140" y="34"/>
                    <a:pt x="140" y="36"/>
                    <a:pt x="141" y="37"/>
                  </a:cubicBezTo>
                  <a:cubicBezTo>
                    <a:pt x="142" y="39"/>
                    <a:pt x="142" y="39"/>
                    <a:pt x="142" y="39"/>
                  </a:cubicBezTo>
                  <a:cubicBezTo>
                    <a:pt x="133" y="39"/>
                    <a:pt x="133" y="39"/>
                    <a:pt x="133" y="39"/>
                  </a:cubicBezTo>
                  <a:cubicBezTo>
                    <a:pt x="125" y="42"/>
                    <a:pt x="125" y="42"/>
                    <a:pt x="125" y="42"/>
                  </a:cubicBezTo>
                  <a:cubicBezTo>
                    <a:pt x="126" y="43"/>
                    <a:pt x="127" y="49"/>
                    <a:pt x="125" y="51"/>
                  </a:cubicBezTo>
                  <a:cubicBezTo>
                    <a:pt x="124" y="53"/>
                    <a:pt x="124" y="53"/>
                    <a:pt x="124" y="53"/>
                  </a:cubicBezTo>
                  <a:cubicBezTo>
                    <a:pt x="124" y="53"/>
                    <a:pt x="123" y="54"/>
                    <a:pt x="121" y="57"/>
                  </a:cubicBezTo>
                  <a:cubicBezTo>
                    <a:pt x="120" y="58"/>
                    <a:pt x="120" y="58"/>
                    <a:pt x="120" y="58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22" y="59"/>
                    <a:pt x="122" y="59"/>
                    <a:pt x="122" y="59"/>
                  </a:cubicBezTo>
                  <a:cubicBezTo>
                    <a:pt x="120" y="61"/>
                    <a:pt x="120" y="61"/>
                    <a:pt x="120" y="61"/>
                  </a:cubicBezTo>
                  <a:cubicBezTo>
                    <a:pt x="119" y="61"/>
                    <a:pt x="119" y="61"/>
                    <a:pt x="119" y="61"/>
                  </a:cubicBezTo>
                  <a:cubicBezTo>
                    <a:pt x="119" y="61"/>
                    <a:pt x="119" y="61"/>
                    <a:pt x="119" y="61"/>
                  </a:cubicBezTo>
                  <a:cubicBezTo>
                    <a:pt x="119" y="61"/>
                    <a:pt x="119" y="61"/>
                    <a:pt x="119" y="61"/>
                  </a:cubicBezTo>
                  <a:cubicBezTo>
                    <a:pt x="118" y="61"/>
                    <a:pt x="117" y="60"/>
                    <a:pt x="116" y="60"/>
                  </a:cubicBezTo>
                  <a:cubicBezTo>
                    <a:pt x="115" y="63"/>
                    <a:pt x="114" y="65"/>
                    <a:pt x="113" y="66"/>
                  </a:cubicBezTo>
                  <a:cubicBezTo>
                    <a:pt x="113" y="68"/>
                    <a:pt x="109" y="70"/>
                    <a:pt x="109" y="71"/>
                  </a:cubicBezTo>
                  <a:cubicBezTo>
                    <a:pt x="109" y="75"/>
                    <a:pt x="109" y="75"/>
                    <a:pt x="109" y="75"/>
                  </a:cubicBezTo>
                  <a:cubicBezTo>
                    <a:pt x="86" y="75"/>
                    <a:pt x="86" y="75"/>
                    <a:pt x="86" y="75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75" y="78"/>
                    <a:pt x="72" y="79"/>
                    <a:pt x="69" y="79"/>
                  </a:cubicBezTo>
                  <a:cubicBezTo>
                    <a:pt x="69" y="79"/>
                    <a:pt x="69" y="79"/>
                    <a:pt x="69" y="79"/>
                  </a:cubicBezTo>
                  <a:cubicBezTo>
                    <a:pt x="69" y="79"/>
                    <a:pt x="68" y="79"/>
                    <a:pt x="67" y="79"/>
                  </a:cubicBezTo>
                  <a:cubicBezTo>
                    <a:pt x="66" y="79"/>
                    <a:pt x="65" y="79"/>
                    <a:pt x="64" y="79"/>
                  </a:cubicBezTo>
                  <a:cubicBezTo>
                    <a:pt x="63" y="79"/>
                    <a:pt x="63" y="79"/>
                    <a:pt x="63" y="79"/>
                  </a:cubicBezTo>
                  <a:cubicBezTo>
                    <a:pt x="63" y="79"/>
                    <a:pt x="63" y="79"/>
                    <a:pt x="63" y="79"/>
                  </a:cubicBezTo>
                  <a:cubicBezTo>
                    <a:pt x="62" y="78"/>
                    <a:pt x="61" y="78"/>
                    <a:pt x="60" y="78"/>
                  </a:cubicBezTo>
                  <a:cubicBezTo>
                    <a:pt x="60" y="78"/>
                    <a:pt x="60" y="78"/>
                    <a:pt x="60" y="78"/>
                  </a:cubicBezTo>
                  <a:cubicBezTo>
                    <a:pt x="55" y="78"/>
                    <a:pt x="55" y="78"/>
                    <a:pt x="55" y="78"/>
                  </a:cubicBezTo>
                  <a:cubicBezTo>
                    <a:pt x="55" y="78"/>
                    <a:pt x="55" y="78"/>
                    <a:pt x="55" y="78"/>
                  </a:cubicBezTo>
                  <a:cubicBezTo>
                    <a:pt x="55" y="78"/>
                    <a:pt x="55" y="78"/>
                    <a:pt x="55" y="78"/>
                  </a:cubicBezTo>
                  <a:cubicBezTo>
                    <a:pt x="54" y="78"/>
                    <a:pt x="53" y="78"/>
                    <a:pt x="52" y="78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0" y="78"/>
                    <a:pt x="50" y="78"/>
                    <a:pt x="49" y="78"/>
                  </a:cubicBezTo>
                  <a:cubicBezTo>
                    <a:pt x="48" y="78"/>
                    <a:pt x="47" y="78"/>
                    <a:pt x="46" y="78"/>
                  </a:cubicBezTo>
                  <a:cubicBezTo>
                    <a:pt x="46" y="78"/>
                    <a:pt x="45" y="78"/>
                    <a:pt x="44" y="78"/>
                  </a:cubicBezTo>
                  <a:cubicBezTo>
                    <a:pt x="43" y="78"/>
                    <a:pt x="42" y="78"/>
                    <a:pt x="42" y="77"/>
                  </a:cubicBezTo>
                  <a:cubicBezTo>
                    <a:pt x="41" y="77"/>
                    <a:pt x="41" y="77"/>
                    <a:pt x="40" y="77"/>
                  </a:cubicBezTo>
                  <a:cubicBezTo>
                    <a:pt x="40" y="77"/>
                    <a:pt x="39" y="77"/>
                    <a:pt x="38" y="77"/>
                  </a:cubicBezTo>
                  <a:cubicBezTo>
                    <a:pt x="38" y="78"/>
                    <a:pt x="37" y="78"/>
                    <a:pt x="36" y="78"/>
                  </a:cubicBezTo>
                  <a:cubicBezTo>
                    <a:pt x="36" y="78"/>
                    <a:pt x="36" y="78"/>
                    <a:pt x="35" y="77"/>
                  </a:cubicBezTo>
                  <a:cubicBezTo>
                    <a:pt x="35" y="77"/>
                    <a:pt x="35" y="77"/>
                    <a:pt x="34" y="77"/>
                  </a:cubicBezTo>
                  <a:cubicBezTo>
                    <a:pt x="33" y="77"/>
                    <a:pt x="32" y="77"/>
                    <a:pt x="31" y="77"/>
                  </a:cubicBezTo>
                  <a:cubicBezTo>
                    <a:pt x="30" y="77"/>
                    <a:pt x="29" y="77"/>
                    <a:pt x="28" y="77"/>
                  </a:cubicBezTo>
                  <a:cubicBezTo>
                    <a:pt x="28" y="77"/>
                    <a:pt x="28" y="77"/>
                    <a:pt x="28" y="77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6" y="77"/>
                    <a:pt x="26" y="77"/>
                    <a:pt x="25" y="77"/>
                  </a:cubicBezTo>
                  <a:cubicBezTo>
                    <a:pt x="24" y="77"/>
                    <a:pt x="24" y="77"/>
                    <a:pt x="24" y="77"/>
                  </a:cubicBezTo>
                  <a:cubicBezTo>
                    <a:pt x="23" y="77"/>
                    <a:pt x="23" y="77"/>
                    <a:pt x="23" y="77"/>
                  </a:cubicBezTo>
                  <a:cubicBezTo>
                    <a:pt x="23" y="78"/>
                    <a:pt x="23" y="78"/>
                    <a:pt x="23" y="79"/>
                  </a:cubicBezTo>
                  <a:cubicBezTo>
                    <a:pt x="23" y="80"/>
                    <a:pt x="23" y="80"/>
                    <a:pt x="23" y="82"/>
                  </a:cubicBezTo>
                  <a:cubicBezTo>
                    <a:pt x="22" y="83"/>
                    <a:pt x="22" y="85"/>
                    <a:pt x="22" y="86"/>
                  </a:cubicBezTo>
                  <a:cubicBezTo>
                    <a:pt x="23" y="87"/>
                    <a:pt x="23" y="87"/>
                    <a:pt x="23" y="87"/>
                  </a:cubicBezTo>
                  <a:cubicBezTo>
                    <a:pt x="13" y="91"/>
                    <a:pt x="13" y="91"/>
                    <a:pt x="13" y="91"/>
                  </a:cubicBezTo>
                  <a:cubicBezTo>
                    <a:pt x="12" y="92"/>
                    <a:pt x="9" y="94"/>
                    <a:pt x="6" y="96"/>
                  </a:cubicBezTo>
                  <a:cubicBezTo>
                    <a:pt x="5" y="96"/>
                    <a:pt x="3" y="98"/>
                    <a:pt x="2" y="99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33" y="100"/>
                    <a:pt x="33" y="100"/>
                    <a:pt x="33" y="100"/>
                  </a:cubicBezTo>
                  <a:cubicBezTo>
                    <a:pt x="33" y="100"/>
                    <a:pt x="33" y="100"/>
                    <a:pt x="33" y="100"/>
                  </a:cubicBezTo>
                  <a:cubicBezTo>
                    <a:pt x="33" y="100"/>
                    <a:pt x="33" y="100"/>
                    <a:pt x="33" y="100"/>
                  </a:cubicBezTo>
                  <a:cubicBezTo>
                    <a:pt x="256" y="100"/>
                    <a:pt x="256" y="100"/>
                    <a:pt x="256" y="100"/>
                  </a:cubicBezTo>
                  <a:cubicBezTo>
                    <a:pt x="256" y="100"/>
                    <a:pt x="256" y="100"/>
                    <a:pt x="256" y="100"/>
                  </a:cubicBezTo>
                  <a:cubicBezTo>
                    <a:pt x="256" y="96"/>
                    <a:pt x="256" y="96"/>
                    <a:pt x="256" y="96"/>
                  </a:cubicBezTo>
                  <a:cubicBezTo>
                    <a:pt x="252" y="92"/>
                    <a:pt x="252" y="92"/>
                    <a:pt x="252" y="92"/>
                  </a:cubicBezTo>
                  <a:cubicBezTo>
                    <a:pt x="252" y="88"/>
                    <a:pt x="252" y="88"/>
                    <a:pt x="252" y="88"/>
                  </a:cubicBezTo>
                  <a:cubicBezTo>
                    <a:pt x="252" y="84"/>
                    <a:pt x="252" y="84"/>
                    <a:pt x="252" y="84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6" y="73"/>
                    <a:pt x="256" y="73"/>
                    <a:pt x="256" y="73"/>
                  </a:cubicBezTo>
                  <a:cubicBezTo>
                    <a:pt x="252" y="69"/>
                    <a:pt x="252" y="69"/>
                    <a:pt x="252" y="69"/>
                  </a:cubicBezTo>
                  <a:cubicBezTo>
                    <a:pt x="237" y="61"/>
                    <a:pt x="237" y="61"/>
                    <a:pt x="237" y="61"/>
                  </a:cubicBezTo>
                  <a:cubicBezTo>
                    <a:pt x="229" y="57"/>
                    <a:pt x="229" y="57"/>
                    <a:pt x="229" y="57"/>
                  </a:cubicBezTo>
                  <a:cubicBezTo>
                    <a:pt x="217" y="49"/>
                    <a:pt x="217" y="49"/>
                    <a:pt x="217" y="49"/>
                  </a:cubicBezTo>
                  <a:cubicBezTo>
                    <a:pt x="217" y="47"/>
                    <a:pt x="217" y="47"/>
                    <a:pt x="217" y="47"/>
                  </a:cubicBezTo>
                  <a:cubicBezTo>
                    <a:pt x="217" y="47"/>
                    <a:pt x="217" y="47"/>
                    <a:pt x="217" y="47"/>
                  </a:cubicBezTo>
                  <a:lnTo>
                    <a:pt x="217" y="45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37" name="Vermont">
              <a:extLst>
                <a:ext uri="{FF2B5EF4-FFF2-40B4-BE49-F238E27FC236}">
                  <a16:creationId xmlns:a16="http://schemas.microsoft.com/office/drawing/2014/main" id="{0316B2DA-9FC5-4404-A376-E89DC7FF03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3034" y="1777016"/>
              <a:ext cx="240743" cy="434675"/>
            </a:xfrm>
            <a:custGeom>
              <a:avLst/>
              <a:gdLst>
                <a:gd name="T0" fmla="*/ 7 w 61"/>
                <a:gd name="T1" fmla="*/ 98 h 110"/>
                <a:gd name="T2" fmla="*/ 7 w 61"/>
                <a:gd name="T3" fmla="*/ 98 h 110"/>
                <a:gd name="T4" fmla="*/ 4 w 61"/>
                <a:gd name="T5" fmla="*/ 108 h 110"/>
                <a:gd name="T6" fmla="*/ 4 w 61"/>
                <a:gd name="T7" fmla="*/ 110 h 110"/>
                <a:gd name="T8" fmla="*/ 23 w 61"/>
                <a:gd name="T9" fmla="*/ 110 h 110"/>
                <a:gd name="T10" fmla="*/ 23 w 61"/>
                <a:gd name="T11" fmla="*/ 102 h 110"/>
                <a:gd name="T12" fmla="*/ 24 w 61"/>
                <a:gd name="T13" fmla="*/ 102 h 110"/>
                <a:gd name="T14" fmla="*/ 30 w 61"/>
                <a:gd name="T15" fmla="*/ 95 h 110"/>
                <a:gd name="T16" fmla="*/ 30 w 61"/>
                <a:gd name="T17" fmla="*/ 94 h 110"/>
                <a:gd name="T18" fmla="*/ 30 w 61"/>
                <a:gd name="T19" fmla="*/ 94 h 110"/>
                <a:gd name="T20" fmla="*/ 31 w 61"/>
                <a:gd name="T21" fmla="*/ 94 h 110"/>
                <a:gd name="T22" fmla="*/ 31 w 61"/>
                <a:gd name="T23" fmla="*/ 94 h 110"/>
                <a:gd name="T24" fmla="*/ 31 w 61"/>
                <a:gd name="T25" fmla="*/ 93 h 110"/>
                <a:gd name="T26" fmla="*/ 32 w 61"/>
                <a:gd name="T27" fmla="*/ 90 h 110"/>
                <a:gd name="T28" fmla="*/ 33 w 61"/>
                <a:gd name="T29" fmla="*/ 85 h 110"/>
                <a:gd name="T30" fmla="*/ 33 w 61"/>
                <a:gd name="T31" fmla="*/ 85 h 110"/>
                <a:gd name="T32" fmla="*/ 33 w 61"/>
                <a:gd name="T33" fmla="*/ 84 h 110"/>
                <a:gd name="T34" fmla="*/ 33 w 61"/>
                <a:gd name="T35" fmla="*/ 84 h 110"/>
                <a:gd name="T36" fmla="*/ 32 w 61"/>
                <a:gd name="T37" fmla="*/ 84 h 110"/>
                <a:gd name="T38" fmla="*/ 33 w 61"/>
                <a:gd name="T39" fmla="*/ 84 h 110"/>
                <a:gd name="T40" fmla="*/ 33 w 61"/>
                <a:gd name="T41" fmla="*/ 81 h 110"/>
                <a:gd name="T42" fmla="*/ 33 w 61"/>
                <a:gd name="T43" fmla="*/ 68 h 110"/>
                <a:gd name="T44" fmla="*/ 31 w 61"/>
                <a:gd name="T45" fmla="*/ 67 h 110"/>
                <a:gd name="T46" fmla="*/ 30 w 61"/>
                <a:gd name="T47" fmla="*/ 67 h 110"/>
                <a:gd name="T48" fmla="*/ 30 w 61"/>
                <a:gd name="T49" fmla="*/ 67 h 110"/>
                <a:gd name="T50" fmla="*/ 33 w 61"/>
                <a:gd name="T51" fmla="*/ 63 h 110"/>
                <a:gd name="T52" fmla="*/ 38 w 61"/>
                <a:gd name="T53" fmla="*/ 55 h 110"/>
                <a:gd name="T54" fmla="*/ 38 w 61"/>
                <a:gd name="T55" fmla="*/ 54 h 110"/>
                <a:gd name="T56" fmla="*/ 44 w 61"/>
                <a:gd name="T57" fmla="*/ 43 h 110"/>
                <a:gd name="T58" fmla="*/ 42 w 61"/>
                <a:gd name="T59" fmla="*/ 42 h 110"/>
                <a:gd name="T60" fmla="*/ 44 w 61"/>
                <a:gd name="T61" fmla="*/ 38 h 110"/>
                <a:gd name="T62" fmla="*/ 49 w 61"/>
                <a:gd name="T63" fmla="*/ 31 h 110"/>
                <a:gd name="T64" fmla="*/ 49 w 61"/>
                <a:gd name="T65" fmla="*/ 30 h 110"/>
                <a:gd name="T66" fmla="*/ 54 w 61"/>
                <a:gd name="T67" fmla="*/ 24 h 110"/>
                <a:gd name="T68" fmla="*/ 54 w 61"/>
                <a:gd name="T69" fmla="*/ 18 h 110"/>
                <a:gd name="T70" fmla="*/ 55 w 61"/>
                <a:gd name="T71" fmla="*/ 18 h 110"/>
                <a:gd name="T72" fmla="*/ 61 w 61"/>
                <a:gd name="T73" fmla="*/ 12 h 110"/>
                <a:gd name="T74" fmla="*/ 61 w 61"/>
                <a:gd name="T75" fmla="*/ 0 h 110"/>
                <a:gd name="T76" fmla="*/ 60 w 61"/>
                <a:gd name="T77" fmla="*/ 0 h 110"/>
                <a:gd name="T78" fmla="*/ 60 w 61"/>
                <a:gd name="T79" fmla="*/ 2 h 110"/>
                <a:gd name="T80" fmla="*/ 1 w 61"/>
                <a:gd name="T81" fmla="*/ 2 h 110"/>
                <a:gd name="T82" fmla="*/ 0 w 61"/>
                <a:gd name="T83" fmla="*/ 2 h 110"/>
                <a:gd name="T84" fmla="*/ 0 w 61"/>
                <a:gd name="T85" fmla="*/ 87 h 110"/>
                <a:gd name="T86" fmla="*/ 7 w 61"/>
                <a:gd name="T87" fmla="*/ 98 h 110"/>
                <a:gd name="connsiteX0" fmla="*/ 1148 w 10000"/>
                <a:gd name="connsiteY0" fmla="*/ 8909 h 10000"/>
                <a:gd name="connsiteX1" fmla="*/ 1148 w 10000"/>
                <a:gd name="connsiteY1" fmla="*/ 8909 h 10000"/>
                <a:gd name="connsiteX2" fmla="*/ 656 w 10000"/>
                <a:gd name="connsiteY2" fmla="*/ 9818 h 10000"/>
                <a:gd name="connsiteX3" fmla="*/ 656 w 10000"/>
                <a:gd name="connsiteY3" fmla="*/ 10000 h 10000"/>
                <a:gd name="connsiteX4" fmla="*/ 3770 w 10000"/>
                <a:gd name="connsiteY4" fmla="*/ 10000 h 10000"/>
                <a:gd name="connsiteX5" fmla="*/ 3770 w 10000"/>
                <a:gd name="connsiteY5" fmla="*/ 9273 h 10000"/>
                <a:gd name="connsiteX6" fmla="*/ 3934 w 10000"/>
                <a:gd name="connsiteY6" fmla="*/ 9273 h 10000"/>
                <a:gd name="connsiteX7" fmla="*/ 4918 w 10000"/>
                <a:gd name="connsiteY7" fmla="*/ 8636 h 10000"/>
                <a:gd name="connsiteX8" fmla="*/ 4918 w 10000"/>
                <a:gd name="connsiteY8" fmla="*/ 8545 h 10000"/>
                <a:gd name="connsiteX9" fmla="*/ 4918 w 10000"/>
                <a:gd name="connsiteY9" fmla="*/ 8545 h 10000"/>
                <a:gd name="connsiteX10" fmla="*/ 5082 w 10000"/>
                <a:gd name="connsiteY10" fmla="*/ 8545 h 10000"/>
                <a:gd name="connsiteX11" fmla="*/ 5082 w 10000"/>
                <a:gd name="connsiteY11" fmla="*/ 8545 h 10000"/>
                <a:gd name="connsiteX12" fmla="*/ 5082 w 10000"/>
                <a:gd name="connsiteY12" fmla="*/ 8455 h 10000"/>
                <a:gd name="connsiteX13" fmla="*/ 5246 w 10000"/>
                <a:gd name="connsiteY13" fmla="*/ 8182 h 10000"/>
                <a:gd name="connsiteX14" fmla="*/ 5410 w 10000"/>
                <a:gd name="connsiteY14" fmla="*/ 7727 h 10000"/>
                <a:gd name="connsiteX15" fmla="*/ 5410 w 10000"/>
                <a:gd name="connsiteY15" fmla="*/ 7727 h 10000"/>
                <a:gd name="connsiteX16" fmla="*/ 5410 w 10000"/>
                <a:gd name="connsiteY16" fmla="*/ 7636 h 10000"/>
                <a:gd name="connsiteX17" fmla="*/ 5410 w 10000"/>
                <a:gd name="connsiteY17" fmla="*/ 7636 h 10000"/>
                <a:gd name="connsiteX18" fmla="*/ 5410 w 10000"/>
                <a:gd name="connsiteY18" fmla="*/ 7636 h 10000"/>
                <a:gd name="connsiteX19" fmla="*/ 5410 w 10000"/>
                <a:gd name="connsiteY19" fmla="*/ 7364 h 10000"/>
                <a:gd name="connsiteX20" fmla="*/ 5410 w 10000"/>
                <a:gd name="connsiteY20" fmla="*/ 6182 h 10000"/>
                <a:gd name="connsiteX21" fmla="*/ 5082 w 10000"/>
                <a:gd name="connsiteY21" fmla="*/ 6091 h 10000"/>
                <a:gd name="connsiteX22" fmla="*/ 4918 w 10000"/>
                <a:gd name="connsiteY22" fmla="*/ 6091 h 10000"/>
                <a:gd name="connsiteX23" fmla="*/ 4918 w 10000"/>
                <a:gd name="connsiteY23" fmla="*/ 6091 h 10000"/>
                <a:gd name="connsiteX24" fmla="*/ 5410 w 10000"/>
                <a:gd name="connsiteY24" fmla="*/ 5727 h 10000"/>
                <a:gd name="connsiteX25" fmla="*/ 6230 w 10000"/>
                <a:gd name="connsiteY25" fmla="*/ 5000 h 10000"/>
                <a:gd name="connsiteX26" fmla="*/ 6230 w 10000"/>
                <a:gd name="connsiteY26" fmla="*/ 4909 h 10000"/>
                <a:gd name="connsiteX27" fmla="*/ 7213 w 10000"/>
                <a:gd name="connsiteY27" fmla="*/ 3909 h 10000"/>
                <a:gd name="connsiteX28" fmla="*/ 6885 w 10000"/>
                <a:gd name="connsiteY28" fmla="*/ 3818 h 10000"/>
                <a:gd name="connsiteX29" fmla="*/ 7213 w 10000"/>
                <a:gd name="connsiteY29" fmla="*/ 3455 h 10000"/>
                <a:gd name="connsiteX30" fmla="*/ 8033 w 10000"/>
                <a:gd name="connsiteY30" fmla="*/ 2818 h 10000"/>
                <a:gd name="connsiteX31" fmla="*/ 8033 w 10000"/>
                <a:gd name="connsiteY31" fmla="*/ 2727 h 10000"/>
                <a:gd name="connsiteX32" fmla="*/ 8852 w 10000"/>
                <a:gd name="connsiteY32" fmla="*/ 2182 h 10000"/>
                <a:gd name="connsiteX33" fmla="*/ 8852 w 10000"/>
                <a:gd name="connsiteY33" fmla="*/ 1636 h 10000"/>
                <a:gd name="connsiteX34" fmla="*/ 9016 w 10000"/>
                <a:gd name="connsiteY34" fmla="*/ 1636 h 10000"/>
                <a:gd name="connsiteX35" fmla="*/ 10000 w 10000"/>
                <a:gd name="connsiteY35" fmla="*/ 1091 h 10000"/>
                <a:gd name="connsiteX36" fmla="*/ 10000 w 10000"/>
                <a:gd name="connsiteY36" fmla="*/ 0 h 10000"/>
                <a:gd name="connsiteX37" fmla="*/ 9836 w 10000"/>
                <a:gd name="connsiteY37" fmla="*/ 0 h 10000"/>
                <a:gd name="connsiteX38" fmla="*/ 9836 w 10000"/>
                <a:gd name="connsiteY38" fmla="*/ 182 h 10000"/>
                <a:gd name="connsiteX39" fmla="*/ 164 w 10000"/>
                <a:gd name="connsiteY39" fmla="*/ 182 h 10000"/>
                <a:gd name="connsiteX40" fmla="*/ 0 w 10000"/>
                <a:gd name="connsiteY40" fmla="*/ 182 h 10000"/>
                <a:gd name="connsiteX41" fmla="*/ 0 w 10000"/>
                <a:gd name="connsiteY41" fmla="*/ 7909 h 10000"/>
                <a:gd name="connsiteX42" fmla="*/ 1148 w 10000"/>
                <a:gd name="connsiteY42" fmla="*/ 890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000" h="10000">
                  <a:moveTo>
                    <a:pt x="1148" y="8909"/>
                  </a:moveTo>
                  <a:lnTo>
                    <a:pt x="1148" y="8909"/>
                  </a:lnTo>
                  <a:cubicBezTo>
                    <a:pt x="984" y="9091"/>
                    <a:pt x="820" y="9455"/>
                    <a:pt x="656" y="9818"/>
                  </a:cubicBezTo>
                  <a:lnTo>
                    <a:pt x="656" y="10000"/>
                  </a:lnTo>
                  <a:lnTo>
                    <a:pt x="3770" y="10000"/>
                  </a:lnTo>
                  <a:lnTo>
                    <a:pt x="3770" y="9273"/>
                  </a:lnTo>
                  <a:lnTo>
                    <a:pt x="3934" y="9273"/>
                  </a:lnTo>
                  <a:cubicBezTo>
                    <a:pt x="4098" y="9182"/>
                    <a:pt x="4590" y="9000"/>
                    <a:pt x="4918" y="8636"/>
                  </a:cubicBezTo>
                  <a:lnTo>
                    <a:pt x="4918" y="8545"/>
                  </a:lnTo>
                  <a:lnTo>
                    <a:pt x="4918" y="8545"/>
                  </a:lnTo>
                  <a:lnTo>
                    <a:pt x="5082" y="8545"/>
                  </a:lnTo>
                  <a:lnTo>
                    <a:pt x="5082" y="8545"/>
                  </a:lnTo>
                  <a:lnTo>
                    <a:pt x="5082" y="8455"/>
                  </a:lnTo>
                  <a:cubicBezTo>
                    <a:pt x="5082" y="8455"/>
                    <a:pt x="5246" y="8273"/>
                    <a:pt x="5246" y="8182"/>
                  </a:cubicBezTo>
                  <a:cubicBezTo>
                    <a:pt x="5246" y="7909"/>
                    <a:pt x="5246" y="7818"/>
                    <a:pt x="5410" y="7727"/>
                  </a:cubicBezTo>
                  <a:lnTo>
                    <a:pt x="5410" y="7727"/>
                  </a:lnTo>
                  <a:lnTo>
                    <a:pt x="5410" y="7636"/>
                  </a:lnTo>
                  <a:lnTo>
                    <a:pt x="5410" y="7636"/>
                  </a:lnTo>
                  <a:lnTo>
                    <a:pt x="5410" y="7636"/>
                  </a:lnTo>
                  <a:lnTo>
                    <a:pt x="5410" y="7364"/>
                  </a:lnTo>
                  <a:lnTo>
                    <a:pt x="5410" y="6182"/>
                  </a:lnTo>
                  <a:cubicBezTo>
                    <a:pt x="5246" y="6182"/>
                    <a:pt x="5082" y="6182"/>
                    <a:pt x="5082" y="6091"/>
                  </a:cubicBezTo>
                  <a:lnTo>
                    <a:pt x="4918" y="6091"/>
                  </a:lnTo>
                  <a:lnTo>
                    <a:pt x="4918" y="6091"/>
                  </a:lnTo>
                  <a:cubicBezTo>
                    <a:pt x="4918" y="6000"/>
                    <a:pt x="5082" y="5909"/>
                    <a:pt x="5410" y="5727"/>
                  </a:cubicBezTo>
                  <a:cubicBezTo>
                    <a:pt x="6230" y="5364"/>
                    <a:pt x="6230" y="5000"/>
                    <a:pt x="6230" y="5000"/>
                  </a:cubicBezTo>
                  <a:lnTo>
                    <a:pt x="6230" y="4909"/>
                  </a:lnTo>
                  <a:lnTo>
                    <a:pt x="7213" y="3909"/>
                  </a:lnTo>
                  <a:cubicBezTo>
                    <a:pt x="7049" y="3909"/>
                    <a:pt x="6885" y="3909"/>
                    <a:pt x="6885" y="3818"/>
                  </a:cubicBezTo>
                  <a:cubicBezTo>
                    <a:pt x="6885" y="3727"/>
                    <a:pt x="6885" y="3636"/>
                    <a:pt x="7213" y="3455"/>
                  </a:cubicBezTo>
                  <a:cubicBezTo>
                    <a:pt x="7705" y="3182"/>
                    <a:pt x="8033" y="2909"/>
                    <a:pt x="8033" y="2818"/>
                  </a:cubicBezTo>
                  <a:lnTo>
                    <a:pt x="8033" y="2727"/>
                  </a:lnTo>
                  <a:lnTo>
                    <a:pt x="8852" y="2182"/>
                  </a:lnTo>
                  <a:lnTo>
                    <a:pt x="8852" y="1636"/>
                  </a:lnTo>
                  <a:lnTo>
                    <a:pt x="9016" y="1636"/>
                  </a:lnTo>
                  <a:cubicBezTo>
                    <a:pt x="9508" y="1455"/>
                    <a:pt x="10000" y="1273"/>
                    <a:pt x="10000" y="1091"/>
                  </a:cubicBezTo>
                  <a:lnTo>
                    <a:pt x="10000" y="0"/>
                  </a:lnTo>
                  <a:lnTo>
                    <a:pt x="9836" y="0"/>
                  </a:lnTo>
                  <a:lnTo>
                    <a:pt x="9836" y="182"/>
                  </a:lnTo>
                  <a:lnTo>
                    <a:pt x="164" y="182"/>
                  </a:lnTo>
                  <a:lnTo>
                    <a:pt x="0" y="182"/>
                  </a:lnTo>
                  <a:lnTo>
                    <a:pt x="0" y="7909"/>
                  </a:lnTo>
                  <a:lnTo>
                    <a:pt x="1148" y="890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22" name="Utah">
              <a:extLst>
                <a:ext uri="{FF2B5EF4-FFF2-40B4-BE49-F238E27FC236}">
                  <a16:creationId xmlns:a16="http://schemas.microsoft.com/office/drawing/2014/main" id="{5BF4C618-5851-4A4D-A236-F9248FBD3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5286" y="2223394"/>
              <a:ext cx="779072" cy="966317"/>
            </a:xfrm>
            <a:custGeom>
              <a:avLst/>
              <a:gdLst>
                <a:gd name="T0" fmla="*/ 466 w 466"/>
                <a:gd name="T1" fmla="*/ 135 h 578"/>
                <a:gd name="T2" fmla="*/ 262 w 466"/>
                <a:gd name="T3" fmla="*/ 135 h 578"/>
                <a:gd name="T4" fmla="*/ 262 w 466"/>
                <a:gd name="T5" fmla="*/ 0 h 578"/>
                <a:gd name="T6" fmla="*/ 0 w 466"/>
                <a:gd name="T7" fmla="*/ 0 h 578"/>
                <a:gd name="T8" fmla="*/ 0 w 466"/>
                <a:gd name="T9" fmla="*/ 578 h 578"/>
                <a:gd name="T10" fmla="*/ 466 w 466"/>
                <a:gd name="T11" fmla="*/ 578 h 578"/>
                <a:gd name="T12" fmla="*/ 466 w 466"/>
                <a:gd name="T13" fmla="*/ 576 h 578"/>
                <a:gd name="T14" fmla="*/ 466 w 466"/>
                <a:gd name="T15" fmla="*/ 135 h 578"/>
                <a:gd name="T16" fmla="*/ 466 w 466"/>
                <a:gd name="T17" fmla="*/ 135 h 578"/>
                <a:gd name="T18" fmla="*/ 466 w 466"/>
                <a:gd name="T19" fmla="*/ 135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6" h="578">
                  <a:moveTo>
                    <a:pt x="466" y="135"/>
                  </a:moveTo>
                  <a:lnTo>
                    <a:pt x="262" y="135"/>
                  </a:lnTo>
                  <a:lnTo>
                    <a:pt x="262" y="0"/>
                  </a:lnTo>
                  <a:lnTo>
                    <a:pt x="0" y="0"/>
                  </a:lnTo>
                  <a:lnTo>
                    <a:pt x="0" y="578"/>
                  </a:lnTo>
                  <a:lnTo>
                    <a:pt x="466" y="578"/>
                  </a:lnTo>
                  <a:lnTo>
                    <a:pt x="466" y="576"/>
                  </a:lnTo>
                  <a:lnTo>
                    <a:pt x="466" y="135"/>
                  </a:lnTo>
                  <a:lnTo>
                    <a:pt x="466" y="135"/>
                  </a:lnTo>
                  <a:lnTo>
                    <a:pt x="466" y="135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18" name="Texas">
              <a:extLst>
                <a:ext uri="{FF2B5EF4-FFF2-40B4-BE49-F238E27FC236}">
                  <a16:creationId xmlns:a16="http://schemas.microsoft.com/office/drawing/2014/main" id="{D122F5C7-DF46-4A15-A885-FD9B175F7D6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145" y="3348534"/>
              <a:ext cx="1997835" cy="2051333"/>
            </a:xfrm>
            <a:custGeom>
              <a:avLst/>
              <a:gdLst>
                <a:gd name="T0" fmla="*/ 492 w 505"/>
                <a:gd name="T1" fmla="*/ 336 h 518"/>
                <a:gd name="T2" fmla="*/ 491 w 505"/>
                <a:gd name="T3" fmla="*/ 335 h 518"/>
                <a:gd name="T4" fmla="*/ 495 w 505"/>
                <a:gd name="T5" fmla="*/ 332 h 518"/>
                <a:gd name="T6" fmla="*/ 498 w 505"/>
                <a:gd name="T7" fmla="*/ 328 h 518"/>
                <a:gd name="T8" fmla="*/ 500 w 505"/>
                <a:gd name="T9" fmla="*/ 323 h 518"/>
                <a:gd name="T10" fmla="*/ 501 w 505"/>
                <a:gd name="T11" fmla="*/ 322 h 518"/>
                <a:gd name="T12" fmla="*/ 502 w 505"/>
                <a:gd name="T13" fmla="*/ 315 h 518"/>
                <a:gd name="T14" fmla="*/ 502 w 505"/>
                <a:gd name="T15" fmla="*/ 309 h 518"/>
                <a:gd name="T16" fmla="*/ 502 w 505"/>
                <a:gd name="T17" fmla="*/ 284 h 518"/>
                <a:gd name="T18" fmla="*/ 498 w 505"/>
                <a:gd name="T19" fmla="*/ 276 h 518"/>
                <a:gd name="T20" fmla="*/ 487 w 505"/>
                <a:gd name="T21" fmla="*/ 266 h 518"/>
                <a:gd name="T22" fmla="*/ 482 w 505"/>
                <a:gd name="T23" fmla="*/ 209 h 518"/>
                <a:gd name="T24" fmla="*/ 473 w 505"/>
                <a:gd name="T25" fmla="*/ 139 h 518"/>
                <a:gd name="T26" fmla="*/ 456 w 505"/>
                <a:gd name="T27" fmla="*/ 139 h 518"/>
                <a:gd name="T28" fmla="*/ 454 w 505"/>
                <a:gd name="T29" fmla="*/ 139 h 518"/>
                <a:gd name="T30" fmla="*/ 444 w 505"/>
                <a:gd name="T31" fmla="*/ 133 h 518"/>
                <a:gd name="T32" fmla="*/ 428 w 505"/>
                <a:gd name="T33" fmla="*/ 129 h 518"/>
                <a:gd name="T34" fmla="*/ 412 w 505"/>
                <a:gd name="T35" fmla="*/ 131 h 518"/>
                <a:gd name="T36" fmla="*/ 407 w 505"/>
                <a:gd name="T37" fmla="*/ 134 h 518"/>
                <a:gd name="T38" fmla="*/ 398 w 505"/>
                <a:gd name="T39" fmla="*/ 137 h 518"/>
                <a:gd name="T40" fmla="*/ 343 w 505"/>
                <a:gd name="T41" fmla="*/ 127 h 518"/>
                <a:gd name="T42" fmla="*/ 333 w 505"/>
                <a:gd name="T43" fmla="*/ 127 h 518"/>
                <a:gd name="T44" fmla="*/ 325 w 505"/>
                <a:gd name="T45" fmla="*/ 120 h 518"/>
                <a:gd name="T46" fmla="*/ 304 w 505"/>
                <a:gd name="T47" fmla="*/ 109 h 518"/>
                <a:gd name="T48" fmla="*/ 293 w 505"/>
                <a:gd name="T49" fmla="*/ 108 h 518"/>
                <a:gd name="T50" fmla="*/ 291 w 505"/>
                <a:gd name="T51" fmla="*/ 109 h 518"/>
                <a:gd name="T52" fmla="*/ 276 w 505"/>
                <a:gd name="T53" fmla="*/ 104 h 518"/>
                <a:gd name="T54" fmla="*/ 253 w 505"/>
                <a:gd name="T55" fmla="*/ 89 h 518"/>
                <a:gd name="T56" fmla="*/ 136 w 505"/>
                <a:gd name="T57" fmla="*/ 256 h 518"/>
                <a:gd name="T58" fmla="*/ 0 w 505"/>
                <a:gd name="T59" fmla="*/ 257 h 518"/>
                <a:gd name="T60" fmla="*/ 22 w 505"/>
                <a:gd name="T61" fmla="*/ 272 h 518"/>
                <a:gd name="T62" fmla="*/ 73 w 505"/>
                <a:gd name="T63" fmla="*/ 342 h 518"/>
                <a:gd name="T64" fmla="*/ 151 w 505"/>
                <a:gd name="T65" fmla="*/ 346 h 518"/>
                <a:gd name="T66" fmla="*/ 198 w 505"/>
                <a:gd name="T67" fmla="*/ 346 h 518"/>
                <a:gd name="T68" fmla="*/ 252 w 505"/>
                <a:gd name="T69" fmla="*/ 420 h 518"/>
                <a:gd name="T70" fmla="*/ 279 w 505"/>
                <a:gd name="T71" fmla="*/ 475 h 518"/>
                <a:gd name="T72" fmla="*/ 315 w 505"/>
                <a:gd name="T73" fmla="*/ 502 h 518"/>
                <a:gd name="T74" fmla="*/ 358 w 505"/>
                <a:gd name="T75" fmla="*/ 518 h 518"/>
                <a:gd name="T76" fmla="*/ 361 w 505"/>
                <a:gd name="T77" fmla="*/ 502 h 518"/>
                <a:gd name="T78" fmla="*/ 358 w 505"/>
                <a:gd name="T79" fmla="*/ 471 h 518"/>
                <a:gd name="T80" fmla="*/ 354 w 505"/>
                <a:gd name="T81" fmla="*/ 459 h 518"/>
                <a:gd name="T82" fmla="*/ 365 w 505"/>
                <a:gd name="T83" fmla="*/ 444 h 518"/>
                <a:gd name="T84" fmla="*/ 373 w 505"/>
                <a:gd name="T85" fmla="*/ 428 h 518"/>
                <a:gd name="T86" fmla="*/ 369 w 505"/>
                <a:gd name="T87" fmla="*/ 424 h 518"/>
                <a:gd name="T88" fmla="*/ 385 w 505"/>
                <a:gd name="T89" fmla="*/ 413 h 518"/>
                <a:gd name="T90" fmla="*/ 397 w 505"/>
                <a:gd name="T91" fmla="*/ 405 h 518"/>
                <a:gd name="T92" fmla="*/ 397 w 505"/>
                <a:gd name="T93" fmla="*/ 397 h 518"/>
                <a:gd name="T94" fmla="*/ 404 w 505"/>
                <a:gd name="T95" fmla="*/ 397 h 518"/>
                <a:gd name="T96" fmla="*/ 412 w 505"/>
                <a:gd name="T97" fmla="*/ 401 h 518"/>
                <a:gd name="T98" fmla="*/ 404 w 505"/>
                <a:gd name="T99" fmla="*/ 409 h 518"/>
                <a:gd name="T100" fmla="*/ 451 w 505"/>
                <a:gd name="T101" fmla="*/ 374 h 518"/>
                <a:gd name="T102" fmla="*/ 455 w 505"/>
                <a:gd name="T103" fmla="*/ 346 h 518"/>
                <a:gd name="T104" fmla="*/ 463 w 505"/>
                <a:gd name="T105" fmla="*/ 358 h 518"/>
                <a:gd name="T106" fmla="*/ 479 w 505"/>
                <a:gd name="T107" fmla="*/ 350 h 518"/>
                <a:gd name="T108" fmla="*/ 483 w 505"/>
                <a:gd name="T109" fmla="*/ 341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05" h="518">
                  <a:moveTo>
                    <a:pt x="483" y="341"/>
                  </a:moveTo>
                  <a:cubicBezTo>
                    <a:pt x="488" y="340"/>
                    <a:pt x="491" y="338"/>
                    <a:pt x="492" y="336"/>
                  </a:cubicBezTo>
                  <a:cubicBezTo>
                    <a:pt x="492" y="336"/>
                    <a:pt x="492" y="336"/>
                    <a:pt x="492" y="336"/>
                  </a:cubicBezTo>
                  <a:cubicBezTo>
                    <a:pt x="492" y="336"/>
                    <a:pt x="492" y="336"/>
                    <a:pt x="492" y="336"/>
                  </a:cubicBezTo>
                  <a:cubicBezTo>
                    <a:pt x="492" y="336"/>
                    <a:pt x="492" y="336"/>
                    <a:pt x="492" y="336"/>
                  </a:cubicBezTo>
                  <a:cubicBezTo>
                    <a:pt x="491" y="335"/>
                    <a:pt x="491" y="335"/>
                    <a:pt x="491" y="335"/>
                  </a:cubicBezTo>
                  <a:cubicBezTo>
                    <a:pt x="493" y="334"/>
                    <a:pt x="493" y="334"/>
                    <a:pt x="493" y="334"/>
                  </a:cubicBezTo>
                  <a:cubicBezTo>
                    <a:pt x="494" y="333"/>
                    <a:pt x="494" y="332"/>
                    <a:pt x="494" y="332"/>
                  </a:cubicBezTo>
                  <a:cubicBezTo>
                    <a:pt x="495" y="332"/>
                    <a:pt x="495" y="332"/>
                    <a:pt x="495" y="332"/>
                  </a:cubicBezTo>
                  <a:cubicBezTo>
                    <a:pt x="495" y="332"/>
                    <a:pt x="495" y="332"/>
                    <a:pt x="495" y="332"/>
                  </a:cubicBezTo>
                  <a:cubicBezTo>
                    <a:pt x="495" y="332"/>
                    <a:pt x="496" y="331"/>
                    <a:pt x="497" y="329"/>
                  </a:cubicBezTo>
                  <a:cubicBezTo>
                    <a:pt x="497" y="328"/>
                    <a:pt x="498" y="328"/>
                    <a:pt x="498" y="328"/>
                  </a:cubicBezTo>
                  <a:cubicBezTo>
                    <a:pt x="499" y="327"/>
                    <a:pt x="499" y="327"/>
                    <a:pt x="499" y="327"/>
                  </a:cubicBezTo>
                  <a:cubicBezTo>
                    <a:pt x="499" y="327"/>
                    <a:pt x="499" y="327"/>
                    <a:pt x="499" y="327"/>
                  </a:cubicBezTo>
                  <a:cubicBezTo>
                    <a:pt x="500" y="323"/>
                    <a:pt x="500" y="323"/>
                    <a:pt x="500" y="323"/>
                  </a:cubicBezTo>
                  <a:cubicBezTo>
                    <a:pt x="500" y="323"/>
                    <a:pt x="500" y="323"/>
                    <a:pt x="500" y="323"/>
                  </a:cubicBezTo>
                  <a:cubicBezTo>
                    <a:pt x="501" y="323"/>
                    <a:pt x="501" y="323"/>
                    <a:pt x="501" y="323"/>
                  </a:cubicBezTo>
                  <a:cubicBezTo>
                    <a:pt x="501" y="322"/>
                    <a:pt x="501" y="322"/>
                    <a:pt x="501" y="322"/>
                  </a:cubicBezTo>
                  <a:cubicBezTo>
                    <a:pt x="501" y="322"/>
                    <a:pt x="501" y="322"/>
                    <a:pt x="501" y="322"/>
                  </a:cubicBezTo>
                  <a:cubicBezTo>
                    <a:pt x="501" y="322"/>
                    <a:pt x="501" y="320"/>
                    <a:pt x="502" y="318"/>
                  </a:cubicBezTo>
                  <a:cubicBezTo>
                    <a:pt x="502" y="317"/>
                    <a:pt x="502" y="316"/>
                    <a:pt x="502" y="315"/>
                  </a:cubicBezTo>
                  <a:cubicBezTo>
                    <a:pt x="502" y="314"/>
                    <a:pt x="502" y="314"/>
                    <a:pt x="502" y="314"/>
                  </a:cubicBezTo>
                  <a:cubicBezTo>
                    <a:pt x="502" y="314"/>
                    <a:pt x="502" y="314"/>
                    <a:pt x="502" y="314"/>
                  </a:cubicBezTo>
                  <a:cubicBezTo>
                    <a:pt x="502" y="314"/>
                    <a:pt x="502" y="312"/>
                    <a:pt x="502" y="309"/>
                  </a:cubicBezTo>
                  <a:cubicBezTo>
                    <a:pt x="502" y="298"/>
                    <a:pt x="502" y="298"/>
                    <a:pt x="502" y="298"/>
                  </a:cubicBezTo>
                  <a:cubicBezTo>
                    <a:pt x="502" y="295"/>
                    <a:pt x="503" y="293"/>
                    <a:pt x="504" y="291"/>
                  </a:cubicBezTo>
                  <a:cubicBezTo>
                    <a:pt x="505" y="289"/>
                    <a:pt x="505" y="288"/>
                    <a:pt x="502" y="284"/>
                  </a:cubicBezTo>
                  <a:cubicBezTo>
                    <a:pt x="498" y="277"/>
                    <a:pt x="498" y="277"/>
                    <a:pt x="498" y="277"/>
                  </a:cubicBezTo>
                  <a:cubicBezTo>
                    <a:pt x="498" y="276"/>
                    <a:pt x="498" y="276"/>
                    <a:pt x="498" y="276"/>
                  </a:cubicBezTo>
                  <a:cubicBezTo>
                    <a:pt x="498" y="276"/>
                    <a:pt x="498" y="276"/>
                    <a:pt x="498" y="276"/>
                  </a:cubicBezTo>
                  <a:cubicBezTo>
                    <a:pt x="498" y="275"/>
                    <a:pt x="497" y="274"/>
                    <a:pt x="493" y="271"/>
                  </a:cubicBezTo>
                  <a:cubicBezTo>
                    <a:pt x="487" y="266"/>
                    <a:pt x="487" y="266"/>
                    <a:pt x="487" y="266"/>
                  </a:cubicBezTo>
                  <a:cubicBezTo>
                    <a:pt x="487" y="266"/>
                    <a:pt x="487" y="266"/>
                    <a:pt x="487" y="266"/>
                  </a:cubicBezTo>
                  <a:cubicBezTo>
                    <a:pt x="486" y="265"/>
                    <a:pt x="486" y="263"/>
                    <a:pt x="486" y="260"/>
                  </a:cubicBezTo>
                  <a:cubicBezTo>
                    <a:pt x="486" y="226"/>
                    <a:pt x="486" y="226"/>
                    <a:pt x="486" y="226"/>
                  </a:cubicBezTo>
                  <a:cubicBezTo>
                    <a:pt x="482" y="209"/>
                    <a:pt x="482" y="209"/>
                    <a:pt x="482" y="209"/>
                  </a:cubicBezTo>
                  <a:cubicBezTo>
                    <a:pt x="482" y="173"/>
                    <a:pt x="482" y="173"/>
                    <a:pt x="482" y="173"/>
                  </a:cubicBezTo>
                  <a:cubicBezTo>
                    <a:pt x="482" y="142"/>
                    <a:pt x="482" y="142"/>
                    <a:pt x="482" y="142"/>
                  </a:cubicBezTo>
                  <a:cubicBezTo>
                    <a:pt x="473" y="139"/>
                    <a:pt x="473" y="139"/>
                    <a:pt x="473" y="139"/>
                  </a:cubicBezTo>
                  <a:cubicBezTo>
                    <a:pt x="461" y="139"/>
                    <a:pt x="461" y="139"/>
                    <a:pt x="461" y="139"/>
                  </a:cubicBezTo>
                  <a:cubicBezTo>
                    <a:pt x="459" y="137"/>
                    <a:pt x="459" y="137"/>
                    <a:pt x="459" y="137"/>
                  </a:cubicBezTo>
                  <a:cubicBezTo>
                    <a:pt x="456" y="139"/>
                    <a:pt x="456" y="139"/>
                    <a:pt x="456" y="139"/>
                  </a:cubicBezTo>
                  <a:cubicBezTo>
                    <a:pt x="455" y="139"/>
                    <a:pt x="455" y="139"/>
                    <a:pt x="455" y="139"/>
                  </a:cubicBezTo>
                  <a:cubicBezTo>
                    <a:pt x="454" y="139"/>
                    <a:pt x="454" y="139"/>
                    <a:pt x="454" y="139"/>
                  </a:cubicBezTo>
                  <a:cubicBezTo>
                    <a:pt x="454" y="139"/>
                    <a:pt x="454" y="139"/>
                    <a:pt x="454" y="139"/>
                  </a:cubicBezTo>
                  <a:cubicBezTo>
                    <a:pt x="452" y="138"/>
                    <a:pt x="452" y="136"/>
                    <a:pt x="452" y="135"/>
                  </a:cubicBezTo>
                  <a:cubicBezTo>
                    <a:pt x="444" y="134"/>
                    <a:pt x="444" y="134"/>
                    <a:pt x="444" y="134"/>
                  </a:cubicBezTo>
                  <a:cubicBezTo>
                    <a:pt x="444" y="133"/>
                    <a:pt x="444" y="133"/>
                    <a:pt x="444" y="133"/>
                  </a:cubicBezTo>
                  <a:cubicBezTo>
                    <a:pt x="443" y="132"/>
                    <a:pt x="440" y="128"/>
                    <a:pt x="436" y="126"/>
                  </a:cubicBezTo>
                  <a:cubicBezTo>
                    <a:pt x="435" y="126"/>
                    <a:pt x="434" y="126"/>
                    <a:pt x="434" y="126"/>
                  </a:cubicBezTo>
                  <a:cubicBezTo>
                    <a:pt x="431" y="126"/>
                    <a:pt x="428" y="128"/>
                    <a:pt x="428" y="129"/>
                  </a:cubicBezTo>
                  <a:cubicBezTo>
                    <a:pt x="427" y="130"/>
                    <a:pt x="427" y="130"/>
                    <a:pt x="427" y="130"/>
                  </a:cubicBezTo>
                  <a:cubicBezTo>
                    <a:pt x="415" y="131"/>
                    <a:pt x="415" y="131"/>
                    <a:pt x="415" y="131"/>
                  </a:cubicBezTo>
                  <a:cubicBezTo>
                    <a:pt x="412" y="131"/>
                    <a:pt x="412" y="131"/>
                    <a:pt x="412" y="131"/>
                  </a:cubicBezTo>
                  <a:cubicBezTo>
                    <a:pt x="411" y="131"/>
                    <a:pt x="409" y="132"/>
                    <a:pt x="408" y="133"/>
                  </a:cubicBezTo>
                  <a:cubicBezTo>
                    <a:pt x="408" y="133"/>
                    <a:pt x="408" y="133"/>
                    <a:pt x="408" y="133"/>
                  </a:cubicBezTo>
                  <a:cubicBezTo>
                    <a:pt x="407" y="134"/>
                    <a:pt x="407" y="134"/>
                    <a:pt x="407" y="134"/>
                  </a:cubicBezTo>
                  <a:cubicBezTo>
                    <a:pt x="407" y="134"/>
                    <a:pt x="404" y="135"/>
                    <a:pt x="402" y="137"/>
                  </a:cubicBezTo>
                  <a:cubicBezTo>
                    <a:pt x="402" y="138"/>
                    <a:pt x="401" y="139"/>
                    <a:pt x="400" y="139"/>
                  </a:cubicBezTo>
                  <a:cubicBezTo>
                    <a:pt x="399" y="138"/>
                    <a:pt x="398" y="138"/>
                    <a:pt x="398" y="137"/>
                  </a:cubicBezTo>
                  <a:cubicBezTo>
                    <a:pt x="382" y="137"/>
                    <a:pt x="382" y="137"/>
                    <a:pt x="382" y="137"/>
                  </a:cubicBezTo>
                  <a:cubicBezTo>
                    <a:pt x="382" y="127"/>
                    <a:pt x="382" y="127"/>
                    <a:pt x="382" y="127"/>
                  </a:cubicBezTo>
                  <a:cubicBezTo>
                    <a:pt x="343" y="127"/>
                    <a:pt x="343" y="127"/>
                    <a:pt x="343" y="127"/>
                  </a:cubicBezTo>
                  <a:cubicBezTo>
                    <a:pt x="343" y="123"/>
                    <a:pt x="343" y="123"/>
                    <a:pt x="343" y="123"/>
                  </a:cubicBezTo>
                  <a:cubicBezTo>
                    <a:pt x="338" y="121"/>
                    <a:pt x="338" y="121"/>
                    <a:pt x="338" y="121"/>
                  </a:cubicBezTo>
                  <a:cubicBezTo>
                    <a:pt x="333" y="127"/>
                    <a:pt x="333" y="127"/>
                    <a:pt x="333" y="127"/>
                  </a:cubicBezTo>
                  <a:cubicBezTo>
                    <a:pt x="329" y="127"/>
                    <a:pt x="329" y="127"/>
                    <a:pt x="329" y="127"/>
                  </a:cubicBezTo>
                  <a:cubicBezTo>
                    <a:pt x="325" y="123"/>
                    <a:pt x="325" y="123"/>
                    <a:pt x="325" y="123"/>
                  </a:cubicBezTo>
                  <a:cubicBezTo>
                    <a:pt x="325" y="120"/>
                    <a:pt x="325" y="120"/>
                    <a:pt x="325" y="120"/>
                  </a:cubicBezTo>
                  <a:cubicBezTo>
                    <a:pt x="321" y="115"/>
                    <a:pt x="321" y="115"/>
                    <a:pt x="321" y="115"/>
                  </a:cubicBezTo>
                  <a:cubicBezTo>
                    <a:pt x="314" y="110"/>
                    <a:pt x="314" y="110"/>
                    <a:pt x="314" y="110"/>
                  </a:cubicBezTo>
                  <a:cubicBezTo>
                    <a:pt x="304" y="109"/>
                    <a:pt x="304" y="109"/>
                    <a:pt x="304" y="109"/>
                  </a:cubicBezTo>
                  <a:cubicBezTo>
                    <a:pt x="303" y="109"/>
                    <a:pt x="301" y="110"/>
                    <a:pt x="299" y="110"/>
                  </a:cubicBezTo>
                  <a:cubicBezTo>
                    <a:pt x="298" y="110"/>
                    <a:pt x="297" y="110"/>
                    <a:pt x="295" y="109"/>
                  </a:cubicBezTo>
                  <a:cubicBezTo>
                    <a:pt x="294" y="109"/>
                    <a:pt x="293" y="108"/>
                    <a:pt x="293" y="108"/>
                  </a:cubicBezTo>
                  <a:cubicBezTo>
                    <a:pt x="292" y="108"/>
                    <a:pt x="292" y="108"/>
                    <a:pt x="292" y="109"/>
                  </a:cubicBezTo>
                  <a:cubicBezTo>
                    <a:pt x="292" y="109"/>
                    <a:pt x="292" y="109"/>
                    <a:pt x="292" y="109"/>
                  </a:cubicBezTo>
                  <a:cubicBezTo>
                    <a:pt x="291" y="109"/>
                    <a:pt x="291" y="109"/>
                    <a:pt x="291" y="109"/>
                  </a:cubicBezTo>
                  <a:cubicBezTo>
                    <a:pt x="283" y="109"/>
                    <a:pt x="283" y="109"/>
                    <a:pt x="283" y="109"/>
                  </a:cubicBezTo>
                  <a:cubicBezTo>
                    <a:pt x="280" y="109"/>
                    <a:pt x="277" y="105"/>
                    <a:pt x="276" y="104"/>
                  </a:cubicBezTo>
                  <a:cubicBezTo>
                    <a:pt x="276" y="104"/>
                    <a:pt x="276" y="104"/>
                    <a:pt x="276" y="104"/>
                  </a:cubicBezTo>
                  <a:cubicBezTo>
                    <a:pt x="276" y="97"/>
                    <a:pt x="276" y="97"/>
                    <a:pt x="276" y="97"/>
                  </a:cubicBezTo>
                  <a:cubicBezTo>
                    <a:pt x="257" y="97"/>
                    <a:pt x="257" y="97"/>
                    <a:pt x="257" y="97"/>
                  </a:cubicBezTo>
                  <a:cubicBezTo>
                    <a:pt x="253" y="89"/>
                    <a:pt x="253" y="89"/>
                    <a:pt x="253" y="89"/>
                  </a:cubicBezTo>
                  <a:cubicBezTo>
                    <a:pt x="253" y="0"/>
                    <a:pt x="253" y="0"/>
                    <a:pt x="253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256"/>
                    <a:pt x="136" y="256"/>
                    <a:pt x="136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0" y="256"/>
                    <a:pt x="0" y="256"/>
                    <a:pt x="0" y="256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10" y="260"/>
                    <a:pt x="10" y="260"/>
                    <a:pt x="10" y="260"/>
                  </a:cubicBezTo>
                  <a:cubicBezTo>
                    <a:pt x="14" y="268"/>
                    <a:pt x="14" y="268"/>
                    <a:pt x="14" y="268"/>
                  </a:cubicBezTo>
                  <a:cubicBezTo>
                    <a:pt x="22" y="272"/>
                    <a:pt x="22" y="272"/>
                    <a:pt x="22" y="272"/>
                  </a:cubicBezTo>
                  <a:cubicBezTo>
                    <a:pt x="30" y="284"/>
                    <a:pt x="30" y="284"/>
                    <a:pt x="30" y="284"/>
                  </a:cubicBezTo>
                  <a:cubicBezTo>
                    <a:pt x="61" y="307"/>
                    <a:pt x="61" y="307"/>
                    <a:pt x="61" y="307"/>
                  </a:cubicBezTo>
                  <a:cubicBezTo>
                    <a:pt x="73" y="342"/>
                    <a:pt x="73" y="342"/>
                    <a:pt x="73" y="342"/>
                  </a:cubicBezTo>
                  <a:cubicBezTo>
                    <a:pt x="112" y="381"/>
                    <a:pt x="112" y="381"/>
                    <a:pt x="112" y="381"/>
                  </a:cubicBezTo>
                  <a:cubicBezTo>
                    <a:pt x="131" y="381"/>
                    <a:pt x="131" y="381"/>
                    <a:pt x="131" y="381"/>
                  </a:cubicBezTo>
                  <a:cubicBezTo>
                    <a:pt x="151" y="346"/>
                    <a:pt x="151" y="346"/>
                    <a:pt x="151" y="346"/>
                  </a:cubicBezTo>
                  <a:cubicBezTo>
                    <a:pt x="155" y="346"/>
                    <a:pt x="155" y="346"/>
                    <a:pt x="155" y="346"/>
                  </a:cubicBezTo>
                  <a:cubicBezTo>
                    <a:pt x="162" y="346"/>
                    <a:pt x="162" y="346"/>
                    <a:pt x="162" y="346"/>
                  </a:cubicBezTo>
                  <a:cubicBezTo>
                    <a:pt x="198" y="346"/>
                    <a:pt x="198" y="346"/>
                    <a:pt x="198" y="346"/>
                  </a:cubicBezTo>
                  <a:cubicBezTo>
                    <a:pt x="225" y="378"/>
                    <a:pt x="225" y="378"/>
                    <a:pt x="225" y="378"/>
                  </a:cubicBezTo>
                  <a:cubicBezTo>
                    <a:pt x="240" y="409"/>
                    <a:pt x="240" y="409"/>
                    <a:pt x="240" y="409"/>
                  </a:cubicBezTo>
                  <a:cubicBezTo>
                    <a:pt x="252" y="420"/>
                    <a:pt x="252" y="420"/>
                    <a:pt x="252" y="420"/>
                  </a:cubicBezTo>
                  <a:cubicBezTo>
                    <a:pt x="256" y="436"/>
                    <a:pt x="256" y="436"/>
                    <a:pt x="256" y="436"/>
                  </a:cubicBezTo>
                  <a:cubicBezTo>
                    <a:pt x="268" y="444"/>
                    <a:pt x="268" y="444"/>
                    <a:pt x="268" y="444"/>
                  </a:cubicBezTo>
                  <a:cubicBezTo>
                    <a:pt x="279" y="475"/>
                    <a:pt x="279" y="475"/>
                    <a:pt x="279" y="475"/>
                  </a:cubicBezTo>
                  <a:cubicBezTo>
                    <a:pt x="291" y="495"/>
                    <a:pt x="291" y="495"/>
                    <a:pt x="291" y="495"/>
                  </a:cubicBezTo>
                  <a:cubicBezTo>
                    <a:pt x="303" y="502"/>
                    <a:pt x="303" y="502"/>
                    <a:pt x="303" y="502"/>
                  </a:cubicBezTo>
                  <a:cubicBezTo>
                    <a:pt x="315" y="502"/>
                    <a:pt x="315" y="502"/>
                    <a:pt x="315" y="502"/>
                  </a:cubicBezTo>
                  <a:cubicBezTo>
                    <a:pt x="322" y="510"/>
                    <a:pt x="322" y="510"/>
                    <a:pt x="322" y="510"/>
                  </a:cubicBezTo>
                  <a:cubicBezTo>
                    <a:pt x="342" y="510"/>
                    <a:pt x="342" y="510"/>
                    <a:pt x="342" y="510"/>
                  </a:cubicBezTo>
                  <a:cubicBezTo>
                    <a:pt x="358" y="518"/>
                    <a:pt x="358" y="518"/>
                    <a:pt x="358" y="518"/>
                  </a:cubicBezTo>
                  <a:cubicBezTo>
                    <a:pt x="369" y="518"/>
                    <a:pt x="369" y="518"/>
                    <a:pt x="369" y="518"/>
                  </a:cubicBezTo>
                  <a:cubicBezTo>
                    <a:pt x="365" y="514"/>
                    <a:pt x="365" y="514"/>
                    <a:pt x="365" y="514"/>
                  </a:cubicBezTo>
                  <a:cubicBezTo>
                    <a:pt x="361" y="502"/>
                    <a:pt x="361" y="502"/>
                    <a:pt x="361" y="502"/>
                  </a:cubicBezTo>
                  <a:cubicBezTo>
                    <a:pt x="361" y="499"/>
                    <a:pt x="361" y="499"/>
                    <a:pt x="361" y="499"/>
                  </a:cubicBezTo>
                  <a:cubicBezTo>
                    <a:pt x="354" y="475"/>
                    <a:pt x="354" y="475"/>
                    <a:pt x="354" y="475"/>
                  </a:cubicBezTo>
                  <a:cubicBezTo>
                    <a:pt x="358" y="471"/>
                    <a:pt x="358" y="471"/>
                    <a:pt x="358" y="471"/>
                  </a:cubicBezTo>
                  <a:cubicBezTo>
                    <a:pt x="358" y="463"/>
                    <a:pt x="358" y="463"/>
                    <a:pt x="358" y="463"/>
                  </a:cubicBezTo>
                  <a:cubicBezTo>
                    <a:pt x="354" y="463"/>
                    <a:pt x="354" y="463"/>
                    <a:pt x="354" y="463"/>
                  </a:cubicBezTo>
                  <a:cubicBezTo>
                    <a:pt x="354" y="459"/>
                    <a:pt x="354" y="459"/>
                    <a:pt x="354" y="459"/>
                  </a:cubicBezTo>
                  <a:cubicBezTo>
                    <a:pt x="358" y="459"/>
                    <a:pt x="358" y="459"/>
                    <a:pt x="358" y="459"/>
                  </a:cubicBezTo>
                  <a:cubicBezTo>
                    <a:pt x="361" y="459"/>
                    <a:pt x="361" y="459"/>
                    <a:pt x="361" y="459"/>
                  </a:cubicBezTo>
                  <a:cubicBezTo>
                    <a:pt x="365" y="444"/>
                    <a:pt x="365" y="444"/>
                    <a:pt x="365" y="444"/>
                  </a:cubicBezTo>
                  <a:cubicBezTo>
                    <a:pt x="361" y="436"/>
                    <a:pt x="361" y="436"/>
                    <a:pt x="361" y="436"/>
                  </a:cubicBezTo>
                  <a:cubicBezTo>
                    <a:pt x="369" y="436"/>
                    <a:pt x="369" y="436"/>
                    <a:pt x="369" y="436"/>
                  </a:cubicBezTo>
                  <a:cubicBezTo>
                    <a:pt x="373" y="428"/>
                    <a:pt x="373" y="428"/>
                    <a:pt x="373" y="428"/>
                  </a:cubicBezTo>
                  <a:cubicBezTo>
                    <a:pt x="373" y="424"/>
                    <a:pt x="373" y="424"/>
                    <a:pt x="373" y="424"/>
                  </a:cubicBezTo>
                  <a:cubicBezTo>
                    <a:pt x="369" y="428"/>
                    <a:pt x="369" y="428"/>
                    <a:pt x="369" y="428"/>
                  </a:cubicBezTo>
                  <a:cubicBezTo>
                    <a:pt x="369" y="424"/>
                    <a:pt x="369" y="424"/>
                    <a:pt x="369" y="424"/>
                  </a:cubicBezTo>
                  <a:cubicBezTo>
                    <a:pt x="377" y="420"/>
                    <a:pt x="377" y="420"/>
                    <a:pt x="377" y="420"/>
                  </a:cubicBezTo>
                  <a:cubicBezTo>
                    <a:pt x="385" y="417"/>
                    <a:pt x="385" y="417"/>
                    <a:pt x="385" y="417"/>
                  </a:cubicBezTo>
                  <a:cubicBezTo>
                    <a:pt x="385" y="413"/>
                    <a:pt x="385" y="413"/>
                    <a:pt x="385" y="413"/>
                  </a:cubicBezTo>
                  <a:cubicBezTo>
                    <a:pt x="393" y="413"/>
                    <a:pt x="393" y="413"/>
                    <a:pt x="393" y="413"/>
                  </a:cubicBezTo>
                  <a:cubicBezTo>
                    <a:pt x="397" y="409"/>
                    <a:pt x="397" y="409"/>
                    <a:pt x="397" y="409"/>
                  </a:cubicBezTo>
                  <a:cubicBezTo>
                    <a:pt x="397" y="405"/>
                    <a:pt x="397" y="405"/>
                    <a:pt x="397" y="405"/>
                  </a:cubicBezTo>
                  <a:cubicBezTo>
                    <a:pt x="393" y="401"/>
                    <a:pt x="393" y="401"/>
                    <a:pt x="393" y="401"/>
                  </a:cubicBezTo>
                  <a:cubicBezTo>
                    <a:pt x="393" y="397"/>
                    <a:pt x="393" y="397"/>
                    <a:pt x="393" y="397"/>
                  </a:cubicBezTo>
                  <a:cubicBezTo>
                    <a:pt x="397" y="397"/>
                    <a:pt x="397" y="397"/>
                    <a:pt x="397" y="397"/>
                  </a:cubicBezTo>
                  <a:cubicBezTo>
                    <a:pt x="400" y="401"/>
                    <a:pt x="400" y="401"/>
                    <a:pt x="400" y="401"/>
                  </a:cubicBezTo>
                  <a:cubicBezTo>
                    <a:pt x="400" y="397"/>
                    <a:pt x="400" y="397"/>
                    <a:pt x="400" y="397"/>
                  </a:cubicBezTo>
                  <a:cubicBezTo>
                    <a:pt x="404" y="397"/>
                    <a:pt x="404" y="397"/>
                    <a:pt x="404" y="397"/>
                  </a:cubicBezTo>
                  <a:cubicBezTo>
                    <a:pt x="408" y="397"/>
                    <a:pt x="408" y="397"/>
                    <a:pt x="408" y="397"/>
                  </a:cubicBezTo>
                  <a:cubicBezTo>
                    <a:pt x="408" y="393"/>
                    <a:pt x="408" y="393"/>
                    <a:pt x="408" y="393"/>
                  </a:cubicBezTo>
                  <a:cubicBezTo>
                    <a:pt x="412" y="401"/>
                    <a:pt x="412" y="401"/>
                    <a:pt x="412" y="401"/>
                  </a:cubicBezTo>
                  <a:cubicBezTo>
                    <a:pt x="424" y="397"/>
                    <a:pt x="424" y="397"/>
                    <a:pt x="424" y="397"/>
                  </a:cubicBezTo>
                  <a:cubicBezTo>
                    <a:pt x="408" y="405"/>
                    <a:pt x="408" y="405"/>
                    <a:pt x="408" y="405"/>
                  </a:cubicBezTo>
                  <a:cubicBezTo>
                    <a:pt x="404" y="409"/>
                    <a:pt x="404" y="409"/>
                    <a:pt x="404" y="409"/>
                  </a:cubicBezTo>
                  <a:cubicBezTo>
                    <a:pt x="408" y="409"/>
                    <a:pt x="408" y="409"/>
                    <a:pt x="408" y="409"/>
                  </a:cubicBezTo>
                  <a:cubicBezTo>
                    <a:pt x="443" y="385"/>
                    <a:pt x="443" y="385"/>
                    <a:pt x="443" y="385"/>
                  </a:cubicBezTo>
                  <a:cubicBezTo>
                    <a:pt x="451" y="374"/>
                    <a:pt x="451" y="374"/>
                    <a:pt x="451" y="374"/>
                  </a:cubicBezTo>
                  <a:cubicBezTo>
                    <a:pt x="451" y="350"/>
                    <a:pt x="451" y="350"/>
                    <a:pt x="451" y="350"/>
                  </a:cubicBezTo>
                  <a:cubicBezTo>
                    <a:pt x="451" y="346"/>
                    <a:pt x="451" y="346"/>
                    <a:pt x="451" y="346"/>
                  </a:cubicBezTo>
                  <a:cubicBezTo>
                    <a:pt x="455" y="346"/>
                    <a:pt x="455" y="346"/>
                    <a:pt x="455" y="346"/>
                  </a:cubicBezTo>
                  <a:cubicBezTo>
                    <a:pt x="455" y="354"/>
                    <a:pt x="455" y="354"/>
                    <a:pt x="455" y="354"/>
                  </a:cubicBezTo>
                  <a:cubicBezTo>
                    <a:pt x="463" y="354"/>
                    <a:pt x="463" y="354"/>
                    <a:pt x="463" y="354"/>
                  </a:cubicBezTo>
                  <a:cubicBezTo>
                    <a:pt x="463" y="358"/>
                    <a:pt x="463" y="358"/>
                    <a:pt x="463" y="358"/>
                  </a:cubicBezTo>
                  <a:cubicBezTo>
                    <a:pt x="455" y="358"/>
                    <a:pt x="455" y="358"/>
                    <a:pt x="455" y="358"/>
                  </a:cubicBezTo>
                  <a:cubicBezTo>
                    <a:pt x="459" y="362"/>
                    <a:pt x="459" y="362"/>
                    <a:pt x="459" y="362"/>
                  </a:cubicBezTo>
                  <a:cubicBezTo>
                    <a:pt x="479" y="350"/>
                    <a:pt x="479" y="350"/>
                    <a:pt x="479" y="350"/>
                  </a:cubicBezTo>
                  <a:cubicBezTo>
                    <a:pt x="482" y="350"/>
                    <a:pt x="482" y="350"/>
                    <a:pt x="482" y="350"/>
                  </a:cubicBezTo>
                  <a:cubicBezTo>
                    <a:pt x="482" y="341"/>
                    <a:pt x="482" y="341"/>
                    <a:pt x="482" y="341"/>
                  </a:cubicBezTo>
                  <a:lnTo>
                    <a:pt x="483" y="341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32" name="Tennessee">
              <a:extLst>
                <a:ext uri="{FF2B5EF4-FFF2-40B4-BE49-F238E27FC236}">
                  <a16:creationId xmlns:a16="http://schemas.microsoft.com/office/drawing/2014/main" id="{5FFE72C8-9F24-4B64-8353-72F3931CB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1358" y="3328472"/>
              <a:ext cx="1329104" cy="309288"/>
            </a:xfrm>
            <a:custGeom>
              <a:avLst/>
              <a:gdLst>
                <a:gd name="T0" fmla="*/ 302 w 336"/>
                <a:gd name="T1" fmla="*/ 0 h 78"/>
                <a:gd name="T2" fmla="*/ 94 w 336"/>
                <a:gd name="T3" fmla="*/ 0 h 78"/>
                <a:gd name="T4" fmla="*/ 94 w 336"/>
                <a:gd name="T5" fmla="*/ 13 h 78"/>
                <a:gd name="T6" fmla="*/ 38 w 336"/>
                <a:gd name="T7" fmla="*/ 13 h 78"/>
                <a:gd name="T8" fmla="*/ 38 w 336"/>
                <a:gd name="T9" fmla="*/ 12 h 78"/>
                <a:gd name="T10" fmla="*/ 38 w 336"/>
                <a:gd name="T11" fmla="*/ 12 h 78"/>
                <a:gd name="T12" fmla="*/ 33 w 336"/>
                <a:gd name="T13" fmla="*/ 21 h 78"/>
                <a:gd name="T14" fmla="*/ 33 w 336"/>
                <a:gd name="T15" fmla="*/ 21 h 78"/>
                <a:gd name="T16" fmla="*/ 33 w 336"/>
                <a:gd name="T17" fmla="*/ 21 h 78"/>
                <a:gd name="T18" fmla="*/ 30 w 336"/>
                <a:gd name="T19" fmla="*/ 24 h 78"/>
                <a:gd name="T20" fmla="*/ 29 w 336"/>
                <a:gd name="T21" fmla="*/ 26 h 78"/>
                <a:gd name="T22" fmla="*/ 26 w 336"/>
                <a:gd name="T23" fmla="*/ 28 h 78"/>
                <a:gd name="T24" fmla="*/ 26 w 336"/>
                <a:gd name="T25" fmla="*/ 29 h 78"/>
                <a:gd name="T26" fmla="*/ 26 w 336"/>
                <a:gd name="T27" fmla="*/ 33 h 78"/>
                <a:gd name="T28" fmla="*/ 24 w 336"/>
                <a:gd name="T29" fmla="*/ 37 h 78"/>
                <a:gd name="T30" fmla="*/ 23 w 336"/>
                <a:gd name="T31" fmla="*/ 39 h 78"/>
                <a:gd name="T32" fmla="*/ 23 w 336"/>
                <a:gd name="T33" fmla="*/ 40 h 78"/>
                <a:gd name="T34" fmla="*/ 23 w 336"/>
                <a:gd name="T35" fmla="*/ 42 h 78"/>
                <a:gd name="T36" fmla="*/ 23 w 336"/>
                <a:gd name="T37" fmla="*/ 44 h 78"/>
                <a:gd name="T38" fmla="*/ 20 w 336"/>
                <a:gd name="T39" fmla="*/ 44 h 78"/>
                <a:gd name="T40" fmla="*/ 22 w 336"/>
                <a:gd name="T41" fmla="*/ 46 h 78"/>
                <a:gd name="T42" fmla="*/ 17 w 336"/>
                <a:gd name="T43" fmla="*/ 50 h 78"/>
                <a:gd name="T44" fmla="*/ 14 w 336"/>
                <a:gd name="T45" fmla="*/ 58 h 78"/>
                <a:gd name="T46" fmla="*/ 6 w 336"/>
                <a:gd name="T47" fmla="*/ 64 h 78"/>
                <a:gd name="T48" fmla="*/ 6 w 336"/>
                <a:gd name="T49" fmla="*/ 70 h 78"/>
                <a:gd name="T50" fmla="*/ 2 w 336"/>
                <a:gd name="T51" fmla="*/ 74 h 78"/>
                <a:gd name="T52" fmla="*/ 0 w 336"/>
                <a:gd name="T53" fmla="*/ 78 h 78"/>
                <a:gd name="T54" fmla="*/ 0 w 336"/>
                <a:gd name="T55" fmla="*/ 78 h 78"/>
                <a:gd name="T56" fmla="*/ 94 w 336"/>
                <a:gd name="T57" fmla="*/ 78 h 78"/>
                <a:gd name="T58" fmla="*/ 189 w 336"/>
                <a:gd name="T59" fmla="*/ 78 h 78"/>
                <a:gd name="T60" fmla="*/ 230 w 336"/>
                <a:gd name="T61" fmla="*/ 78 h 78"/>
                <a:gd name="T62" fmla="*/ 230 w 336"/>
                <a:gd name="T63" fmla="*/ 78 h 78"/>
                <a:gd name="T64" fmla="*/ 230 w 336"/>
                <a:gd name="T65" fmla="*/ 75 h 78"/>
                <a:gd name="T66" fmla="*/ 230 w 336"/>
                <a:gd name="T67" fmla="*/ 73 h 78"/>
                <a:gd name="T68" fmla="*/ 231 w 336"/>
                <a:gd name="T69" fmla="*/ 72 h 78"/>
                <a:gd name="T70" fmla="*/ 233 w 336"/>
                <a:gd name="T71" fmla="*/ 70 h 78"/>
                <a:gd name="T72" fmla="*/ 233 w 336"/>
                <a:gd name="T73" fmla="*/ 70 h 78"/>
                <a:gd name="T74" fmla="*/ 237 w 336"/>
                <a:gd name="T75" fmla="*/ 65 h 78"/>
                <a:gd name="T76" fmla="*/ 245 w 336"/>
                <a:gd name="T77" fmla="*/ 61 h 78"/>
                <a:gd name="T78" fmla="*/ 249 w 336"/>
                <a:gd name="T79" fmla="*/ 58 h 78"/>
                <a:gd name="T80" fmla="*/ 257 w 336"/>
                <a:gd name="T81" fmla="*/ 58 h 78"/>
                <a:gd name="T82" fmla="*/ 261 w 336"/>
                <a:gd name="T83" fmla="*/ 52 h 78"/>
                <a:gd name="T84" fmla="*/ 269 w 336"/>
                <a:gd name="T85" fmla="*/ 48 h 78"/>
                <a:gd name="T86" fmla="*/ 272 w 336"/>
                <a:gd name="T87" fmla="*/ 48 h 78"/>
                <a:gd name="T88" fmla="*/ 276 w 336"/>
                <a:gd name="T89" fmla="*/ 45 h 78"/>
                <a:gd name="T90" fmla="*/ 280 w 336"/>
                <a:gd name="T91" fmla="*/ 45 h 78"/>
                <a:gd name="T92" fmla="*/ 280 w 336"/>
                <a:gd name="T93" fmla="*/ 41 h 78"/>
                <a:gd name="T94" fmla="*/ 296 w 336"/>
                <a:gd name="T95" fmla="*/ 34 h 78"/>
                <a:gd name="T96" fmla="*/ 314 w 336"/>
                <a:gd name="T97" fmla="*/ 34 h 78"/>
                <a:gd name="T98" fmla="*/ 324 w 336"/>
                <a:gd name="T99" fmla="*/ 29 h 78"/>
                <a:gd name="T100" fmla="*/ 324 w 336"/>
                <a:gd name="T101" fmla="*/ 28 h 78"/>
                <a:gd name="T102" fmla="*/ 325 w 336"/>
                <a:gd name="T103" fmla="*/ 25 h 78"/>
                <a:gd name="T104" fmla="*/ 327 w 336"/>
                <a:gd name="T105" fmla="*/ 22 h 78"/>
                <a:gd name="T106" fmla="*/ 333 w 336"/>
                <a:gd name="T107" fmla="*/ 22 h 78"/>
                <a:gd name="T108" fmla="*/ 336 w 336"/>
                <a:gd name="T109" fmla="*/ 15 h 78"/>
                <a:gd name="T110" fmla="*/ 336 w 336"/>
                <a:gd name="T111" fmla="*/ 0 h 78"/>
                <a:gd name="T112" fmla="*/ 336 w 336"/>
                <a:gd name="T113" fmla="*/ 0 h 78"/>
                <a:gd name="T114" fmla="*/ 336 w 336"/>
                <a:gd name="T115" fmla="*/ 0 h 78"/>
                <a:gd name="T116" fmla="*/ 303 w 336"/>
                <a:gd name="T117" fmla="*/ 0 h 78"/>
                <a:gd name="T118" fmla="*/ 303 w 336"/>
                <a:gd name="T119" fmla="*/ 0 h 78"/>
                <a:gd name="T120" fmla="*/ 302 w 336"/>
                <a:gd name="T121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6" h="78">
                  <a:moveTo>
                    <a:pt x="302" y="0"/>
                  </a:moveTo>
                  <a:cubicBezTo>
                    <a:pt x="94" y="0"/>
                    <a:pt x="94" y="0"/>
                    <a:pt x="94" y="0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2" y="22"/>
                    <a:pt x="31" y="23"/>
                    <a:pt x="30" y="24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8" y="27"/>
                    <a:pt x="26" y="28"/>
                    <a:pt x="26" y="28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40"/>
                    <a:pt x="23" y="41"/>
                    <a:pt x="23" y="42"/>
                  </a:cubicBezTo>
                  <a:cubicBezTo>
                    <a:pt x="23" y="43"/>
                    <a:pt x="23" y="43"/>
                    <a:pt x="23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2" y="46"/>
                    <a:pt x="22" y="46"/>
                    <a:pt x="22" y="46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94" y="78"/>
                    <a:pt x="94" y="78"/>
                    <a:pt x="94" y="78"/>
                  </a:cubicBezTo>
                  <a:cubicBezTo>
                    <a:pt x="189" y="78"/>
                    <a:pt x="189" y="78"/>
                    <a:pt x="189" y="78"/>
                  </a:cubicBezTo>
                  <a:cubicBezTo>
                    <a:pt x="230" y="78"/>
                    <a:pt x="230" y="78"/>
                    <a:pt x="230" y="78"/>
                  </a:cubicBezTo>
                  <a:cubicBezTo>
                    <a:pt x="230" y="78"/>
                    <a:pt x="230" y="78"/>
                    <a:pt x="230" y="78"/>
                  </a:cubicBezTo>
                  <a:cubicBezTo>
                    <a:pt x="230" y="75"/>
                    <a:pt x="230" y="75"/>
                    <a:pt x="230" y="75"/>
                  </a:cubicBezTo>
                  <a:cubicBezTo>
                    <a:pt x="230" y="74"/>
                    <a:pt x="230" y="73"/>
                    <a:pt x="230" y="73"/>
                  </a:cubicBezTo>
                  <a:cubicBezTo>
                    <a:pt x="230" y="73"/>
                    <a:pt x="230" y="73"/>
                    <a:pt x="231" y="72"/>
                  </a:cubicBezTo>
                  <a:cubicBezTo>
                    <a:pt x="233" y="70"/>
                    <a:pt x="233" y="70"/>
                    <a:pt x="233" y="70"/>
                  </a:cubicBezTo>
                  <a:cubicBezTo>
                    <a:pt x="233" y="70"/>
                    <a:pt x="233" y="70"/>
                    <a:pt x="233" y="70"/>
                  </a:cubicBezTo>
                  <a:cubicBezTo>
                    <a:pt x="234" y="68"/>
                    <a:pt x="235" y="65"/>
                    <a:pt x="237" y="65"/>
                  </a:cubicBezTo>
                  <a:cubicBezTo>
                    <a:pt x="239" y="65"/>
                    <a:pt x="245" y="61"/>
                    <a:pt x="245" y="61"/>
                  </a:cubicBezTo>
                  <a:cubicBezTo>
                    <a:pt x="249" y="58"/>
                    <a:pt x="249" y="58"/>
                    <a:pt x="249" y="58"/>
                  </a:cubicBezTo>
                  <a:cubicBezTo>
                    <a:pt x="257" y="58"/>
                    <a:pt x="257" y="58"/>
                    <a:pt x="257" y="58"/>
                  </a:cubicBezTo>
                  <a:cubicBezTo>
                    <a:pt x="261" y="52"/>
                    <a:pt x="261" y="52"/>
                    <a:pt x="261" y="52"/>
                  </a:cubicBezTo>
                  <a:cubicBezTo>
                    <a:pt x="269" y="48"/>
                    <a:pt x="269" y="48"/>
                    <a:pt x="269" y="48"/>
                  </a:cubicBezTo>
                  <a:cubicBezTo>
                    <a:pt x="272" y="48"/>
                    <a:pt x="272" y="48"/>
                    <a:pt x="272" y="48"/>
                  </a:cubicBezTo>
                  <a:cubicBezTo>
                    <a:pt x="276" y="45"/>
                    <a:pt x="276" y="45"/>
                    <a:pt x="276" y="45"/>
                  </a:cubicBezTo>
                  <a:cubicBezTo>
                    <a:pt x="280" y="45"/>
                    <a:pt x="280" y="45"/>
                    <a:pt x="280" y="45"/>
                  </a:cubicBezTo>
                  <a:cubicBezTo>
                    <a:pt x="280" y="41"/>
                    <a:pt x="280" y="41"/>
                    <a:pt x="280" y="41"/>
                  </a:cubicBezTo>
                  <a:cubicBezTo>
                    <a:pt x="296" y="34"/>
                    <a:pt x="296" y="34"/>
                    <a:pt x="296" y="34"/>
                  </a:cubicBezTo>
                  <a:cubicBezTo>
                    <a:pt x="314" y="34"/>
                    <a:pt x="314" y="34"/>
                    <a:pt x="314" y="34"/>
                  </a:cubicBezTo>
                  <a:cubicBezTo>
                    <a:pt x="324" y="29"/>
                    <a:pt x="324" y="29"/>
                    <a:pt x="324" y="29"/>
                  </a:cubicBezTo>
                  <a:cubicBezTo>
                    <a:pt x="324" y="28"/>
                    <a:pt x="324" y="28"/>
                    <a:pt x="324" y="28"/>
                  </a:cubicBezTo>
                  <a:cubicBezTo>
                    <a:pt x="324" y="27"/>
                    <a:pt x="324" y="26"/>
                    <a:pt x="325" y="25"/>
                  </a:cubicBezTo>
                  <a:cubicBezTo>
                    <a:pt x="327" y="22"/>
                    <a:pt x="327" y="22"/>
                    <a:pt x="327" y="22"/>
                  </a:cubicBezTo>
                  <a:cubicBezTo>
                    <a:pt x="333" y="22"/>
                    <a:pt x="333" y="22"/>
                    <a:pt x="333" y="22"/>
                  </a:cubicBezTo>
                  <a:cubicBezTo>
                    <a:pt x="336" y="15"/>
                    <a:pt x="336" y="15"/>
                    <a:pt x="336" y="15"/>
                  </a:cubicBezTo>
                  <a:cubicBezTo>
                    <a:pt x="336" y="0"/>
                    <a:pt x="336" y="0"/>
                    <a:pt x="336" y="0"/>
                  </a:cubicBezTo>
                  <a:cubicBezTo>
                    <a:pt x="336" y="0"/>
                    <a:pt x="336" y="0"/>
                    <a:pt x="336" y="0"/>
                  </a:cubicBezTo>
                  <a:cubicBezTo>
                    <a:pt x="336" y="0"/>
                    <a:pt x="336" y="0"/>
                    <a:pt x="336" y="0"/>
                  </a:cubicBezTo>
                  <a:cubicBezTo>
                    <a:pt x="303" y="0"/>
                    <a:pt x="303" y="0"/>
                    <a:pt x="303" y="0"/>
                  </a:cubicBezTo>
                  <a:cubicBezTo>
                    <a:pt x="303" y="0"/>
                    <a:pt x="303" y="0"/>
                    <a:pt x="303" y="0"/>
                  </a:cubicBezTo>
                  <a:lnTo>
                    <a:pt x="302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36" name="South Dakota">
              <a:extLst>
                <a:ext uri="{FF2B5EF4-FFF2-40B4-BE49-F238E27FC236}">
                  <a16:creationId xmlns:a16="http://schemas.microsoft.com/office/drawing/2014/main" id="{EA961132-B48C-4370-9504-D63958062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963" y="1494477"/>
              <a:ext cx="1185327" cy="638638"/>
            </a:xfrm>
            <a:custGeom>
              <a:avLst/>
              <a:gdLst>
                <a:gd name="T0" fmla="*/ 0 w 709"/>
                <a:gd name="T1" fmla="*/ 322 h 382"/>
                <a:gd name="T2" fmla="*/ 492 w 709"/>
                <a:gd name="T3" fmla="*/ 322 h 382"/>
                <a:gd name="T4" fmla="*/ 525 w 709"/>
                <a:gd name="T5" fmla="*/ 349 h 382"/>
                <a:gd name="T6" fmla="*/ 622 w 709"/>
                <a:gd name="T7" fmla="*/ 349 h 382"/>
                <a:gd name="T8" fmla="*/ 650 w 709"/>
                <a:gd name="T9" fmla="*/ 370 h 382"/>
                <a:gd name="T10" fmla="*/ 679 w 709"/>
                <a:gd name="T11" fmla="*/ 382 h 382"/>
                <a:gd name="T12" fmla="*/ 679 w 709"/>
                <a:gd name="T13" fmla="*/ 382 h 382"/>
                <a:gd name="T14" fmla="*/ 709 w 709"/>
                <a:gd name="T15" fmla="*/ 351 h 382"/>
                <a:gd name="T16" fmla="*/ 709 w 709"/>
                <a:gd name="T17" fmla="*/ 287 h 382"/>
                <a:gd name="T18" fmla="*/ 707 w 709"/>
                <a:gd name="T19" fmla="*/ 287 h 382"/>
                <a:gd name="T20" fmla="*/ 707 w 709"/>
                <a:gd name="T21" fmla="*/ 285 h 382"/>
                <a:gd name="T22" fmla="*/ 707 w 709"/>
                <a:gd name="T23" fmla="*/ 124 h 382"/>
                <a:gd name="T24" fmla="*/ 679 w 709"/>
                <a:gd name="T25" fmla="*/ 90 h 382"/>
                <a:gd name="T26" fmla="*/ 679 w 709"/>
                <a:gd name="T27" fmla="*/ 0 h 382"/>
                <a:gd name="T28" fmla="*/ 2 w 709"/>
                <a:gd name="T29" fmla="*/ 0 h 382"/>
                <a:gd name="T30" fmla="*/ 2 w 709"/>
                <a:gd name="T31" fmla="*/ 116 h 382"/>
                <a:gd name="T32" fmla="*/ 2 w 709"/>
                <a:gd name="T33" fmla="*/ 119 h 382"/>
                <a:gd name="T34" fmla="*/ 0 w 709"/>
                <a:gd name="T35" fmla="*/ 119 h 382"/>
                <a:gd name="T36" fmla="*/ 0 w 709"/>
                <a:gd name="T37" fmla="*/ 320 h 382"/>
                <a:gd name="T38" fmla="*/ 0 w 709"/>
                <a:gd name="T39" fmla="*/ 322 h 382"/>
                <a:gd name="T40" fmla="*/ 0 w 709"/>
                <a:gd name="T41" fmla="*/ 322 h 382"/>
                <a:gd name="T42" fmla="*/ 0 w 709"/>
                <a:gd name="T43" fmla="*/ 322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09" h="382">
                  <a:moveTo>
                    <a:pt x="0" y="322"/>
                  </a:moveTo>
                  <a:lnTo>
                    <a:pt x="492" y="322"/>
                  </a:lnTo>
                  <a:lnTo>
                    <a:pt x="525" y="349"/>
                  </a:lnTo>
                  <a:lnTo>
                    <a:pt x="622" y="349"/>
                  </a:lnTo>
                  <a:lnTo>
                    <a:pt x="650" y="370"/>
                  </a:lnTo>
                  <a:lnTo>
                    <a:pt x="679" y="382"/>
                  </a:lnTo>
                  <a:lnTo>
                    <a:pt x="679" y="382"/>
                  </a:lnTo>
                  <a:lnTo>
                    <a:pt x="709" y="351"/>
                  </a:lnTo>
                  <a:lnTo>
                    <a:pt x="709" y="287"/>
                  </a:lnTo>
                  <a:lnTo>
                    <a:pt x="707" y="287"/>
                  </a:lnTo>
                  <a:lnTo>
                    <a:pt x="707" y="285"/>
                  </a:lnTo>
                  <a:lnTo>
                    <a:pt x="707" y="124"/>
                  </a:lnTo>
                  <a:lnTo>
                    <a:pt x="679" y="90"/>
                  </a:lnTo>
                  <a:lnTo>
                    <a:pt x="679" y="0"/>
                  </a:lnTo>
                  <a:lnTo>
                    <a:pt x="2" y="0"/>
                  </a:lnTo>
                  <a:lnTo>
                    <a:pt x="2" y="116"/>
                  </a:lnTo>
                  <a:lnTo>
                    <a:pt x="2" y="119"/>
                  </a:lnTo>
                  <a:lnTo>
                    <a:pt x="0" y="119"/>
                  </a:lnTo>
                  <a:lnTo>
                    <a:pt x="0" y="320"/>
                  </a:lnTo>
                  <a:lnTo>
                    <a:pt x="0" y="322"/>
                  </a:lnTo>
                  <a:lnTo>
                    <a:pt x="0" y="322"/>
                  </a:lnTo>
                  <a:lnTo>
                    <a:pt x="0" y="322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11" name="South Carolina">
              <a:extLst>
                <a:ext uri="{FF2B5EF4-FFF2-40B4-BE49-F238E27FC236}">
                  <a16:creationId xmlns:a16="http://schemas.microsoft.com/office/drawing/2014/main" id="{B9437A48-17FF-4C71-B4C0-6145AC479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8171" y="3605996"/>
              <a:ext cx="790775" cy="653685"/>
            </a:xfrm>
            <a:custGeom>
              <a:avLst/>
              <a:gdLst>
                <a:gd name="T0" fmla="*/ 200 w 200"/>
                <a:gd name="T1" fmla="*/ 93 h 165"/>
                <a:gd name="T2" fmla="*/ 199 w 200"/>
                <a:gd name="T3" fmla="*/ 93 h 165"/>
                <a:gd name="T4" fmla="*/ 184 w 200"/>
                <a:gd name="T5" fmla="*/ 62 h 165"/>
                <a:gd name="T6" fmla="*/ 175 w 200"/>
                <a:gd name="T7" fmla="*/ 55 h 165"/>
                <a:gd name="T8" fmla="*/ 165 w 200"/>
                <a:gd name="T9" fmla="*/ 44 h 165"/>
                <a:gd name="T10" fmla="*/ 156 w 200"/>
                <a:gd name="T11" fmla="*/ 29 h 165"/>
                <a:gd name="T12" fmla="*/ 143 w 200"/>
                <a:gd name="T13" fmla="*/ 20 h 165"/>
                <a:gd name="T14" fmla="*/ 110 w 200"/>
                <a:gd name="T15" fmla="*/ 18 h 165"/>
                <a:gd name="T16" fmla="*/ 85 w 200"/>
                <a:gd name="T17" fmla="*/ 1 h 165"/>
                <a:gd name="T18" fmla="*/ 40 w 200"/>
                <a:gd name="T19" fmla="*/ 0 h 165"/>
                <a:gd name="T20" fmla="*/ 18 w 200"/>
                <a:gd name="T21" fmla="*/ 2 h 165"/>
                <a:gd name="T22" fmla="*/ 18 w 200"/>
                <a:gd name="T23" fmla="*/ 4 h 165"/>
                <a:gd name="T24" fmla="*/ 18 w 200"/>
                <a:gd name="T25" fmla="*/ 4 h 165"/>
                <a:gd name="T26" fmla="*/ 0 w 200"/>
                <a:gd name="T27" fmla="*/ 8 h 165"/>
                <a:gd name="T28" fmla="*/ 15 w 200"/>
                <a:gd name="T29" fmla="*/ 41 h 165"/>
                <a:gd name="T30" fmla="*/ 26 w 200"/>
                <a:gd name="T31" fmla="*/ 56 h 165"/>
                <a:gd name="T32" fmla="*/ 37 w 200"/>
                <a:gd name="T33" fmla="*/ 70 h 165"/>
                <a:gd name="T34" fmla="*/ 44 w 200"/>
                <a:gd name="T35" fmla="*/ 80 h 165"/>
                <a:gd name="T36" fmla="*/ 54 w 200"/>
                <a:gd name="T37" fmla="*/ 85 h 165"/>
                <a:gd name="T38" fmla="*/ 60 w 200"/>
                <a:gd name="T39" fmla="*/ 94 h 165"/>
                <a:gd name="T40" fmla="*/ 68 w 200"/>
                <a:gd name="T41" fmla="*/ 108 h 165"/>
                <a:gd name="T42" fmla="*/ 77 w 200"/>
                <a:gd name="T43" fmla="*/ 117 h 165"/>
                <a:gd name="T44" fmla="*/ 84 w 200"/>
                <a:gd name="T45" fmla="*/ 141 h 165"/>
                <a:gd name="T46" fmla="*/ 90 w 200"/>
                <a:gd name="T47" fmla="*/ 153 h 165"/>
                <a:gd name="T48" fmla="*/ 102 w 200"/>
                <a:gd name="T49" fmla="*/ 163 h 165"/>
                <a:gd name="T50" fmla="*/ 105 w 200"/>
                <a:gd name="T51" fmla="*/ 165 h 165"/>
                <a:gd name="T52" fmla="*/ 99 w 200"/>
                <a:gd name="T53" fmla="*/ 156 h 165"/>
                <a:gd name="T54" fmla="*/ 122 w 200"/>
                <a:gd name="T55" fmla="*/ 156 h 165"/>
                <a:gd name="T56" fmla="*/ 141 w 200"/>
                <a:gd name="T57" fmla="*/ 145 h 165"/>
                <a:gd name="T58" fmla="*/ 145 w 200"/>
                <a:gd name="T59" fmla="*/ 141 h 165"/>
                <a:gd name="T60" fmla="*/ 157 w 200"/>
                <a:gd name="T61" fmla="*/ 133 h 165"/>
                <a:gd name="T62" fmla="*/ 161 w 200"/>
                <a:gd name="T63" fmla="*/ 125 h 165"/>
                <a:gd name="T64" fmla="*/ 165 w 200"/>
                <a:gd name="T65" fmla="*/ 117 h 165"/>
                <a:gd name="T66" fmla="*/ 173 w 200"/>
                <a:gd name="T67" fmla="*/ 106 h 165"/>
                <a:gd name="T68" fmla="*/ 184 w 200"/>
                <a:gd name="T69" fmla="*/ 98 h 165"/>
                <a:gd name="T70" fmla="*/ 200 w 200"/>
                <a:gd name="T71" fmla="*/ 9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0" h="165">
                  <a:moveTo>
                    <a:pt x="200" y="93"/>
                  </a:moveTo>
                  <a:cubicBezTo>
                    <a:pt x="200" y="93"/>
                    <a:pt x="200" y="93"/>
                    <a:pt x="200" y="93"/>
                  </a:cubicBezTo>
                  <a:cubicBezTo>
                    <a:pt x="200" y="93"/>
                    <a:pt x="200" y="93"/>
                    <a:pt x="200" y="93"/>
                  </a:cubicBezTo>
                  <a:cubicBezTo>
                    <a:pt x="199" y="93"/>
                    <a:pt x="199" y="93"/>
                    <a:pt x="199" y="93"/>
                  </a:cubicBezTo>
                  <a:cubicBezTo>
                    <a:pt x="184" y="74"/>
                    <a:pt x="184" y="74"/>
                    <a:pt x="184" y="74"/>
                  </a:cubicBezTo>
                  <a:cubicBezTo>
                    <a:pt x="184" y="62"/>
                    <a:pt x="184" y="62"/>
                    <a:pt x="184" y="62"/>
                  </a:cubicBezTo>
                  <a:cubicBezTo>
                    <a:pt x="175" y="55"/>
                    <a:pt x="175" y="55"/>
                    <a:pt x="175" y="55"/>
                  </a:cubicBezTo>
                  <a:cubicBezTo>
                    <a:pt x="175" y="55"/>
                    <a:pt x="175" y="55"/>
                    <a:pt x="175" y="55"/>
                  </a:cubicBezTo>
                  <a:cubicBezTo>
                    <a:pt x="171" y="52"/>
                    <a:pt x="171" y="52"/>
                    <a:pt x="171" y="52"/>
                  </a:cubicBezTo>
                  <a:cubicBezTo>
                    <a:pt x="165" y="44"/>
                    <a:pt x="165" y="44"/>
                    <a:pt x="165" y="44"/>
                  </a:cubicBezTo>
                  <a:cubicBezTo>
                    <a:pt x="156" y="37"/>
                    <a:pt x="156" y="37"/>
                    <a:pt x="156" y="37"/>
                  </a:cubicBezTo>
                  <a:cubicBezTo>
                    <a:pt x="156" y="29"/>
                    <a:pt x="156" y="29"/>
                    <a:pt x="156" y="29"/>
                  </a:cubicBezTo>
                  <a:cubicBezTo>
                    <a:pt x="151" y="25"/>
                    <a:pt x="151" y="25"/>
                    <a:pt x="151" y="25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99" y="8"/>
                    <a:pt x="99" y="8"/>
                    <a:pt x="99" y="8"/>
                  </a:cubicBezTo>
                  <a:cubicBezTo>
                    <a:pt x="85" y="1"/>
                    <a:pt x="85" y="1"/>
                    <a:pt x="85" y="1"/>
                  </a:cubicBezTo>
                  <a:cubicBezTo>
                    <a:pt x="85" y="1"/>
                    <a:pt x="85" y="1"/>
                    <a:pt x="85" y="1"/>
                  </a:cubicBezTo>
                  <a:cubicBezTo>
                    <a:pt x="72" y="0"/>
                    <a:pt x="54" y="0"/>
                    <a:pt x="40" y="0"/>
                  </a:cubicBezTo>
                  <a:cubicBezTo>
                    <a:pt x="23" y="0"/>
                    <a:pt x="21" y="1"/>
                    <a:pt x="20" y="1"/>
                  </a:cubicBezTo>
                  <a:cubicBezTo>
                    <a:pt x="19" y="1"/>
                    <a:pt x="18" y="2"/>
                    <a:pt x="18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54" y="85"/>
                    <a:pt x="54" y="85"/>
                    <a:pt x="54" y="85"/>
                  </a:cubicBezTo>
                  <a:cubicBezTo>
                    <a:pt x="54" y="94"/>
                    <a:pt x="54" y="94"/>
                    <a:pt x="54" y="94"/>
                  </a:cubicBezTo>
                  <a:cubicBezTo>
                    <a:pt x="60" y="94"/>
                    <a:pt x="60" y="94"/>
                    <a:pt x="60" y="94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8" y="108"/>
                    <a:pt x="68" y="108"/>
                    <a:pt x="68" y="108"/>
                  </a:cubicBezTo>
                  <a:cubicBezTo>
                    <a:pt x="73" y="113"/>
                    <a:pt x="73" y="113"/>
                    <a:pt x="73" y="113"/>
                  </a:cubicBezTo>
                  <a:cubicBezTo>
                    <a:pt x="77" y="117"/>
                    <a:pt x="77" y="117"/>
                    <a:pt x="77" y="117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84" y="141"/>
                    <a:pt x="84" y="141"/>
                    <a:pt x="84" y="141"/>
                  </a:cubicBezTo>
                  <a:cubicBezTo>
                    <a:pt x="84" y="149"/>
                    <a:pt x="84" y="149"/>
                    <a:pt x="84" y="149"/>
                  </a:cubicBezTo>
                  <a:cubicBezTo>
                    <a:pt x="90" y="153"/>
                    <a:pt x="90" y="153"/>
                    <a:pt x="90" y="153"/>
                  </a:cubicBezTo>
                  <a:cubicBezTo>
                    <a:pt x="95" y="153"/>
                    <a:pt x="95" y="153"/>
                    <a:pt x="95" y="153"/>
                  </a:cubicBezTo>
                  <a:cubicBezTo>
                    <a:pt x="102" y="163"/>
                    <a:pt x="102" y="163"/>
                    <a:pt x="102" y="163"/>
                  </a:cubicBezTo>
                  <a:cubicBezTo>
                    <a:pt x="104" y="165"/>
                    <a:pt x="104" y="165"/>
                    <a:pt x="104" y="165"/>
                  </a:cubicBezTo>
                  <a:cubicBezTo>
                    <a:pt x="105" y="165"/>
                    <a:pt x="105" y="165"/>
                    <a:pt x="105" y="165"/>
                  </a:cubicBezTo>
                  <a:cubicBezTo>
                    <a:pt x="102" y="160"/>
                    <a:pt x="102" y="160"/>
                    <a:pt x="102" y="160"/>
                  </a:cubicBezTo>
                  <a:cubicBezTo>
                    <a:pt x="99" y="156"/>
                    <a:pt x="99" y="156"/>
                    <a:pt x="99" y="156"/>
                  </a:cubicBezTo>
                  <a:cubicBezTo>
                    <a:pt x="102" y="156"/>
                    <a:pt x="102" y="156"/>
                    <a:pt x="102" y="156"/>
                  </a:cubicBezTo>
                  <a:cubicBezTo>
                    <a:pt x="122" y="156"/>
                    <a:pt x="122" y="156"/>
                    <a:pt x="122" y="156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41" y="145"/>
                    <a:pt x="141" y="145"/>
                    <a:pt x="141" y="145"/>
                  </a:cubicBezTo>
                  <a:cubicBezTo>
                    <a:pt x="145" y="145"/>
                    <a:pt x="145" y="145"/>
                    <a:pt x="145" y="145"/>
                  </a:cubicBezTo>
                  <a:cubicBezTo>
                    <a:pt x="145" y="141"/>
                    <a:pt x="145" y="141"/>
                    <a:pt x="145" y="141"/>
                  </a:cubicBezTo>
                  <a:cubicBezTo>
                    <a:pt x="149" y="137"/>
                    <a:pt x="149" y="137"/>
                    <a:pt x="149" y="137"/>
                  </a:cubicBezTo>
                  <a:cubicBezTo>
                    <a:pt x="157" y="133"/>
                    <a:pt x="157" y="133"/>
                    <a:pt x="157" y="133"/>
                  </a:cubicBezTo>
                  <a:cubicBezTo>
                    <a:pt x="161" y="129"/>
                    <a:pt x="161" y="129"/>
                    <a:pt x="161" y="129"/>
                  </a:cubicBezTo>
                  <a:cubicBezTo>
                    <a:pt x="161" y="125"/>
                    <a:pt x="161" y="125"/>
                    <a:pt x="161" y="125"/>
                  </a:cubicBezTo>
                  <a:cubicBezTo>
                    <a:pt x="161" y="121"/>
                    <a:pt x="161" y="121"/>
                    <a:pt x="161" y="121"/>
                  </a:cubicBezTo>
                  <a:cubicBezTo>
                    <a:pt x="165" y="117"/>
                    <a:pt x="165" y="117"/>
                    <a:pt x="165" y="117"/>
                  </a:cubicBezTo>
                  <a:cubicBezTo>
                    <a:pt x="169" y="110"/>
                    <a:pt x="169" y="110"/>
                    <a:pt x="169" y="110"/>
                  </a:cubicBezTo>
                  <a:cubicBezTo>
                    <a:pt x="173" y="106"/>
                    <a:pt x="173" y="106"/>
                    <a:pt x="173" y="106"/>
                  </a:cubicBezTo>
                  <a:cubicBezTo>
                    <a:pt x="184" y="102"/>
                    <a:pt x="184" y="102"/>
                    <a:pt x="184" y="102"/>
                  </a:cubicBezTo>
                  <a:cubicBezTo>
                    <a:pt x="184" y="98"/>
                    <a:pt x="184" y="98"/>
                    <a:pt x="184" y="98"/>
                  </a:cubicBezTo>
                  <a:cubicBezTo>
                    <a:pt x="200" y="94"/>
                    <a:pt x="200" y="94"/>
                    <a:pt x="200" y="94"/>
                  </a:cubicBezTo>
                  <a:cubicBezTo>
                    <a:pt x="200" y="93"/>
                    <a:pt x="200" y="93"/>
                    <a:pt x="200" y="93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13" name="Rhode Island">
              <a:extLst>
                <a:ext uri="{FF2B5EF4-FFF2-40B4-BE49-F238E27FC236}">
                  <a16:creationId xmlns:a16="http://schemas.microsoft.com/office/drawing/2014/main" id="{5CB0B4FB-8BE1-4B2D-993E-9DF162102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0310" y="2413982"/>
              <a:ext cx="95294" cy="133746"/>
            </a:xfrm>
            <a:custGeom>
              <a:avLst/>
              <a:gdLst>
                <a:gd name="T0" fmla="*/ 22 w 24"/>
                <a:gd name="T1" fmla="*/ 7 h 34"/>
                <a:gd name="T2" fmla="*/ 16 w 24"/>
                <a:gd name="T3" fmla="*/ 0 h 34"/>
                <a:gd name="T4" fmla="*/ 0 w 24"/>
                <a:gd name="T5" fmla="*/ 0 h 34"/>
                <a:gd name="T6" fmla="*/ 0 w 24"/>
                <a:gd name="T7" fmla="*/ 34 h 34"/>
                <a:gd name="T8" fmla="*/ 1 w 24"/>
                <a:gd name="T9" fmla="*/ 34 h 34"/>
                <a:gd name="T10" fmla="*/ 14 w 24"/>
                <a:gd name="T11" fmla="*/ 32 h 34"/>
                <a:gd name="T12" fmla="*/ 17 w 24"/>
                <a:gd name="T13" fmla="*/ 28 h 34"/>
                <a:gd name="T14" fmla="*/ 21 w 24"/>
                <a:gd name="T15" fmla="*/ 16 h 34"/>
                <a:gd name="T16" fmla="*/ 21 w 24"/>
                <a:gd name="T17" fmla="*/ 12 h 34"/>
                <a:gd name="T18" fmla="*/ 24 w 24"/>
                <a:gd name="T19" fmla="*/ 15 h 34"/>
                <a:gd name="T20" fmla="*/ 22 w 24"/>
                <a:gd name="T21" fmla="*/ 9 h 34"/>
                <a:gd name="T22" fmla="*/ 22 w 24"/>
                <a:gd name="T23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34">
                  <a:moveTo>
                    <a:pt x="22" y="7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4"/>
                    <a:pt x="23" y="11"/>
                    <a:pt x="22" y="9"/>
                  </a:cubicBezTo>
                  <a:lnTo>
                    <a:pt x="22" y="7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53" name="Pennsylvania">
              <a:extLst>
                <a:ext uri="{FF2B5EF4-FFF2-40B4-BE49-F238E27FC236}">
                  <a16:creationId xmlns:a16="http://schemas.microsoft.com/office/drawing/2014/main" id="{F0FDE679-6B8E-452E-A4E6-77AE417D95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9441" y="2370515"/>
              <a:ext cx="886069" cy="526626"/>
            </a:xfrm>
            <a:custGeom>
              <a:avLst/>
              <a:gdLst>
                <a:gd name="T0" fmla="*/ 0 w 224"/>
                <a:gd name="T1" fmla="*/ 71 h 133"/>
                <a:gd name="T2" fmla="*/ 0 w 224"/>
                <a:gd name="T3" fmla="*/ 75 h 133"/>
                <a:gd name="T4" fmla="*/ 0 w 224"/>
                <a:gd name="T5" fmla="*/ 130 h 133"/>
                <a:gd name="T6" fmla="*/ 36 w 224"/>
                <a:gd name="T7" fmla="*/ 130 h 133"/>
                <a:gd name="T8" fmla="*/ 181 w 224"/>
                <a:gd name="T9" fmla="*/ 130 h 133"/>
                <a:gd name="T10" fmla="*/ 191 w 224"/>
                <a:gd name="T11" fmla="*/ 133 h 133"/>
                <a:gd name="T12" fmla="*/ 191 w 224"/>
                <a:gd name="T13" fmla="*/ 133 h 133"/>
                <a:gd name="T14" fmla="*/ 192 w 224"/>
                <a:gd name="T15" fmla="*/ 133 h 133"/>
                <a:gd name="T16" fmla="*/ 198 w 224"/>
                <a:gd name="T17" fmla="*/ 130 h 133"/>
                <a:gd name="T18" fmla="*/ 211 w 224"/>
                <a:gd name="T19" fmla="*/ 118 h 133"/>
                <a:gd name="T20" fmla="*/ 211 w 224"/>
                <a:gd name="T21" fmla="*/ 118 h 133"/>
                <a:gd name="T22" fmla="*/ 211 w 224"/>
                <a:gd name="T23" fmla="*/ 113 h 133"/>
                <a:gd name="T24" fmla="*/ 215 w 224"/>
                <a:gd name="T25" fmla="*/ 107 h 133"/>
                <a:gd name="T26" fmla="*/ 215 w 224"/>
                <a:gd name="T27" fmla="*/ 92 h 133"/>
                <a:gd name="T28" fmla="*/ 208 w 224"/>
                <a:gd name="T29" fmla="*/ 79 h 133"/>
                <a:gd name="T30" fmla="*/ 208 w 224"/>
                <a:gd name="T31" fmla="*/ 79 h 133"/>
                <a:gd name="T32" fmla="*/ 205 w 224"/>
                <a:gd name="T33" fmla="*/ 80 h 133"/>
                <a:gd name="T34" fmla="*/ 205 w 224"/>
                <a:gd name="T35" fmla="*/ 80 h 133"/>
                <a:gd name="T36" fmla="*/ 205 w 224"/>
                <a:gd name="T37" fmla="*/ 79 h 133"/>
                <a:gd name="T38" fmla="*/ 206 w 224"/>
                <a:gd name="T39" fmla="*/ 78 h 133"/>
                <a:gd name="T40" fmla="*/ 206 w 224"/>
                <a:gd name="T41" fmla="*/ 78 h 133"/>
                <a:gd name="T42" fmla="*/ 206 w 224"/>
                <a:gd name="T43" fmla="*/ 78 h 133"/>
                <a:gd name="T44" fmla="*/ 207 w 224"/>
                <a:gd name="T45" fmla="*/ 75 h 133"/>
                <a:gd name="T46" fmla="*/ 209 w 224"/>
                <a:gd name="T47" fmla="*/ 69 h 133"/>
                <a:gd name="T48" fmla="*/ 215 w 224"/>
                <a:gd name="T49" fmla="*/ 60 h 133"/>
                <a:gd name="T50" fmla="*/ 215 w 224"/>
                <a:gd name="T51" fmla="*/ 49 h 133"/>
                <a:gd name="T52" fmla="*/ 224 w 224"/>
                <a:gd name="T53" fmla="*/ 46 h 133"/>
                <a:gd name="T54" fmla="*/ 223 w 224"/>
                <a:gd name="T55" fmla="*/ 46 h 133"/>
                <a:gd name="T56" fmla="*/ 222 w 224"/>
                <a:gd name="T57" fmla="*/ 45 h 133"/>
                <a:gd name="T58" fmla="*/ 215 w 224"/>
                <a:gd name="T59" fmla="*/ 37 h 133"/>
                <a:gd name="T60" fmla="*/ 213 w 224"/>
                <a:gd name="T61" fmla="*/ 30 h 133"/>
                <a:gd name="T62" fmla="*/ 209 w 224"/>
                <a:gd name="T63" fmla="*/ 21 h 133"/>
                <a:gd name="T64" fmla="*/ 209 w 224"/>
                <a:gd name="T65" fmla="*/ 21 h 133"/>
                <a:gd name="T66" fmla="*/ 208 w 224"/>
                <a:gd name="T67" fmla="*/ 21 h 133"/>
                <a:gd name="T68" fmla="*/ 204 w 224"/>
                <a:gd name="T69" fmla="*/ 24 h 133"/>
                <a:gd name="T70" fmla="*/ 206 w 224"/>
                <a:gd name="T71" fmla="*/ 21 h 133"/>
                <a:gd name="T72" fmla="*/ 205 w 224"/>
                <a:gd name="T73" fmla="*/ 16 h 133"/>
                <a:gd name="T74" fmla="*/ 204 w 224"/>
                <a:gd name="T75" fmla="*/ 2 h 133"/>
                <a:gd name="T76" fmla="*/ 26 w 224"/>
                <a:gd name="T77" fmla="*/ 2 h 133"/>
                <a:gd name="T78" fmla="*/ 25 w 224"/>
                <a:gd name="T79" fmla="*/ 1 h 133"/>
                <a:gd name="T80" fmla="*/ 25 w 224"/>
                <a:gd name="T81" fmla="*/ 1 h 133"/>
                <a:gd name="T82" fmla="*/ 18 w 224"/>
                <a:gd name="T83" fmla="*/ 1 h 133"/>
                <a:gd name="T84" fmla="*/ 18 w 224"/>
                <a:gd name="T85" fmla="*/ 0 h 133"/>
                <a:gd name="T86" fmla="*/ 17 w 224"/>
                <a:gd name="T87" fmla="*/ 0 h 133"/>
                <a:gd name="T88" fmla="*/ 0 w 224"/>
                <a:gd name="T89" fmla="*/ 10 h 133"/>
                <a:gd name="T90" fmla="*/ 0 w 224"/>
                <a:gd name="T91" fmla="*/ 12 h 133"/>
                <a:gd name="T92" fmla="*/ 0 w 224"/>
                <a:gd name="T93" fmla="*/ 7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4" h="133">
                  <a:moveTo>
                    <a:pt x="0" y="71"/>
                  </a:moveTo>
                  <a:cubicBezTo>
                    <a:pt x="0" y="75"/>
                    <a:pt x="0" y="75"/>
                    <a:pt x="0" y="7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181" y="130"/>
                    <a:pt x="181" y="130"/>
                    <a:pt x="181" y="130"/>
                  </a:cubicBezTo>
                  <a:cubicBezTo>
                    <a:pt x="182" y="130"/>
                    <a:pt x="186" y="133"/>
                    <a:pt x="191" y="133"/>
                  </a:cubicBezTo>
                  <a:cubicBezTo>
                    <a:pt x="191" y="133"/>
                    <a:pt x="191" y="133"/>
                    <a:pt x="191" y="133"/>
                  </a:cubicBezTo>
                  <a:cubicBezTo>
                    <a:pt x="192" y="133"/>
                    <a:pt x="192" y="133"/>
                    <a:pt x="192" y="133"/>
                  </a:cubicBezTo>
                  <a:cubicBezTo>
                    <a:pt x="195" y="133"/>
                    <a:pt x="197" y="132"/>
                    <a:pt x="198" y="130"/>
                  </a:cubicBezTo>
                  <a:cubicBezTo>
                    <a:pt x="204" y="124"/>
                    <a:pt x="209" y="119"/>
                    <a:pt x="211" y="118"/>
                  </a:cubicBezTo>
                  <a:cubicBezTo>
                    <a:pt x="211" y="118"/>
                    <a:pt x="211" y="118"/>
                    <a:pt x="211" y="118"/>
                  </a:cubicBezTo>
                  <a:cubicBezTo>
                    <a:pt x="211" y="113"/>
                    <a:pt x="211" y="113"/>
                    <a:pt x="211" y="113"/>
                  </a:cubicBezTo>
                  <a:cubicBezTo>
                    <a:pt x="215" y="107"/>
                    <a:pt x="215" y="107"/>
                    <a:pt x="215" y="107"/>
                  </a:cubicBezTo>
                  <a:cubicBezTo>
                    <a:pt x="215" y="92"/>
                    <a:pt x="215" y="92"/>
                    <a:pt x="215" y="92"/>
                  </a:cubicBezTo>
                  <a:cubicBezTo>
                    <a:pt x="208" y="79"/>
                    <a:pt x="208" y="79"/>
                    <a:pt x="208" y="79"/>
                  </a:cubicBezTo>
                  <a:cubicBezTo>
                    <a:pt x="208" y="79"/>
                    <a:pt x="208" y="79"/>
                    <a:pt x="208" y="79"/>
                  </a:cubicBezTo>
                  <a:cubicBezTo>
                    <a:pt x="205" y="80"/>
                    <a:pt x="205" y="80"/>
                    <a:pt x="205" y="80"/>
                  </a:cubicBezTo>
                  <a:cubicBezTo>
                    <a:pt x="205" y="80"/>
                    <a:pt x="205" y="80"/>
                    <a:pt x="205" y="80"/>
                  </a:cubicBezTo>
                  <a:cubicBezTo>
                    <a:pt x="205" y="79"/>
                    <a:pt x="205" y="79"/>
                    <a:pt x="205" y="79"/>
                  </a:cubicBezTo>
                  <a:cubicBezTo>
                    <a:pt x="205" y="78"/>
                    <a:pt x="206" y="78"/>
                    <a:pt x="206" y="78"/>
                  </a:cubicBezTo>
                  <a:cubicBezTo>
                    <a:pt x="206" y="78"/>
                    <a:pt x="206" y="78"/>
                    <a:pt x="206" y="78"/>
                  </a:cubicBezTo>
                  <a:cubicBezTo>
                    <a:pt x="206" y="78"/>
                    <a:pt x="206" y="78"/>
                    <a:pt x="206" y="78"/>
                  </a:cubicBezTo>
                  <a:cubicBezTo>
                    <a:pt x="207" y="75"/>
                    <a:pt x="207" y="75"/>
                    <a:pt x="207" y="75"/>
                  </a:cubicBezTo>
                  <a:cubicBezTo>
                    <a:pt x="209" y="69"/>
                    <a:pt x="209" y="69"/>
                    <a:pt x="209" y="69"/>
                  </a:cubicBezTo>
                  <a:cubicBezTo>
                    <a:pt x="215" y="60"/>
                    <a:pt x="215" y="60"/>
                    <a:pt x="215" y="60"/>
                  </a:cubicBezTo>
                  <a:cubicBezTo>
                    <a:pt x="215" y="49"/>
                    <a:pt x="215" y="49"/>
                    <a:pt x="215" y="49"/>
                  </a:cubicBezTo>
                  <a:cubicBezTo>
                    <a:pt x="224" y="46"/>
                    <a:pt x="224" y="46"/>
                    <a:pt x="224" y="46"/>
                  </a:cubicBezTo>
                  <a:cubicBezTo>
                    <a:pt x="223" y="46"/>
                    <a:pt x="223" y="46"/>
                    <a:pt x="223" y="46"/>
                  </a:cubicBezTo>
                  <a:cubicBezTo>
                    <a:pt x="222" y="45"/>
                    <a:pt x="222" y="45"/>
                    <a:pt x="222" y="45"/>
                  </a:cubicBezTo>
                  <a:cubicBezTo>
                    <a:pt x="215" y="37"/>
                    <a:pt x="215" y="37"/>
                    <a:pt x="215" y="37"/>
                  </a:cubicBezTo>
                  <a:cubicBezTo>
                    <a:pt x="213" y="30"/>
                    <a:pt x="213" y="30"/>
                    <a:pt x="213" y="30"/>
                  </a:cubicBezTo>
                  <a:cubicBezTo>
                    <a:pt x="209" y="21"/>
                    <a:pt x="209" y="21"/>
                    <a:pt x="209" y="21"/>
                  </a:cubicBezTo>
                  <a:cubicBezTo>
                    <a:pt x="209" y="21"/>
                    <a:pt x="209" y="21"/>
                    <a:pt x="209" y="21"/>
                  </a:cubicBezTo>
                  <a:cubicBezTo>
                    <a:pt x="208" y="21"/>
                    <a:pt x="208" y="21"/>
                    <a:pt x="208" y="21"/>
                  </a:cubicBezTo>
                  <a:cubicBezTo>
                    <a:pt x="204" y="24"/>
                    <a:pt x="204" y="24"/>
                    <a:pt x="204" y="24"/>
                  </a:cubicBezTo>
                  <a:cubicBezTo>
                    <a:pt x="206" y="21"/>
                    <a:pt x="206" y="21"/>
                    <a:pt x="206" y="21"/>
                  </a:cubicBezTo>
                  <a:cubicBezTo>
                    <a:pt x="205" y="20"/>
                    <a:pt x="205" y="18"/>
                    <a:pt x="205" y="16"/>
                  </a:cubicBezTo>
                  <a:cubicBezTo>
                    <a:pt x="205" y="8"/>
                    <a:pt x="204" y="3"/>
                    <a:pt x="204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0" y="12"/>
                    <a:pt x="0" y="12"/>
                  </a:cubicBezTo>
                  <a:lnTo>
                    <a:pt x="0" y="71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27" name="Oregon">
              <a:extLst>
                <a:ext uri="{FF2B5EF4-FFF2-40B4-BE49-F238E27FC236}">
                  <a16:creationId xmlns:a16="http://schemas.microsoft.com/office/drawing/2014/main" id="{E8D1968C-BF81-4EF7-9FEA-A0109E328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361" y="1412557"/>
              <a:ext cx="1203717" cy="810837"/>
            </a:xfrm>
            <a:custGeom>
              <a:avLst/>
              <a:gdLst>
                <a:gd name="T0" fmla="*/ 287 w 304"/>
                <a:gd name="T1" fmla="*/ 205 h 205"/>
                <a:gd name="T2" fmla="*/ 287 w 304"/>
                <a:gd name="T3" fmla="*/ 179 h 205"/>
                <a:gd name="T4" fmla="*/ 285 w 304"/>
                <a:gd name="T5" fmla="*/ 160 h 205"/>
                <a:gd name="T6" fmla="*/ 287 w 304"/>
                <a:gd name="T7" fmla="*/ 130 h 205"/>
                <a:gd name="T8" fmla="*/ 292 w 304"/>
                <a:gd name="T9" fmla="*/ 115 h 205"/>
                <a:gd name="T10" fmla="*/ 292 w 304"/>
                <a:gd name="T11" fmla="*/ 103 h 205"/>
                <a:gd name="T12" fmla="*/ 289 w 304"/>
                <a:gd name="T13" fmla="*/ 82 h 205"/>
                <a:gd name="T14" fmla="*/ 287 w 304"/>
                <a:gd name="T15" fmla="*/ 78 h 205"/>
                <a:gd name="T16" fmla="*/ 289 w 304"/>
                <a:gd name="T17" fmla="*/ 68 h 205"/>
                <a:gd name="T18" fmla="*/ 304 w 304"/>
                <a:gd name="T19" fmla="*/ 56 h 205"/>
                <a:gd name="T20" fmla="*/ 304 w 304"/>
                <a:gd name="T21" fmla="*/ 30 h 205"/>
                <a:gd name="T22" fmla="*/ 300 w 304"/>
                <a:gd name="T23" fmla="*/ 21 h 205"/>
                <a:gd name="T24" fmla="*/ 294 w 304"/>
                <a:gd name="T25" fmla="*/ 15 h 205"/>
                <a:gd name="T26" fmla="*/ 288 w 304"/>
                <a:gd name="T27" fmla="*/ 15 h 205"/>
                <a:gd name="T28" fmla="*/ 287 w 304"/>
                <a:gd name="T29" fmla="*/ 16 h 205"/>
                <a:gd name="T30" fmla="*/ 287 w 304"/>
                <a:gd name="T31" fmla="*/ 16 h 205"/>
                <a:gd name="T32" fmla="*/ 287 w 304"/>
                <a:gd name="T33" fmla="*/ 16 h 205"/>
                <a:gd name="T34" fmla="*/ 287 w 304"/>
                <a:gd name="T35" fmla="*/ 16 h 205"/>
                <a:gd name="T36" fmla="*/ 286 w 304"/>
                <a:gd name="T37" fmla="*/ 16 h 205"/>
                <a:gd name="T38" fmla="*/ 281 w 304"/>
                <a:gd name="T39" fmla="*/ 16 h 205"/>
                <a:gd name="T40" fmla="*/ 270 w 304"/>
                <a:gd name="T41" fmla="*/ 15 h 205"/>
                <a:gd name="T42" fmla="*/ 260 w 304"/>
                <a:gd name="T43" fmla="*/ 15 h 205"/>
                <a:gd name="T44" fmla="*/ 249 w 304"/>
                <a:gd name="T45" fmla="*/ 15 h 205"/>
                <a:gd name="T46" fmla="*/ 210 w 304"/>
                <a:gd name="T47" fmla="*/ 15 h 205"/>
                <a:gd name="T48" fmla="*/ 193 w 304"/>
                <a:gd name="T49" fmla="*/ 30 h 205"/>
                <a:gd name="T50" fmla="*/ 67 w 304"/>
                <a:gd name="T51" fmla="*/ 30 h 205"/>
                <a:gd name="T52" fmla="*/ 67 w 304"/>
                <a:gd name="T53" fmla="*/ 19 h 205"/>
                <a:gd name="T54" fmla="*/ 56 w 304"/>
                <a:gd name="T55" fmla="*/ 0 h 205"/>
                <a:gd name="T56" fmla="*/ 23 w 304"/>
                <a:gd name="T57" fmla="*/ 0 h 205"/>
                <a:gd name="T58" fmla="*/ 23 w 304"/>
                <a:gd name="T59" fmla="*/ 8 h 205"/>
                <a:gd name="T60" fmla="*/ 19 w 304"/>
                <a:gd name="T61" fmla="*/ 12 h 205"/>
                <a:gd name="T62" fmla="*/ 19 w 304"/>
                <a:gd name="T63" fmla="*/ 4 h 205"/>
                <a:gd name="T64" fmla="*/ 15 w 304"/>
                <a:gd name="T65" fmla="*/ 0 h 205"/>
                <a:gd name="T66" fmla="*/ 15 w 304"/>
                <a:gd name="T67" fmla="*/ 16 h 205"/>
                <a:gd name="T68" fmla="*/ 23 w 304"/>
                <a:gd name="T69" fmla="*/ 20 h 205"/>
                <a:gd name="T70" fmla="*/ 35 w 304"/>
                <a:gd name="T71" fmla="*/ 20 h 205"/>
                <a:gd name="T72" fmla="*/ 46 w 304"/>
                <a:gd name="T73" fmla="*/ 27 h 205"/>
                <a:gd name="T74" fmla="*/ 43 w 304"/>
                <a:gd name="T75" fmla="*/ 27 h 205"/>
                <a:gd name="T76" fmla="*/ 35 w 304"/>
                <a:gd name="T77" fmla="*/ 27 h 205"/>
                <a:gd name="T78" fmla="*/ 23 w 304"/>
                <a:gd name="T79" fmla="*/ 27 h 205"/>
                <a:gd name="T80" fmla="*/ 19 w 304"/>
                <a:gd name="T81" fmla="*/ 27 h 205"/>
                <a:gd name="T82" fmla="*/ 19 w 304"/>
                <a:gd name="T83" fmla="*/ 47 h 205"/>
                <a:gd name="T84" fmla="*/ 23 w 304"/>
                <a:gd name="T85" fmla="*/ 51 h 205"/>
                <a:gd name="T86" fmla="*/ 19 w 304"/>
                <a:gd name="T87" fmla="*/ 55 h 205"/>
                <a:gd name="T88" fmla="*/ 19 w 304"/>
                <a:gd name="T89" fmla="*/ 63 h 205"/>
                <a:gd name="T90" fmla="*/ 19 w 304"/>
                <a:gd name="T91" fmla="*/ 70 h 205"/>
                <a:gd name="T92" fmla="*/ 7 w 304"/>
                <a:gd name="T93" fmla="*/ 168 h 205"/>
                <a:gd name="T94" fmla="*/ 11 w 304"/>
                <a:gd name="T95" fmla="*/ 172 h 205"/>
                <a:gd name="T96" fmla="*/ 11 w 304"/>
                <a:gd name="T97" fmla="*/ 180 h 205"/>
                <a:gd name="T98" fmla="*/ 7 w 304"/>
                <a:gd name="T99" fmla="*/ 180 h 205"/>
                <a:gd name="T100" fmla="*/ 4 w 304"/>
                <a:gd name="T101" fmla="*/ 187 h 205"/>
                <a:gd name="T102" fmla="*/ 0 w 304"/>
                <a:gd name="T103" fmla="*/ 205 h 205"/>
                <a:gd name="T104" fmla="*/ 169 w 304"/>
                <a:gd name="T105" fmla="*/ 205 h 205"/>
                <a:gd name="T106" fmla="*/ 287 w 304"/>
                <a:gd name="T107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04" h="205">
                  <a:moveTo>
                    <a:pt x="287" y="205"/>
                  </a:moveTo>
                  <a:cubicBezTo>
                    <a:pt x="287" y="179"/>
                    <a:pt x="287" y="179"/>
                    <a:pt x="287" y="179"/>
                  </a:cubicBezTo>
                  <a:cubicBezTo>
                    <a:pt x="285" y="160"/>
                    <a:pt x="285" y="160"/>
                    <a:pt x="285" y="160"/>
                  </a:cubicBezTo>
                  <a:cubicBezTo>
                    <a:pt x="287" y="130"/>
                    <a:pt x="287" y="130"/>
                    <a:pt x="287" y="130"/>
                  </a:cubicBezTo>
                  <a:cubicBezTo>
                    <a:pt x="292" y="115"/>
                    <a:pt x="292" y="115"/>
                    <a:pt x="292" y="115"/>
                  </a:cubicBezTo>
                  <a:cubicBezTo>
                    <a:pt x="292" y="103"/>
                    <a:pt x="292" y="103"/>
                    <a:pt x="292" y="103"/>
                  </a:cubicBezTo>
                  <a:cubicBezTo>
                    <a:pt x="289" y="82"/>
                    <a:pt x="289" y="82"/>
                    <a:pt x="289" y="82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9" y="68"/>
                    <a:pt x="289" y="68"/>
                    <a:pt x="289" y="68"/>
                  </a:cubicBezTo>
                  <a:cubicBezTo>
                    <a:pt x="304" y="56"/>
                    <a:pt x="304" y="56"/>
                    <a:pt x="304" y="56"/>
                  </a:cubicBezTo>
                  <a:cubicBezTo>
                    <a:pt x="304" y="30"/>
                    <a:pt x="304" y="30"/>
                    <a:pt x="304" y="30"/>
                  </a:cubicBezTo>
                  <a:cubicBezTo>
                    <a:pt x="300" y="21"/>
                    <a:pt x="300" y="21"/>
                    <a:pt x="300" y="21"/>
                  </a:cubicBezTo>
                  <a:cubicBezTo>
                    <a:pt x="294" y="15"/>
                    <a:pt x="294" y="15"/>
                    <a:pt x="294" y="15"/>
                  </a:cubicBezTo>
                  <a:cubicBezTo>
                    <a:pt x="294" y="15"/>
                    <a:pt x="291" y="15"/>
                    <a:pt x="288" y="15"/>
                  </a:cubicBezTo>
                  <a:cubicBezTo>
                    <a:pt x="287" y="16"/>
                    <a:pt x="287" y="16"/>
                    <a:pt x="287" y="16"/>
                  </a:cubicBezTo>
                  <a:cubicBezTo>
                    <a:pt x="287" y="16"/>
                    <a:pt x="287" y="16"/>
                    <a:pt x="287" y="16"/>
                  </a:cubicBezTo>
                  <a:cubicBezTo>
                    <a:pt x="287" y="16"/>
                    <a:pt x="287" y="16"/>
                    <a:pt x="287" y="16"/>
                  </a:cubicBezTo>
                  <a:cubicBezTo>
                    <a:pt x="287" y="16"/>
                    <a:pt x="287" y="16"/>
                    <a:pt x="287" y="16"/>
                  </a:cubicBezTo>
                  <a:cubicBezTo>
                    <a:pt x="286" y="16"/>
                    <a:pt x="286" y="16"/>
                    <a:pt x="286" y="16"/>
                  </a:cubicBezTo>
                  <a:cubicBezTo>
                    <a:pt x="285" y="16"/>
                    <a:pt x="283" y="16"/>
                    <a:pt x="281" y="16"/>
                  </a:cubicBezTo>
                  <a:cubicBezTo>
                    <a:pt x="277" y="16"/>
                    <a:pt x="273" y="15"/>
                    <a:pt x="270" y="15"/>
                  </a:cubicBezTo>
                  <a:cubicBezTo>
                    <a:pt x="267" y="15"/>
                    <a:pt x="264" y="15"/>
                    <a:pt x="260" y="15"/>
                  </a:cubicBezTo>
                  <a:cubicBezTo>
                    <a:pt x="254" y="15"/>
                    <a:pt x="249" y="15"/>
                    <a:pt x="249" y="15"/>
                  </a:cubicBezTo>
                  <a:cubicBezTo>
                    <a:pt x="210" y="15"/>
                    <a:pt x="210" y="15"/>
                    <a:pt x="210" y="15"/>
                  </a:cubicBezTo>
                  <a:cubicBezTo>
                    <a:pt x="193" y="30"/>
                    <a:pt x="193" y="30"/>
                    <a:pt x="193" y="30"/>
                  </a:cubicBezTo>
                  <a:cubicBezTo>
                    <a:pt x="67" y="30"/>
                    <a:pt x="67" y="30"/>
                    <a:pt x="67" y="3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7" y="168"/>
                    <a:pt x="7" y="168"/>
                    <a:pt x="7" y="168"/>
                  </a:cubicBezTo>
                  <a:cubicBezTo>
                    <a:pt x="11" y="172"/>
                    <a:pt x="11" y="172"/>
                    <a:pt x="11" y="172"/>
                  </a:cubicBezTo>
                  <a:cubicBezTo>
                    <a:pt x="11" y="180"/>
                    <a:pt x="11" y="180"/>
                    <a:pt x="11" y="180"/>
                  </a:cubicBezTo>
                  <a:cubicBezTo>
                    <a:pt x="7" y="180"/>
                    <a:pt x="7" y="180"/>
                    <a:pt x="7" y="180"/>
                  </a:cubicBezTo>
                  <a:cubicBezTo>
                    <a:pt x="4" y="187"/>
                    <a:pt x="4" y="187"/>
                    <a:pt x="4" y="187"/>
                  </a:cubicBezTo>
                  <a:cubicBezTo>
                    <a:pt x="0" y="205"/>
                    <a:pt x="0" y="205"/>
                    <a:pt x="0" y="205"/>
                  </a:cubicBezTo>
                  <a:cubicBezTo>
                    <a:pt x="169" y="205"/>
                    <a:pt x="169" y="205"/>
                    <a:pt x="169" y="205"/>
                  </a:cubicBezTo>
                  <a:lnTo>
                    <a:pt x="287" y="205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24" name="Oklahoma">
              <a:extLst>
                <a:ext uri="{FF2B5EF4-FFF2-40B4-BE49-F238E27FC236}">
                  <a16:creationId xmlns:a16="http://schemas.microsoft.com/office/drawing/2014/main" id="{84E00A9F-1154-4E81-AF59-27AE16A70C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5474" y="3189710"/>
              <a:ext cx="1332448" cy="708855"/>
            </a:xfrm>
            <a:custGeom>
              <a:avLst/>
              <a:gdLst>
                <a:gd name="T0" fmla="*/ 337 w 337"/>
                <a:gd name="T1" fmla="*/ 84 h 179"/>
                <a:gd name="T2" fmla="*/ 331 w 337"/>
                <a:gd name="T3" fmla="*/ 78 h 179"/>
                <a:gd name="T4" fmla="*/ 325 w 337"/>
                <a:gd name="T5" fmla="*/ 74 h 179"/>
                <a:gd name="T6" fmla="*/ 325 w 337"/>
                <a:gd name="T7" fmla="*/ 40 h 179"/>
                <a:gd name="T8" fmla="*/ 325 w 337"/>
                <a:gd name="T9" fmla="*/ 40 h 179"/>
                <a:gd name="T10" fmla="*/ 325 w 337"/>
                <a:gd name="T11" fmla="*/ 39 h 179"/>
                <a:gd name="T12" fmla="*/ 325 w 337"/>
                <a:gd name="T13" fmla="*/ 0 h 179"/>
                <a:gd name="T14" fmla="*/ 41 w 337"/>
                <a:gd name="T15" fmla="*/ 0 h 179"/>
                <a:gd name="T16" fmla="*/ 40 w 337"/>
                <a:gd name="T17" fmla="*/ 0 h 179"/>
                <a:gd name="T18" fmla="*/ 0 w 337"/>
                <a:gd name="T19" fmla="*/ 0 h 179"/>
                <a:gd name="T20" fmla="*/ 0 w 337"/>
                <a:gd name="T21" fmla="*/ 40 h 179"/>
                <a:gd name="T22" fmla="*/ 0 w 337"/>
                <a:gd name="T23" fmla="*/ 40 h 179"/>
                <a:gd name="T24" fmla="*/ 117 w 337"/>
                <a:gd name="T25" fmla="*/ 40 h 179"/>
                <a:gd name="T26" fmla="*/ 117 w 337"/>
                <a:gd name="T27" fmla="*/ 129 h 179"/>
                <a:gd name="T28" fmla="*/ 121 w 337"/>
                <a:gd name="T29" fmla="*/ 137 h 179"/>
                <a:gd name="T30" fmla="*/ 140 w 337"/>
                <a:gd name="T31" fmla="*/ 137 h 179"/>
                <a:gd name="T32" fmla="*/ 140 w 337"/>
                <a:gd name="T33" fmla="*/ 144 h 179"/>
                <a:gd name="T34" fmla="*/ 140 w 337"/>
                <a:gd name="T35" fmla="*/ 144 h 179"/>
                <a:gd name="T36" fmla="*/ 147 w 337"/>
                <a:gd name="T37" fmla="*/ 149 h 179"/>
                <a:gd name="T38" fmla="*/ 155 w 337"/>
                <a:gd name="T39" fmla="*/ 149 h 179"/>
                <a:gd name="T40" fmla="*/ 156 w 337"/>
                <a:gd name="T41" fmla="*/ 149 h 179"/>
                <a:gd name="T42" fmla="*/ 156 w 337"/>
                <a:gd name="T43" fmla="*/ 149 h 179"/>
                <a:gd name="T44" fmla="*/ 157 w 337"/>
                <a:gd name="T45" fmla="*/ 148 h 179"/>
                <a:gd name="T46" fmla="*/ 159 w 337"/>
                <a:gd name="T47" fmla="*/ 149 h 179"/>
                <a:gd name="T48" fmla="*/ 163 w 337"/>
                <a:gd name="T49" fmla="*/ 150 h 179"/>
                <a:gd name="T50" fmla="*/ 168 w 337"/>
                <a:gd name="T51" fmla="*/ 149 h 179"/>
                <a:gd name="T52" fmla="*/ 178 w 337"/>
                <a:gd name="T53" fmla="*/ 150 h 179"/>
                <a:gd name="T54" fmla="*/ 185 w 337"/>
                <a:gd name="T55" fmla="*/ 155 h 179"/>
                <a:gd name="T56" fmla="*/ 189 w 337"/>
                <a:gd name="T57" fmla="*/ 160 h 179"/>
                <a:gd name="T58" fmla="*/ 189 w 337"/>
                <a:gd name="T59" fmla="*/ 163 h 179"/>
                <a:gd name="T60" fmla="*/ 193 w 337"/>
                <a:gd name="T61" fmla="*/ 167 h 179"/>
                <a:gd name="T62" fmla="*/ 197 w 337"/>
                <a:gd name="T63" fmla="*/ 167 h 179"/>
                <a:gd name="T64" fmla="*/ 202 w 337"/>
                <a:gd name="T65" fmla="*/ 161 h 179"/>
                <a:gd name="T66" fmla="*/ 207 w 337"/>
                <a:gd name="T67" fmla="*/ 163 h 179"/>
                <a:gd name="T68" fmla="*/ 207 w 337"/>
                <a:gd name="T69" fmla="*/ 167 h 179"/>
                <a:gd name="T70" fmla="*/ 246 w 337"/>
                <a:gd name="T71" fmla="*/ 167 h 179"/>
                <a:gd name="T72" fmla="*/ 246 w 337"/>
                <a:gd name="T73" fmla="*/ 177 h 179"/>
                <a:gd name="T74" fmla="*/ 262 w 337"/>
                <a:gd name="T75" fmla="*/ 177 h 179"/>
                <a:gd name="T76" fmla="*/ 264 w 337"/>
                <a:gd name="T77" fmla="*/ 179 h 179"/>
                <a:gd name="T78" fmla="*/ 266 w 337"/>
                <a:gd name="T79" fmla="*/ 177 h 179"/>
                <a:gd name="T80" fmla="*/ 271 w 337"/>
                <a:gd name="T81" fmla="*/ 174 h 179"/>
                <a:gd name="T82" fmla="*/ 272 w 337"/>
                <a:gd name="T83" fmla="*/ 173 h 179"/>
                <a:gd name="T84" fmla="*/ 272 w 337"/>
                <a:gd name="T85" fmla="*/ 173 h 179"/>
                <a:gd name="T86" fmla="*/ 276 w 337"/>
                <a:gd name="T87" fmla="*/ 171 h 179"/>
                <a:gd name="T88" fmla="*/ 279 w 337"/>
                <a:gd name="T89" fmla="*/ 171 h 179"/>
                <a:gd name="T90" fmla="*/ 291 w 337"/>
                <a:gd name="T91" fmla="*/ 170 h 179"/>
                <a:gd name="T92" fmla="*/ 292 w 337"/>
                <a:gd name="T93" fmla="*/ 169 h 179"/>
                <a:gd name="T94" fmla="*/ 298 w 337"/>
                <a:gd name="T95" fmla="*/ 166 h 179"/>
                <a:gd name="T96" fmla="*/ 300 w 337"/>
                <a:gd name="T97" fmla="*/ 166 h 179"/>
                <a:gd name="T98" fmla="*/ 308 w 337"/>
                <a:gd name="T99" fmla="*/ 173 h 179"/>
                <a:gd name="T100" fmla="*/ 308 w 337"/>
                <a:gd name="T101" fmla="*/ 174 h 179"/>
                <a:gd name="T102" fmla="*/ 316 w 337"/>
                <a:gd name="T103" fmla="*/ 175 h 179"/>
                <a:gd name="T104" fmla="*/ 318 w 337"/>
                <a:gd name="T105" fmla="*/ 179 h 179"/>
                <a:gd name="T106" fmla="*/ 318 w 337"/>
                <a:gd name="T107" fmla="*/ 179 h 179"/>
                <a:gd name="T108" fmla="*/ 319 w 337"/>
                <a:gd name="T109" fmla="*/ 179 h 179"/>
                <a:gd name="T110" fmla="*/ 320 w 337"/>
                <a:gd name="T111" fmla="*/ 179 h 179"/>
                <a:gd name="T112" fmla="*/ 323 w 337"/>
                <a:gd name="T113" fmla="*/ 177 h 179"/>
                <a:gd name="T114" fmla="*/ 325 w 337"/>
                <a:gd name="T115" fmla="*/ 179 h 179"/>
                <a:gd name="T116" fmla="*/ 337 w 337"/>
                <a:gd name="T117" fmla="*/ 179 h 179"/>
                <a:gd name="T118" fmla="*/ 337 w 337"/>
                <a:gd name="T119" fmla="*/ 179 h 179"/>
                <a:gd name="T120" fmla="*/ 337 w 337"/>
                <a:gd name="T12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37" h="179">
                  <a:moveTo>
                    <a:pt x="337" y="84"/>
                  </a:moveTo>
                  <a:cubicBezTo>
                    <a:pt x="331" y="78"/>
                    <a:pt x="331" y="78"/>
                    <a:pt x="331" y="78"/>
                  </a:cubicBezTo>
                  <a:cubicBezTo>
                    <a:pt x="325" y="74"/>
                    <a:pt x="325" y="74"/>
                    <a:pt x="325" y="74"/>
                  </a:cubicBezTo>
                  <a:cubicBezTo>
                    <a:pt x="325" y="40"/>
                    <a:pt x="325" y="40"/>
                    <a:pt x="325" y="40"/>
                  </a:cubicBezTo>
                  <a:cubicBezTo>
                    <a:pt x="325" y="40"/>
                    <a:pt x="325" y="40"/>
                    <a:pt x="325" y="40"/>
                  </a:cubicBezTo>
                  <a:cubicBezTo>
                    <a:pt x="325" y="39"/>
                    <a:pt x="325" y="39"/>
                    <a:pt x="325" y="39"/>
                  </a:cubicBezTo>
                  <a:cubicBezTo>
                    <a:pt x="325" y="0"/>
                    <a:pt x="325" y="0"/>
                    <a:pt x="325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17" y="40"/>
                    <a:pt x="117" y="40"/>
                    <a:pt x="117" y="40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21" y="137"/>
                    <a:pt x="121" y="137"/>
                    <a:pt x="121" y="137"/>
                  </a:cubicBezTo>
                  <a:cubicBezTo>
                    <a:pt x="140" y="137"/>
                    <a:pt x="140" y="137"/>
                    <a:pt x="140" y="137"/>
                  </a:cubicBezTo>
                  <a:cubicBezTo>
                    <a:pt x="140" y="144"/>
                    <a:pt x="140" y="144"/>
                    <a:pt x="140" y="144"/>
                  </a:cubicBezTo>
                  <a:cubicBezTo>
                    <a:pt x="140" y="144"/>
                    <a:pt x="140" y="144"/>
                    <a:pt x="140" y="144"/>
                  </a:cubicBezTo>
                  <a:cubicBezTo>
                    <a:pt x="141" y="145"/>
                    <a:pt x="144" y="149"/>
                    <a:pt x="147" y="149"/>
                  </a:cubicBezTo>
                  <a:cubicBezTo>
                    <a:pt x="155" y="149"/>
                    <a:pt x="155" y="149"/>
                    <a:pt x="155" y="149"/>
                  </a:cubicBezTo>
                  <a:cubicBezTo>
                    <a:pt x="156" y="149"/>
                    <a:pt x="156" y="149"/>
                    <a:pt x="156" y="149"/>
                  </a:cubicBezTo>
                  <a:cubicBezTo>
                    <a:pt x="156" y="149"/>
                    <a:pt x="156" y="149"/>
                    <a:pt x="156" y="149"/>
                  </a:cubicBezTo>
                  <a:cubicBezTo>
                    <a:pt x="156" y="148"/>
                    <a:pt x="156" y="148"/>
                    <a:pt x="157" y="148"/>
                  </a:cubicBezTo>
                  <a:cubicBezTo>
                    <a:pt x="157" y="148"/>
                    <a:pt x="158" y="149"/>
                    <a:pt x="159" y="149"/>
                  </a:cubicBezTo>
                  <a:cubicBezTo>
                    <a:pt x="161" y="150"/>
                    <a:pt x="162" y="150"/>
                    <a:pt x="163" y="150"/>
                  </a:cubicBezTo>
                  <a:cubicBezTo>
                    <a:pt x="165" y="150"/>
                    <a:pt x="167" y="149"/>
                    <a:pt x="168" y="149"/>
                  </a:cubicBezTo>
                  <a:cubicBezTo>
                    <a:pt x="178" y="150"/>
                    <a:pt x="178" y="150"/>
                    <a:pt x="178" y="150"/>
                  </a:cubicBezTo>
                  <a:cubicBezTo>
                    <a:pt x="185" y="155"/>
                    <a:pt x="185" y="155"/>
                    <a:pt x="185" y="155"/>
                  </a:cubicBezTo>
                  <a:cubicBezTo>
                    <a:pt x="189" y="160"/>
                    <a:pt x="189" y="160"/>
                    <a:pt x="189" y="160"/>
                  </a:cubicBezTo>
                  <a:cubicBezTo>
                    <a:pt x="189" y="163"/>
                    <a:pt x="189" y="163"/>
                    <a:pt x="189" y="163"/>
                  </a:cubicBezTo>
                  <a:cubicBezTo>
                    <a:pt x="193" y="167"/>
                    <a:pt x="193" y="167"/>
                    <a:pt x="193" y="167"/>
                  </a:cubicBezTo>
                  <a:cubicBezTo>
                    <a:pt x="197" y="167"/>
                    <a:pt x="197" y="167"/>
                    <a:pt x="197" y="167"/>
                  </a:cubicBezTo>
                  <a:cubicBezTo>
                    <a:pt x="202" y="161"/>
                    <a:pt x="202" y="161"/>
                    <a:pt x="202" y="161"/>
                  </a:cubicBezTo>
                  <a:cubicBezTo>
                    <a:pt x="207" y="163"/>
                    <a:pt x="207" y="163"/>
                    <a:pt x="207" y="163"/>
                  </a:cubicBezTo>
                  <a:cubicBezTo>
                    <a:pt x="207" y="167"/>
                    <a:pt x="207" y="167"/>
                    <a:pt x="207" y="167"/>
                  </a:cubicBezTo>
                  <a:cubicBezTo>
                    <a:pt x="246" y="167"/>
                    <a:pt x="246" y="167"/>
                    <a:pt x="246" y="167"/>
                  </a:cubicBezTo>
                  <a:cubicBezTo>
                    <a:pt x="246" y="177"/>
                    <a:pt x="246" y="177"/>
                    <a:pt x="246" y="177"/>
                  </a:cubicBezTo>
                  <a:cubicBezTo>
                    <a:pt x="262" y="177"/>
                    <a:pt x="262" y="177"/>
                    <a:pt x="262" y="177"/>
                  </a:cubicBezTo>
                  <a:cubicBezTo>
                    <a:pt x="262" y="178"/>
                    <a:pt x="263" y="178"/>
                    <a:pt x="264" y="179"/>
                  </a:cubicBezTo>
                  <a:cubicBezTo>
                    <a:pt x="265" y="179"/>
                    <a:pt x="266" y="178"/>
                    <a:pt x="266" y="177"/>
                  </a:cubicBezTo>
                  <a:cubicBezTo>
                    <a:pt x="268" y="175"/>
                    <a:pt x="271" y="174"/>
                    <a:pt x="271" y="174"/>
                  </a:cubicBezTo>
                  <a:cubicBezTo>
                    <a:pt x="272" y="173"/>
                    <a:pt x="272" y="173"/>
                    <a:pt x="272" y="173"/>
                  </a:cubicBezTo>
                  <a:cubicBezTo>
                    <a:pt x="272" y="173"/>
                    <a:pt x="272" y="173"/>
                    <a:pt x="272" y="173"/>
                  </a:cubicBezTo>
                  <a:cubicBezTo>
                    <a:pt x="273" y="172"/>
                    <a:pt x="275" y="171"/>
                    <a:pt x="276" y="171"/>
                  </a:cubicBezTo>
                  <a:cubicBezTo>
                    <a:pt x="279" y="171"/>
                    <a:pt x="279" y="171"/>
                    <a:pt x="279" y="171"/>
                  </a:cubicBezTo>
                  <a:cubicBezTo>
                    <a:pt x="291" y="170"/>
                    <a:pt x="291" y="170"/>
                    <a:pt x="291" y="170"/>
                  </a:cubicBezTo>
                  <a:cubicBezTo>
                    <a:pt x="292" y="169"/>
                    <a:pt x="292" y="169"/>
                    <a:pt x="292" y="169"/>
                  </a:cubicBezTo>
                  <a:cubicBezTo>
                    <a:pt x="292" y="168"/>
                    <a:pt x="295" y="166"/>
                    <a:pt x="298" y="166"/>
                  </a:cubicBezTo>
                  <a:cubicBezTo>
                    <a:pt x="298" y="166"/>
                    <a:pt x="299" y="166"/>
                    <a:pt x="300" y="166"/>
                  </a:cubicBezTo>
                  <a:cubicBezTo>
                    <a:pt x="304" y="168"/>
                    <a:pt x="307" y="172"/>
                    <a:pt x="308" y="173"/>
                  </a:cubicBezTo>
                  <a:cubicBezTo>
                    <a:pt x="308" y="174"/>
                    <a:pt x="308" y="174"/>
                    <a:pt x="308" y="174"/>
                  </a:cubicBezTo>
                  <a:cubicBezTo>
                    <a:pt x="316" y="175"/>
                    <a:pt x="316" y="175"/>
                    <a:pt x="316" y="175"/>
                  </a:cubicBezTo>
                  <a:cubicBezTo>
                    <a:pt x="316" y="176"/>
                    <a:pt x="316" y="178"/>
                    <a:pt x="318" y="179"/>
                  </a:cubicBezTo>
                  <a:cubicBezTo>
                    <a:pt x="318" y="179"/>
                    <a:pt x="318" y="179"/>
                    <a:pt x="318" y="179"/>
                  </a:cubicBezTo>
                  <a:cubicBezTo>
                    <a:pt x="319" y="179"/>
                    <a:pt x="319" y="179"/>
                    <a:pt x="319" y="179"/>
                  </a:cubicBezTo>
                  <a:cubicBezTo>
                    <a:pt x="319" y="179"/>
                    <a:pt x="319" y="179"/>
                    <a:pt x="320" y="179"/>
                  </a:cubicBezTo>
                  <a:cubicBezTo>
                    <a:pt x="323" y="177"/>
                    <a:pt x="323" y="177"/>
                    <a:pt x="323" y="177"/>
                  </a:cubicBezTo>
                  <a:cubicBezTo>
                    <a:pt x="325" y="179"/>
                    <a:pt x="325" y="179"/>
                    <a:pt x="325" y="179"/>
                  </a:cubicBezTo>
                  <a:cubicBezTo>
                    <a:pt x="337" y="179"/>
                    <a:pt x="337" y="179"/>
                    <a:pt x="337" y="179"/>
                  </a:cubicBezTo>
                  <a:cubicBezTo>
                    <a:pt x="337" y="179"/>
                    <a:pt x="337" y="179"/>
                    <a:pt x="337" y="179"/>
                  </a:cubicBezTo>
                  <a:lnTo>
                    <a:pt x="337" y="84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52" name="Ohio">
              <a:extLst>
                <a:ext uri="{FF2B5EF4-FFF2-40B4-BE49-F238E27FC236}">
                  <a16:creationId xmlns:a16="http://schemas.microsoft.com/office/drawing/2014/main" id="{74C75569-E6E2-4AA8-896E-707FFF921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5725" y="2408967"/>
              <a:ext cx="663716" cy="665388"/>
            </a:xfrm>
            <a:custGeom>
              <a:avLst/>
              <a:gdLst>
                <a:gd name="T0" fmla="*/ 0 w 168"/>
                <a:gd name="T1" fmla="*/ 13 h 168"/>
                <a:gd name="T2" fmla="*/ 0 w 168"/>
                <a:gd name="T3" fmla="*/ 138 h 168"/>
                <a:gd name="T4" fmla="*/ 0 w 168"/>
                <a:gd name="T5" fmla="*/ 138 h 168"/>
                <a:gd name="T6" fmla="*/ 10 w 168"/>
                <a:gd name="T7" fmla="*/ 138 h 168"/>
                <a:gd name="T8" fmla="*/ 15 w 168"/>
                <a:gd name="T9" fmla="*/ 144 h 168"/>
                <a:gd name="T10" fmla="*/ 20 w 168"/>
                <a:gd name="T11" fmla="*/ 150 h 168"/>
                <a:gd name="T12" fmla="*/ 44 w 168"/>
                <a:gd name="T13" fmla="*/ 150 h 168"/>
                <a:gd name="T14" fmla="*/ 49 w 168"/>
                <a:gd name="T15" fmla="*/ 156 h 168"/>
                <a:gd name="T16" fmla="*/ 52 w 168"/>
                <a:gd name="T17" fmla="*/ 156 h 168"/>
                <a:gd name="T18" fmla="*/ 57 w 168"/>
                <a:gd name="T19" fmla="*/ 155 h 168"/>
                <a:gd name="T20" fmla="*/ 60 w 168"/>
                <a:gd name="T21" fmla="*/ 156 h 168"/>
                <a:gd name="T22" fmla="*/ 69 w 168"/>
                <a:gd name="T23" fmla="*/ 159 h 168"/>
                <a:gd name="T24" fmla="*/ 82 w 168"/>
                <a:gd name="T25" fmla="*/ 159 h 168"/>
                <a:gd name="T26" fmla="*/ 89 w 168"/>
                <a:gd name="T27" fmla="*/ 166 h 168"/>
                <a:gd name="T28" fmla="*/ 91 w 168"/>
                <a:gd name="T29" fmla="*/ 168 h 168"/>
                <a:gd name="T30" fmla="*/ 91 w 168"/>
                <a:gd name="T31" fmla="*/ 167 h 168"/>
                <a:gd name="T32" fmla="*/ 91 w 168"/>
                <a:gd name="T33" fmla="*/ 165 h 168"/>
                <a:gd name="T34" fmla="*/ 105 w 168"/>
                <a:gd name="T35" fmla="*/ 157 h 168"/>
                <a:gd name="T36" fmla="*/ 107 w 168"/>
                <a:gd name="T37" fmla="*/ 152 h 168"/>
                <a:gd name="T38" fmla="*/ 110 w 168"/>
                <a:gd name="T39" fmla="*/ 150 h 168"/>
                <a:gd name="T40" fmla="*/ 123 w 168"/>
                <a:gd name="T41" fmla="*/ 145 h 168"/>
                <a:gd name="T42" fmla="*/ 130 w 168"/>
                <a:gd name="T43" fmla="*/ 139 h 168"/>
                <a:gd name="T44" fmla="*/ 131 w 168"/>
                <a:gd name="T45" fmla="*/ 140 h 168"/>
                <a:gd name="T46" fmla="*/ 134 w 168"/>
                <a:gd name="T47" fmla="*/ 139 h 168"/>
                <a:gd name="T48" fmla="*/ 136 w 168"/>
                <a:gd name="T49" fmla="*/ 136 h 168"/>
                <a:gd name="T50" fmla="*/ 141 w 168"/>
                <a:gd name="T51" fmla="*/ 129 h 168"/>
                <a:gd name="T52" fmla="*/ 146 w 168"/>
                <a:gd name="T53" fmla="*/ 129 h 168"/>
                <a:gd name="T54" fmla="*/ 152 w 168"/>
                <a:gd name="T55" fmla="*/ 122 h 168"/>
                <a:gd name="T56" fmla="*/ 156 w 168"/>
                <a:gd name="T57" fmla="*/ 118 h 168"/>
                <a:gd name="T58" fmla="*/ 156 w 168"/>
                <a:gd name="T59" fmla="*/ 106 h 168"/>
                <a:gd name="T60" fmla="*/ 161 w 168"/>
                <a:gd name="T61" fmla="*/ 106 h 168"/>
                <a:gd name="T62" fmla="*/ 161 w 168"/>
                <a:gd name="T63" fmla="*/ 98 h 168"/>
                <a:gd name="T64" fmla="*/ 161 w 168"/>
                <a:gd name="T65" fmla="*/ 94 h 168"/>
                <a:gd name="T66" fmla="*/ 161 w 168"/>
                <a:gd name="T67" fmla="*/ 89 h 168"/>
                <a:gd name="T68" fmla="*/ 161 w 168"/>
                <a:gd name="T69" fmla="*/ 82 h 168"/>
                <a:gd name="T70" fmla="*/ 161 w 168"/>
                <a:gd name="T71" fmla="*/ 78 h 168"/>
                <a:gd name="T72" fmla="*/ 166 w 168"/>
                <a:gd name="T73" fmla="*/ 65 h 168"/>
                <a:gd name="T74" fmla="*/ 168 w 168"/>
                <a:gd name="T75" fmla="*/ 61 h 168"/>
                <a:gd name="T76" fmla="*/ 168 w 168"/>
                <a:gd name="T77" fmla="*/ 2 h 168"/>
                <a:gd name="T78" fmla="*/ 168 w 168"/>
                <a:gd name="T79" fmla="*/ 0 h 168"/>
                <a:gd name="T80" fmla="*/ 124 w 168"/>
                <a:gd name="T81" fmla="*/ 25 h 168"/>
                <a:gd name="T82" fmla="*/ 112 w 168"/>
                <a:gd name="T83" fmla="*/ 25 h 168"/>
                <a:gd name="T84" fmla="*/ 100 w 168"/>
                <a:gd name="T85" fmla="*/ 29 h 168"/>
                <a:gd name="T86" fmla="*/ 84 w 168"/>
                <a:gd name="T87" fmla="*/ 25 h 168"/>
                <a:gd name="T88" fmla="*/ 77 w 168"/>
                <a:gd name="T89" fmla="*/ 25 h 168"/>
                <a:gd name="T90" fmla="*/ 69 w 168"/>
                <a:gd name="T91" fmla="*/ 17 h 168"/>
                <a:gd name="T92" fmla="*/ 61 w 168"/>
                <a:gd name="T93" fmla="*/ 13 h 168"/>
                <a:gd name="T94" fmla="*/ 62 w 168"/>
                <a:gd name="T95" fmla="*/ 13 h 168"/>
                <a:gd name="T96" fmla="*/ 1 w 168"/>
                <a:gd name="T97" fmla="*/ 13 h 168"/>
                <a:gd name="T98" fmla="*/ 0 w 168"/>
                <a:gd name="T99" fmla="*/ 13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8" h="168">
                  <a:moveTo>
                    <a:pt x="0" y="13"/>
                  </a:move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10" y="138"/>
                    <a:pt x="10" y="138"/>
                    <a:pt x="10" y="138"/>
                  </a:cubicBezTo>
                  <a:cubicBezTo>
                    <a:pt x="15" y="144"/>
                    <a:pt x="15" y="144"/>
                    <a:pt x="15" y="144"/>
                  </a:cubicBezTo>
                  <a:cubicBezTo>
                    <a:pt x="20" y="150"/>
                    <a:pt x="20" y="150"/>
                    <a:pt x="20" y="150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45" y="151"/>
                    <a:pt x="46" y="156"/>
                    <a:pt x="49" y="156"/>
                  </a:cubicBezTo>
                  <a:cubicBezTo>
                    <a:pt x="52" y="156"/>
                    <a:pt x="52" y="156"/>
                    <a:pt x="52" y="156"/>
                  </a:cubicBezTo>
                  <a:cubicBezTo>
                    <a:pt x="52" y="156"/>
                    <a:pt x="54" y="155"/>
                    <a:pt x="57" y="155"/>
                  </a:cubicBezTo>
                  <a:cubicBezTo>
                    <a:pt x="58" y="155"/>
                    <a:pt x="59" y="156"/>
                    <a:pt x="60" y="156"/>
                  </a:cubicBezTo>
                  <a:cubicBezTo>
                    <a:pt x="63" y="159"/>
                    <a:pt x="69" y="159"/>
                    <a:pt x="69" y="159"/>
                  </a:cubicBezTo>
                  <a:cubicBezTo>
                    <a:pt x="82" y="159"/>
                    <a:pt x="82" y="159"/>
                    <a:pt x="82" y="159"/>
                  </a:cubicBezTo>
                  <a:cubicBezTo>
                    <a:pt x="89" y="166"/>
                    <a:pt x="89" y="166"/>
                    <a:pt x="89" y="166"/>
                  </a:cubicBezTo>
                  <a:cubicBezTo>
                    <a:pt x="91" y="168"/>
                    <a:pt x="91" y="168"/>
                    <a:pt x="91" y="168"/>
                  </a:cubicBezTo>
                  <a:cubicBezTo>
                    <a:pt x="91" y="167"/>
                    <a:pt x="91" y="167"/>
                    <a:pt x="91" y="167"/>
                  </a:cubicBezTo>
                  <a:cubicBezTo>
                    <a:pt x="91" y="165"/>
                    <a:pt x="91" y="165"/>
                    <a:pt x="91" y="165"/>
                  </a:cubicBezTo>
                  <a:cubicBezTo>
                    <a:pt x="92" y="165"/>
                    <a:pt x="100" y="160"/>
                    <a:pt x="105" y="157"/>
                  </a:cubicBezTo>
                  <a:cubicBezTo>
                    <a:pt x="107" y="156"/>
                    <a:pt x="108" y="154"/>
                    <a:pt x="107" y="152"/>
                  </a:cubicBezTo>
                  <a:cubicBezTo>
                    <a:pt x="107" y="151"/>
                    <a:pt x="107" y="150"/>
                    <a:pt x="110" y="150"/>
                  </a:cubicBezTo>
                  <a:cubicBezTo>
                    <a:pt x="116" y="148"/>
                    <a:pt x="123" y="145"/>
                    <a:pt x="123" y="145"/>
                  </a:cubicBezTo>
                  <a:cubicBezTo>
                    <a:pt x="130" y="139"/>
                    <a:pt x="130" y="139"/>
                    <a:pt x="130" y="139"/>
                  </a:cubicBezTo>
                  <a:cubicBezTo>
                    <a:pt x="131" y="140"/>
                    <a:pt x="131" y="140"/>
                    <a:pt x="131" y="140"/>
                  </a:cubicBezTo>
                  <a:cubicBezTo>
                    <a:pt x="132" y="140"/>
                    <a:pt x="133" y="140"/>
                    <a:pt x="134" y="139"/>
                  </a:cubicBezTo>
                  <a:cubicBezTo>
                    <a:pt x="136" y="136"/>
                    <a:pt x="136" y="136"/>
                    <a:pt x="136" y="136"/>
                  </a:cubicBezTo>
                  <a:cubicBezTo>
                    <a:pt x="141" y="129"/>
                    <a:pt x="141" y="129"/>
                    <a:pt x="141" y="129"/>
                  </a:cubicBezTo>
                  <a:cubicBezTo>
                    <a:pt x="146" y="129"/>
                    <a:pt x="146" y="129"/>
                    <a:pt x="146" y="129"/>
                  </a:cubicBezTo>
                  <a:cubicBezTo>
                    <a:pt x="152" y="122"/>
                    <a:pt x="152" y="122"/>
                    <a:pt x="152" y="122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06"/>
                    <a:pt x="156" y="106"/>
                    <a:pt x="156" y="106"/>
                  </a:cubicBezTo>
                  <a:cubicBezTo>
                    <a:pt x="161" y="106"/>
                    <a:pt x="161" y="106"/>
                    <a:pt x="161" y="106"/>
                  </a:cubicBezTo>
                  <a:cubicBezTo>
                    <a:pt x="161" y="98"/>
                    <a:pt x="161" y="98"/>
                    <a:pt x="161" y="98"/>
                  </a:cubicBezTo>
                  <a:cubicBezTo>
                    <a:pt x="161" y="96"/>
                    <a:pt x="161" y="95"/>
                    <a:pt x="161" y="94"/>
                  </a:cubicBezTo>
                  <a:cubicBezTo>
                    <a:pt x="161" y="92"/>
                    <a:pt x="161" y="91"/>
                    <a:pt x="161" y="89"/>
                  </a:cubicBezTo>
                  <a:cubicBezTo>
                    <a:pt x="162" y="87"/>
                    <a:pt x="161" y="84"/>
                    <a:pt x="161" y="82"/>
                  </a:cubicBezTo>
                  <a:cubicBezTo>
                    <a:pt x="161" y="78"/>
                    <a:pt x="161" y="78"/>
                    <a:pt x="161" y="78"/>
                  </a:cubicBezTo>
                  <a:cubicBezTo>
                    <a:pt x="166" y="65"/>
                    <a:pt x="166" y="65"/>
                    <a:pt x="166" y="65"/>
                  </a:cubicBezTo>
                  <a:cubicBezTo>
                    <a:pt x="168" y="61"/>
                    <a:pt x="168" y="61"/>
                    <a:pt x="168" y="61"/>
                  </a:cubicBezTo>
                  <a:cubicBezTo>
                    <a:pt x="168" y="2"/>
                    <a:pt x="168" y="2"/>
                    <a:pt x="168" y="2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24" y="25"/>
                    <a:pt x="124" y="25"/>
                    <a:pt x="124" y="25"/>
                  </a:cubicBezTo>
                  <a:cubicBezTo>
                    <a:pt x="112" y="25"/>
                    <a:pt x="112" y="25"/>
                    <a:pt x="112" y="25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84" y="25"/>
                    <a:pt x="84" y="25"/>
                    <a:pt x="84" y="25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69" y="17"/>
                    <a:pt x="69" y="17"/>
                    <a:pt x="69" y="17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1" y="13"/>
                    <a:pt x="1" y="13"/>
                    <a:pt x="1" y="13"/>
                  </a:cubicBezTo>
                  <a:lnTo>
                    <a:pt x="0" y="13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46" name="North Dakota">
              <a:extLst>
                <a:ext uri="{FF2B5EF4-FFF2-40B4-BE49-F238E27FC236}">
                  <a16:creationId xmlns:a16="http://schemas.microsoft.com/office/drawing/2014/main" id="{0E4BF271-A137-499A-850B-012C024C5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963" y="885931"/>
              <a:ext cx="1135172" cy="608546"/>
            </a:xfrm>
            <a:custGeom>
              <a:avLst/>
              <a:gdLst>
                <a:gd name="T0" fmla="*/ 0 w 679"/>
                <a:gd name="T1" fmla="*/ 364 h 364"/>
                <a:gd name="T2" fmla="*/ 2 w 679"/>
                <a:gd name="T3" fmla="*/ 364 h 364"/>
                <a:gd name="T4" fmla="*/ 679 w 679"/>
                <a:gd name="T5" fmla="*/ 364 h 364"/>
                <a:gd name="T6" fmla="*/ 679 w 679"/>
                <a:gd name="T7" fmla="*/ 362 h 364"/>
                <a:gd name="T8" fmla="*/ 679 w 679"/>
                <a:gd name="T9" fmla="*/ 362 h 364"/>
                <a:gd name="T10" fmla="*/ 674 w 679"/>
                <a:gd name="T11" fmla="*/ 319 h 364"/>
                <a:gd name="T12" fmla="*/ 674 w 679"/>
                <a:gd name="T13" fmla="*/ 291 h 364"/>
                <a:gd name="T14" fmla="*/ 645 w 679"/>
                <a:gd name="T15" fmla="*/ 241 h 364"/>
                <a:gd name="T16" fmla="*/ 645 w 679"/>
                <a:gd name="T17" fmla="*/ 163 h 364"/>
                <a:gd name="T18" fmla="*/ 622 w 679"/>
                <a:gd name="T19" fmla="*/ 118 h 364"/>
                <a:gd name="T20" fmla="*/ 622 w 679"/>
                <a:gd name="T21" fmla="*/ 0 h 364"/>
                <a:gd name="T22" fmla="*/ 0 w 679"/>
                <a:gd name="T23" fmla="*/ 0 h 364"/>
                <a:gd name="T24" fmla="*/ 0 w 679"/>
                <a:gd name="T25" fmla="*/ 364 h 364"/>
                <a:gd name="T26" fmla="*/ 0 w 679"/>
                <a:gd name="T27" fmla="*/ 364 h 364"/>
                <a:gd name="T28" fmla="*/ 0 w 679"/>
                <a:gd name="T29" fmla="*/ 364 h 364"/>
                <a:gd name="T30" fmla="*/ 0 w 679"/>
                <a:gd name="T31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79" h="364">
                  <a:moveTo>
                    <a:pt x="0" y="364"/>
                  </a:moveTo>
                  <a:lnTo>
                    <a:pt x="2" y="364"/>
                  </a:lnTo>
                  <a:lnTo>
                    <a:pt x="679" y="364"/>
                  </a:lnTo>
                  <a:lnTo>
                    <a:pt x="679" y="362"/>
                  </a:lnTo>
                  <a:lnTo>
                    <a:pt x="679" y="362"/>
                  </a:lnTo>
                  <a:lnTo>
                    <a:pt x="674" y="319"/>
                  </a:lnTo>
                  <a:lnTo>
                    <a:pt x="674" y="291"/>
                  </a:lnTo>
                  <a:lnTo>
                    <a:pt x="645" y="241"/>
                  </a:lnTo>
                  <a:lnTo>
                    <a:pt x="645" y="163"/>
                  </a:lnTo>
                  <a:lnTo>
                    <a:pt x="622" y="118"/>
                  </a:lnTo>
                  <a:lnTo>
                    <a:pt x="622" y="0"/>
                  </a:lnTo>
                  <a:lnTo>
                    <a:pt x="0" y="0"/>
                  </a:lnTo>
                  <a:lnTo>
                    <a:pt x="0" y="364"/>
                  </a:lnTo>
                  <a:lnTo>
                    <a:pt x="0" y="364"/>
                  </a:lnTo>
                  <a:lnTo>
                    <a:pt x="0" y="364"/>
                  </a:lnTo>
                  <a:lnTo>
                    <a:pt x="0" y="364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10" name="North Carolina">
              <a:extLst>
                <a:ext uri="{FF2B5EF4-FFF2-40B4-BE49-F238E27FC236}">
                  <a16:creationId xmlns:a16="http://schemas.microsoft.com/office/drawing/2014/main" id="{177A6AFE-D059-47B7-82E0-D7FAA9CCA7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0833" y="3328472"/>
              <a:ext cx="1395977" cy="648669"/>
            </a:xfrm>
            <a:custGeom>
              <a:avLst/>
              <a:gdLst>
                <a:gd name="T0" fmla="*/ 103 w 353"/>
                <a:gd name="T1" fmla="*/ 22 h 164"/>
                <a:gd name="T2" fmla="*/ 95 w 353"/>
                <a:gd name="T3" fmla="*/ 25 h 164"/>
                <a:gd name="T4" fmla="*/ 94 w 353"/>
                <a:gd name="T5" fmla="*/ 29 h 164"/>
                <a:gd name="T6" fmla="*/ 66 w 353"/>
                <a:gd name="T7" fmla="*/ 34 h 164"/>
                <a:gd name="T8" fmla="*/ 50 w 353"/>
                <a:gd name="T9" fmla="*/ 45 h 164"/>
                <a:gd name="T10" fmla="*/ 42 w 353"/>
                <a:gd name="T11" fmla="*/ 48 h 164"/>
                <a:gd name="T12" fmla="*/ 31 w 353"/>
                <a:gd name="T13" fmla="*/ 52 h 164"/>
                <a:gd name="T14" fmla="*/ 19 w 353"/>
                <a:gd name="T15" fmla="*/ 58 h 164"/>
                <a:gd name="T16" fmla="*/ 7 w 353"/>
                <a:gd name="T17" fmla="*/ 65 h 164"/>
                <a:gd name="T18" fmla="*/ 3 w 353"/>
                <a:gd name="T19" fmla="*/ 70 h 164"/>
                <a:gd name="T20" fmla="*/ 0 w 353"/>
                <a:gd name="T21" fmla="*/ 73 h 164"/>
                <a:gd name="T22" fmla="*/ 0 w 353"/>
                <a:gd name="T23" fmla="*/ 78 h 164"/>
                <a:gd name="T24" fmla="*/ 73 w 353"/>
                <a:gd name="T25" fmla="*/ 74 h 164"/>
                <a:gd name="T26" fmla="*/ 70 w 353"/>
                <a:gd name="T27" fmla="*/ 74 h 164"/>
                <a:gd name="T28" fmla="*/ 75 w 353"/>
                <a:gd name="T29" fmla="*/ 71 h 164"/>
                <a:gd name="T30" fmla="*/ 140 w 353"/>
                <a:gd name="T31" fmla="*/ 71 h 164"/>
                <a:gd name="T32" fmla="*/ 154 w 353"/>
                <a:gd name="T33" fmla="*/ 78 h 164"/>
                <a:gd name="T34" fmla="*/ 193 w 353"/>
                <a:gd name="T35" fmla="*/ 88 h 164"/>
                <a:gd name="T36" fmla="*/ 206 w 353"/>
                <a:gd name="T37" fmla="*/ 95 h 164"/>
                <a:gd name="T38" fmla="*/ 211 w 353"/>
                <a:gd name="T39" fmla="*/ 107 h 164"/>
                <a:gd name="T40" fmla="*/ 226 w 353"/>
                <a:gd name="T41" fmla="*/ 122 h 164"/>
                <a:gd name="T42" fmla="*/ 230 w 353"/>
                <a:gd name="T43" fmla="*/ 125 h 164"/>
                <a:gd name="T44" fmla="*/ 239 w 353"/>
                <a:gd name="T45" fmla="*/ 144 h 164"/>
                <a:gd name="T46" fmla="*/ 255 w 353"/>
                <a:gd name="T47" fmla="*/ 163 h 164"/>
                <a:gd name="T48" fmla="*/ 255 w 353"/>
                <a:gd name="T49" fmla="*/ 163 h 164"/>
                <a:gd name="T50" fmla="*/ 255 w 353"/>
                <a:gd name="T51" fmla="*/ 164 h 164"/>
                <a:gd name="T52" fmla="*/ 271 w 353"/>
                <a:gd name="T53" fmla="*/ 152 h 164"/>
                <a:gd name="T54" fmla="*/ 298 w 353"/>
                <a:gd name="T55" fmla="*/ 133 h 164"/>
                <a:gd name="T56" fmla="*/ 325 w 353"/>
                <a:gd name="T57" fmla="*/ 125 h 164"/>
                <a:gd name="T58" fmla="*/ 325 w 353"/>
                <a:gd name="T59" fmla="*/ 113 h 164"/>
                <a:gd name="T60" fmla="*/ 317 w 353"/>
                <a:gd name="T61" fmla="*/ 117 h 164"/>
                <a:gd name="T62" fmla="*/ 314 w 353"/>
                <a:gd name="T63" fmla="*/ 113 h 164"/>
                <a:gd name="T64" fmla="*/ 317 w 353"/>
                <a:gd name="T65" fmla="*/ 105 h 164"/>
                <a:gd name="T66" fmla="*/ 321 w 353"/>
                <a:gd name="T67" fmla="*/ 98 h 164"/>
                <a:gd name="T68" fmla="*/ 317 w 353"/>
                <a:gd name="T69" fmla="*/ 94 h 164"/>
                <a:gd name="T70" fmla="*/ 325 w 353"/>
                <a:gd name="T71" fmla="*/ 94 h 164"/>
                <a:gd name="T72" fmla="*/ 337 w 353"/>
                <a:gd name="T73" fmla="*/ 98 h 164"/>
                <a:gd name="T74" fmla="*/ 349 w 353"/>
                <a:gd name="T75" fmla="*/ 86 h 164"/>
                <a:gd name="T76" fmla="*/ 349 w 353"/>
                <a:gd name="T77" fmla="*/ 74 h 164"/>
                <a:gd name="T78" fmla="*/ 341 w 353"/>
                <a:gd name="T79" fmla="*/ 82 h 164"/>
                <a:gd name="T80" fmla="*/ 337 w 353"/>
                <a:gd name="T81" fmla="*/ 70 h 164"/>
                <a:gd name="T82" fmla="*/ 314 w 353"/>
                <a:gd name="T83" fmla="*/ 55 h 164"/>
                <a:gd name="T84" fmla="*/ 317 w 353"/>
                <a:gd name="T85" fmla="*/ 62 h 164"/>
                <a:gd name="T86" fmla="*/ 325 w 353"/>
                <a:gd name="T87" fmla="*/ 66 h 164"/>
                <a:gd name="T88" fmla="*/ 337 w 353"/>
                <a:gd name="T89" fmla="*/ 59 h 164"/>
                <a:gd name="T90" fmla="*/ 346 w 353"/>
                <a:gd name="T91" fmla="*/ 59 h 164"/>
                <a:gd name="T92" fmla="*/ 347 w 353"/>
                <a:gd name="T93" fmla="*/ 57 h 164"/>
                <a:gd name="T94" fmla="*/ 341 w 353"/>
                <a:gd name="T95" fmla="*/ 47 h 164"/>
                <a:gd name="T96" fmla="*/ 345 w 353"/>
                <a:gd name="T97" fmla="*/ 23 h 164"/>
                <a:gd name="T98" fmla="*/ 329 w 353"/>
                <a:gd name="T99" fmla="*/ 23 h 164"/>
                <a:gd name="T100" fmla="*/ 321 w 353"/>
                <a:gd name="T101" fmla="*/ 16 h 164"/>
                <a:gd name="T102" fmla="*/ 333 w 353"/>
                <a:gd name="T103" fmla="*/ 16 h 164"/>
                <a:gd name="T104" fmla="*/ 325 w 353"/>
                <a:gd name="T105" fmla="*/ 12 h 164"/>
                <a:gd name="T106" fmla="*/ 325 w 353"/>
                <a:gd name="T107" fmla="*/ 4 h 164"/>
                <a:gd name="T108" fmla="*/ 106 w 353"/>
                <a:gd name="T109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53" h="164">
                  <a:moveTo>
                    <a:pt x="106" y="15"/>
                  </a:moveTo>
                  <a:cubicBezTo>
                    <a:pt x="103" y="22"/>
                    <a:pt x="103" y="22"/>
                    <a:pt x="103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94" y="26"/>
                    <a:pt x="94" y="27"/>
                    <a:pt x="94" y="28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84" y="34"/>
                    <a:pt x="84" y="34"/>
                    <a:pt x="84" y="34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9" y="65"/>
                    <a:pt x="7" y="65"/>
                  </a:cubicBezTo>
                  <a:cubicBezTo>
                    <a:pt x="5" y="65"/>
                    <a:pt x="4" y="68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5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55" y="78"/>
                    <a:pt x="55" y="78"/>
                    <a:pt x="55" y="78"/>
                  </a:cubicBezTo>
                  <a:cubicBezTo>
                    <a:pt x="73" y="74"/>
                    <a:pt x="73" y="74"/>
                    <a:pt x="73" y="74"/>
                  </a:cubicBezTo>
                  <a:cubicBezTo>
                    <a:pt x="73" y="74"/>
                    <a:pt x="73" y="74"/>
                    <a:pt x="73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3" y="72"/>
                    <a:pt x="73" y="72"/>
                    <a:pt x="73" y="72"/>
                  </a:cubicBezTo>
                  <a:cubicBezTo>
                    <a:pt x="73" y="72"/>
                    <a:pt x="74" y="71"/>
                    <a:pt x="75" y="71"/>
                  </a:cubicBezTo>
                  <a:cubicBezTo>
                    <a:pt x="76" y="71"/>
                    <a:pt x="78" y="70"/>
                    <a:pt x="95" y="70"/>
                  </a:cubicBezTo>
                  <a:cubicBezTo>
                    <a:pt x="109" y="70"/>
                    <a:pt x="127" y="70"/>
                    <a:pt x="140" y="71"/>
                  </a:cubicBezTo>
                  <a:cubicBezTo>
                    <a:pt x="140" y="71"/>
                    <a:pt x="140" y="71"/>
                    <a:pt x="140" y="71"/>
                  </a:cubicBezTo>
                  <a:cubicBezTo>
                    <a:pt x="154" y="78"/>
                    <a:pt x="154" y="78"/>
                    <a:pt x="154" y="78"/>
                  </a:cubicBezTo>
                  <a:cubicBezTo>
                    <a:pt x="165" y="88"/>
                    <a:pt x="165" y="88"/>
                    <a:pt x="165" y="88"/>
                  </a:cubicBezTo>
                  <a:cubicBezTo>
                    <a:pt x="193" y="88"/>
                    <a:pt x="193" y="88"/>
                    <a:pt x="193" y="88"/>
                  </a:cubicBezTo>
                  <a:cubicBezTo>
                    <a:pt x="198" y="90"/>
                    <a:pt x="198" y="90"/>
                    <a:pt x="198" y="90"/>
                  </a:cubicBezTo>
                  <a:cubicBezTo>
                    <a:pt x="206" y="95"/>
                    <a:pt x="206" y="95"/>
                    <a:pt x="206" y="95"/>
                  </a:cubicBezTo>
                  <a:cubicBezTo>
                    <a:pt x="211" y="99"/>
                    <a:pt x="211" y="99"/>
                    <a:pt x="211" y="99"/>
                  </a:cubicBezTo>
                  <a:cubicBezTo>
                    <a:pt x="211" y="107"/>
                    <a:pt x="211" y="107"/>
                    <a:pt x="211" y="107"/>
                  </a:cubicBezTo>
                  <a:cubicBezTo>
                    <a:pt x="220" y="114"/>
                    <a:pt x="220" y="114"/>
                    <a:pt x="220" y="114"/>
                  </a:cubicBezTo>
                  <a:cubicBezTo>
                    <a:pt x="226" y="122"/>
                    <a:pt x="226" y="122"/>
                    <a:pt x="226" y="122"/>
                  </a:cubicBezTo>
                  <a:cubicBezTo>
                    <a:pt x="230" y="125"/>
                    <a:pt x="230" y="125"/>
                    <a:pt x="230" y="125"/>
                  </a:cubicBezTo>
                  <a:cubicBezTo>
                    <a:pt x="230" y="125"/>
                    <a:pt x="230" y="125"/>
                    <a:pt x="230" y="125"/>
                  </a:cubicBezTo>
                  <a:cubicBezTo>
                    <a:pt x="239" y="132"/>
                    <a:pt x="239" y="132"/>
                    <a:pt x="239" y="132"/>
                  </a:cubicBezTo>
                  <a:cubicBezTo>
                    <a:pt x="239" y="144"/>
                    <a:pt x="239" y="144"/>
                    <a:pt x="239" y="144"/>
                  </a:cubicBezTo>
                  <a:cubicBezTo>
                    <a:pt x="254" y="163"/>
                    <a:pt x="254" y="163"/>
                    <a:pt x="254" y="163"/>
                  </a:cubicBezTo>
                  <a:cubicBezTo>
                    <a:pt x="255" y="163"/>
                    <a:pt x="255" y="163"/>
                    <a:pt x="255" y="163"/>
                  </a:cubicBezTo>
                  <a:cubicBezTo>
                    <a:pt x="255" y="163"/>
                    <a:pt x="255" y="163"/>
                    <a:pt x="255" y="163"/>
                  </a:cubicBezTo>
                  <a:cubicBezTo>
                    <a:pt x="255" y="163"/>
                    <a:pt x="255" y="163"/>
                    <a:pt x="255" y="163"/>
                  </a:cubicBezTo>
                  <a:cubicBezTo>
                    <a:pt x="255" y="163"/>
                    <a:pt x="255" y="163"/>
                    <a:pt x="255" y="163"/>
                  </a:cubicBezTo>
                  <a:cubicBezTo>
                    <a:pt x="255" y="164"/>
                    <a:pt x="255" y="164"/>
                    <a:pt x="255" y="164"/>
                  </a:cubicBezTo>
                  <a:cubicBezTo>
                    <a:pt x="271" y="160"/>
                    <a:pt x="271" y="160"/>
                    <a:pt x="271" y="160"/>
                  </a:cubicBezTo>
                  <a:cubicBezTo>
                    <a:pt x="271" y="152"/>
                    <a:pt x="271" y="152"/>
                    <a:pt x="271" y="152"/>
                  </a:cubicBezTo>
                  <a:cubicBezTo>
                    <a:pt x="278" y="141"/>
                    <a:pt x="278" y="141"/>
                    <a:pt x="278" y="141"/>
                  </a:cubicBezTo>
                  <a:cubicBezTo>
                    <a:pt x="298" y="133"/>
                    <a:pt x="298" y="133"/>
                    <a:pt x="298" y="133"/>
                  </a:cubicBezTo>
                  <a:cubicBezTo>
                    <a:pt x="314" y="133"/>
                    <a:pt x="314" y="133"/>
                    <a:pt x="314" y="133"/>
                  </a:cubicBezTo>
                  <a:cubicBezTo>
                    <a:pt x="325" y="125"/>
                    <a:pt x="325" y="125"/>
                    <a:pt x="325" y="125"/>
                  </a:cubicBezTo>
                  <a:cubicBezTo>
                    <a:pt x="325" y="121"/>
                    <a:pt x="325" y="121"/>
                    <a:pt x="325" y="121"/>
                  </a:cubicBezTo>
                  <a:cubicBezTo>
                    <a:pt x="325" y="113"/>
                    <a:pt x="325" y="113"/>
                    <a:pt x="325" y="113"/>
                  </a:cubicBezTo>
                  <a:cubicBezTo>
                    <a:pt x="317" y="113"/>
                    <a:pt x="317" y="113"/>
                    <a:pt x="317" y="113"/>
                  </a:cubicBezTo>
                  <a:cubicBezTo>
                    <a:pt x="317" y="117"/>
                    <a:pt x="317" y="117"/>
                    <a:pt x="317" y="117"/>
                  </a:cubicBezTo>
                  <a:cubicBezTo>
                    <a:pt x="314" y="117"/>
                    <a:pt x="314" y="117"/>
                    <a:pt x="314" y="117"/>
                  </a:cubicBezTo>
                  <a:cubicBezTo>
                    <a:pt x="314" y="113"/>
                    <a:pt x="314" y="113"/>
                    <a:pt x="314" y="113"/>
                  </a:cubicBezTo>
                  <a:cubicBezTo>
                    <a:pt x="317" y="109"/>
                    <a:pt x="317" y="109"/>
                    <a:pt x="317" y="109"/>
                  </a:cubicBezTo>
                  <a:cubicBezTo>
                    <a:pt x="317" y="105"/>
                    <a:pt x="317" y="105"/>
                    <a:pt x="317" y="105"/>
                  </a:cubicBezTo>
                  <a:cubicBezTo>
                    <a:pt x="321" y="102"/>
                    <a:pt x="321" y="102"/>
                    <a:pt x="321" y="102"/>
                  </a:cubicBezTo>
                  <a:cubicBezTo>
                    <a:pt x="321" y="98"/>
                    <a:pt x="321" y="98"/>
                    <a:pt x="321" y="98"/>
                  </a:cubicBezTo>
                  <a:cubicBezTo>
                    <a:pt x="310" y="94"/>
                    <a:pt x="310" y="94"/>
                    <a:pt x="310" y="94"/>
                  </a:cubicBezTo>
                  <a:cubicBezTo>
                    <a:pt x="317" y="94"/>
                    <a:pt x="317" y="94"/>
                    <a:pt x="317" y="94"/>
                  </a:cubicBezTo>
                  <a:cubicBezTo>
                    <a:pt x="321" y="90"/>
                    <a:pt x="321" y="90"/>
                    <a:pt x="321" y="90"/>
                  </a:cubicBezTo>
                  <a:cubicBezTo>
                    <a:pt x="325" y="94"/>
                    <a:pt x="325" y="94"/>
                    <a:pt x="325" y="94"/>
                  </a:cubicBezTo>
                  <a:cubicBezTo>
                    <a:pt x="329" y="98"/>
                    <a:pt x="329" y="98"/>
                    <a:pt x="329" y="98"/>
                  </a:cubicBezTo>
                  <a:cubicBezTo>
                    <a:pt x="337" y="98"/>
                    <a:pt x="337" y="98"/>
                    <a:pt x="337" y="98"/>
                  </a:cubicBezTo>
                  <a:cubicBezTo>
                    <a:pt x="341" y="98"/>
                    <a:pt x="341" y="98"/>
                    <a:pt x="341" y="98"/>
                  </a:cubicBezTo>
                  <a:cubicBezTo>
                    <a:pt x="349" y="86"/>
                    <a:pt x="349" y="86"/>
                    <a:pt x="349" y="86"/>
                  </a:cubicBezTo>
                  <a:cubicBezTo>
                    <a:pt x="353" y="86"/>
                    <a:pt x="353" y="86"/>
                    <a:pt x="353" y="86"/>
                  </a:cubicBezTo>
                  <a:cubicBezTo>
                    <a:pt x="349" y="74"/>
                    <a:pt x="349" y="74"/>
                    <a:pt x="349" y="74"/>
                  </a:cubicBezTo>
                  <a:cubicBezTo>
                    <a:pt x="349" y="70"/>
                    <a:pt x="349" y="70"/>
                    <a:pt x="349" y="70"/>
                  </a:cubicBezTo>
                  <a:cubicBezTo>
                    <a:pt x="341" y="82"/>
                    <a:pt x="341" y="82"/>
                    <a:pt x="341" y="82"/>
                  </a:cubicBezTo>
                  <a:cubicBezTo>
                    <a:pt x="337" y="78"/>
                    <a:pt x="337" y="78"/>
                    <a:pt x="337" y="78"/>
                  </a:cubicBezTo>
                  <a:cubicBezTo>
                    <a:pt x="337" y="70"/>
                    <a:pt x="337" y="70"/>
                    <a:pt x="337" y="70"/>
                  </a:cubicBezTo>
                  <a:cubicBezTo>
                    <a:pt x="317" y="70"/>
                    <a:pt x="317" y="70"/>
                    <a:pt x="317" y="70"/>
                  </a:cubicBezTo>
                  <a:cubicBezTo>
                    <a:pt x="314" y="55"/>
                    <a:pt x="314" y="55"/>
                    <a:pt x="314" y="55"/>
                  </a:cubicBezTo>
                  <a:cubicBezTo>
                    <a:pt x="317" y="55"/>
                    <a:pt x="317" y="55"/>
                    <a:pt x="317" y="55"/>
                  </a:cubicBezTo>
                  <a:cubicBezTo>
                    <a:pt x="317" y="62"/>
                    <a:pt x="317" y="62"/>
                    <a:pt x="317" y="62"/>
                  </a:cubicBezTo>
                  <a:cubicBezTo>
                    <a:pt x="321" y="66"/>
                    <a:pt x="321" y="66"/>
                    <a:pt x="321" y="66"/>
                  </a:cubicBezTo>
                  <a:cubicBezTo>
                    <a:pt x="325" y="66"/>
                    <a:pt x="325" y="66"/>
                    <a:pt x="325" y="66"/>
                  </a:cubicBezTo>
                  <a:cubicBezTo>
                    <a:pt x="333" y="59"/>
                    <a:pt x="333" y="59"/>
                    <a:pt x="333" y="59"/>
                  </a:cubicBezTo>
                  <a:cubicBezTo>
                    <a:pt x="337" y="59"/>
                    <a:pt x="337" y="59"/>
                    <a:pt x="337" y="59"/>
                  </a:cubicBezTo>
                  <a:cubicBezTo>
                    <a:pt x="341" y="59"/>
                    <a:pt x="341" y="59"/>
                    <a:pt x="341" y="59"/>
                  </a:cubicBezTo>
                  <a:cubicBezTo>
                    <a:pt x="346" y="59"/>
                    <a:pt x="346" y="59"/>
                    <a:pt x="346" y="59"/>
                  </a:cubicBezTo>
                  <a:cubicBezTo>
                    <a:pt x="346" y="57"/>
                    <a:pt x="346" y="57"/>
                    <a:pt x="346" y="57"/>
                  </a:cubicBezTo>
                  <a:cubicBezTo>
                    <a:pt x="347" y="57"/>
                    <a:pt x="347" y="57"/>
                    <a:pt x="347" y="57"/>
                  </a:cubicBezTo>
                  <a:cubicBezTo>
                    <a:pt x="345" y="47"/>
                    <a:pt x="345" y="47"/>
                    <a:pt x="345" y="47"/>
                  </a:cubicBezTo>
                  <a:cubicBezTo>
                    <a:pt x="341" y="47"/>
                    <a:pt x="341" y="47"/>
                    <a:pt x="341" y="47"/>
                  </a:cubicBezTo>
                  <a:cubicBezTo>
                    <a:pt x="345" y="35"/>
                    <a:pt x="345" y="35"/>
                    <a:pt x="345" y="35"/>
                  </a:cubicBezTo>
                  <a:cubicBezTo>
                    <a:pt x="345" y="23"/>
                    <a:pt x="345" y="23"/>
                    <a:pt x="345" y="23"/>
                  </a:cubicBezTo>
                  <a:cubicBezTo>
                    <a:pt x="333" y="23"/>
                    <a:pt x="333" y="23"/>
                    <a:pt x="333" y="23"/>
                  </a:cubicBezTo>
                  <a:cubicBezTo>
                    <a:pt x="329" y="23"/>
                    <a:pt x="329" y="23"/>
                    <a:pt x="329" y="23"/>
                  </a:cubicBezTo>
                  <a:cubicBezTo>
                    <a:pt x="321" y="20"/>
                    <a:pt x="321" y="20"/>
                    <a:pt x="321" y="20"/>
                  </a:cubicBezTo>
                  <a:cubicBezTo>
                    <a:pt x="321" y="16"/>
                    <a:pt x="321" y="16"/>
                    <a:pt x="321" y="16"/>
                  </a:cubicBezTo>
                  <a:cubicBezTo>
                    <a:pt x="329" y="16"/>
                    <a:pt x="329" y="16"/>
                    <a:pt x="329" y="16"/>
                  </a:cubicBezTo>
                  <a:cubicBezTo>
                    <a:pt x="333" y="16"/>
                    <a:pt x="333" y="16"/>
                    <a:pt x="333" y="16"/>
                  </a:cubicBezTo>
                  <a:cubicBezTo>
                    <a:pt x="329" y="12"/>
                    <a:pt x="329" y="12"/>
                    <a:pt x="329" y="12"/>
                  </a:cubicBezTo>
                  <a:cubicBezTo>
                    <a:pt x="325" y="12"/>
                    <a:pt x="325" y="12"/>
                    <a:pt x="325" y="12"/>
                  </a:cubicBezTo>
                  <a:cubicBezTo>
                    <a:pt x="325" y="8"/>
                    <a:pt x="325" y="8"/>
                    <a:pt x="325" y="8"/>
                  </a:cubicBezTo>
                  <a:cubicBezTo>
                    <a:pt x="325" y="4"/>
                    <a:pt x="325" y="4"/>
                    <a:pt x="325" y="4"/>
                  </a:cubicBezTo>
                  <a:cubicBezTo>
                    <a:pt x="329" y="0"/>
                    <a:pt x="329" y="0"/>
                    <a:pt x="329" y="0"/>
                  </a:cubicBezTo>
                  <a:cubicBezTo>
                    <a:pt x="106" y="0"/>
                    <a:pt x="106" y="0"/>
                    <a:pt x="106" y="0"/>
                  </a:cubicBezTo>
                  <a:lnTo>
                    <a:pt x="106" y="15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54" name="New York">
              <a:extLst>
                <a:ext uri="{FF2B5EF4-FFF2-40B4-BE49-F238E27FC236}">
                  <a16:creationId xmlns:a16="http://schemas.microsoft.com/office/drawing/2014/main" id="{078A6B1E-0BC1-4C73-8601-6D0EA6B222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48079" y="1783703"/>
              <a:ext cx="1203717" cy="896100"/>
            </a:xfrm>
            <a:custGeom>
              <a:avLst/>
              <a:gdLst>
                <a:gd name="T0" fmla="*/ 269 w 304"/>
                <a:gd name="T1" fmla="*/ 190 h 226"/>
                <a:gd name="T2" fmla="*/ 269 w 304"/>
                <a:gd name="T3" fmla="*/ 135 h 226"/>
                <a:gd name="T4" fmla="*/ 273 w 304"/>
                <a:gd name="T5" fmla="*/ 106 h 226"/>
                <a:gd name="T6" fmla="*/ 269 w 304"/>
                <a:gd name="T7" fmla="*/ 0 h 226"/>
                <a:gd name="T8" fmla="*/ 169 w 304"/>
                <a:gd name="T9" fmla="*/ 19 h 226"/>
                <a:gd name="T10" fmla="*/ 141 w 304"/>
                <a:gd name="T11" fmla="*/ 47 h 226"/>
                <a:gd name="T12" fmla="*/ 149 w 304"/>
                <a:gd name="T13" fmla="*/ 54 h 226"/>
                <a:gd name="T14" fmla="*/ 145 w 304"/>
                <a:gd name="T15" fmla="*/ 62 h 226"/>
                <a:gd name="T16" fmla="*/ 149 w 304"/>
                <a:gd name="T17" fmla="*/ 78 h 226"/>
                <a:gd name="T18" fmla="*/ 118 w 304"/>
                <a:gd name="T19" fmla="*/ 90 h 226"/>
                <a:gd name="T20" fmla="*/ 94 w 304"/>
                <a:gd name="T21" fmla="*/ 93 h 226"/>
                <a:gd name="T22" fmla="*/ 36 w 304"/>
                <a:gd name="T23" fmla="*/ 93 h 226"/>
                <a:gd name="T24" fmla="*/ 32 w 304"/>
                <a:gd name="T25" fmla="*/ 129 h 226"/>
                <a:gd name="T26" fmla="*/ 0 w 304"/>
                <a:gd name="T27" fmla="*/ 148 h 226"/>
                <a:gd name="T28" fmla="*/ 179 w 304"/>
                <a:gd name="T29" fmla="*/ 150 h 226"/>
                <a:gd name="T30" fmla="*/ 179 w 304"/>
                <a:gd name="T31" fmla="*/ 172 h 226"/>
                <a:gd name="T32" fmla="*/ 188 w 304"/>
                <a:gd name="T33" fmla="*/ 178 h 226"/>
                <a:gd name="T34" fmla="*/ 198 w 304"/>
                <a:gd name="T35" fmla="*/ 193 h 226"/>
                <a:gd name="T36" fmla="*/ 214 w 304"/>
                <a:gd name="T37" fmla="*/ 202 h 226"/>
                <a:gd name="T38" fmla="*/ 236 w 304"/>
                <a:gd name="T39" fmla="*/ 219 h 226"/>
                <a:gd name="T40" fmla="*/ 247 w 304"/>
                <a:gd name="T41" fmla="*/ 210 h 226"/>
                <a:gd name="T42" fmla="*/ 239 w 304"/>
                <a:gd name="T43" fmla="*/ 220 h 226"/>
                <a:gd name="T44" fmla="*/ 238 w 304"/>
                <a:gd name="T45" fmla="*/ 222 h 226"/>
                <a:gd name="T46" fmla="*/ 236 w 304"/>
                <a:gd name="T47" fmla="*/ 225 h 226"/>
                <a:gd name="T48" fmla="*/ 239 w 304"/>
                <a:gd name="T49" fmla="*/ 225 h 226"/>
                <a:gd name="T50" fmla="*/ 241 w 304"/>
                <a:gd name="T51" fmla="*/ 223 h 226"/>
                <a:gd name="T52" fmla="*/ 242 w 304"/>
                <a:gd name="T53" fmla="*/ 221 h 226"/>
                <a:gd name="T54" fmla="*/ 299 w 304"/>
                <a:gd name="T55" fmla="*/ 200 h 226"/>
                <a:gd name="T56" fmla="*/ 298 w 304"/>
                <a:gd name="T57" fmla="*/ 200 h 226"/>
                <a:gd name="T58" fmla="*/ 299 w 304"/>
                <a:gd name="T59" fmla="*/ 200 h 226"/>
                <a:gd name="T60" fmla="*/ 302 w 304"/>
                <a:gd name="T61" fmla="*/ 207 h 226"/>
                <a:gd name="T62" fmla="*/ 298 w 304"/>
                <a:gd name="T63" fmla="*/ 209 h 226"/>
                <a:gd name="T64" fmla="*/ 296 w 304"/>
                <a:gd name="T65" fmla="*/ 208 h 226"/>
                <a:gd name="T66" fmla="*/ 294 w 304"/>
                <a:gd name="T67" fmla="*/ 209 h 226"/>
                <a:gd name="T68" fmla="*/ 291 w 304"/>
                <a:gd name="T69" fmla="*/ 209 h 226"/>
                <a:gd name="T70" fmla="*/ 288 w 304"/>
                <a:gd name="T71" fmla="*/ 212 h 226"/>
                <a:gd name="T72" fmla="*/ 284 w 304"/>
                <a:gd name="T73" fmla="*/ 212 h 226"/>
                <a:gd name="T74" fmla="*/ 290 w 304"/>
                <a:gd name="T75" fmla="*/ 207 h 226"/>
                <a:gd name="T76" fmla="*/ 290 w 304"/>
                <a:gd name="T77" fmla="*/ 205 h 226"/>
                <a:gd name="T78" fmla="*/ 284 w 304"/>
                <a:gd name="T79" fmla="*/ 209 h 226"/>
                <a:gd name="T80" fmla="*/ 270 w 304"/>
                <a:gd name="T81" fmla="*/ 211 h 226"/>
                <a:gd name="T82" fmla="*/ 264 w 304"/>
                <a:gd name="T83" fmla="*/ 212 h 226"/>
                <a:gd name="T84" fmla="*/ 259 w 304"/>
                <a:gd name="T85" fmla="*/ 212 h 226"/>
                <a:gd name="T86" fmla="*/ 251 w 304"/>
                <a:gd name="T87" fmla="*/ 216 h 226"/>
                <a:gd name="T88" fmla="*/ 247 w 304"/>
                <a:gd name="T89" fmla="*/ 216 h 226"/>
                <a:gd name="T90" fmla="*/ 244 w 304"/>
                <a:gd name="T91" fmla="*/ 219 h 226"/>
                <a:gd name="T92" fmla="*/ 244 w 304"/>
                <a:gd name="T93" fmla="*/ 221 h 226"/>
                <a:gd name="T94" fmla="*/ 245 w 304"/>
                <a:gd name="T95" fmla="*/ 223 h 226"/>
                <a:gd name="T96" fmla="*/ 250 w 304"/>
                <a:gd name="T97" fmla="*/ 223 h 226"/>
                <a:gd name="T98" fmla="*/ 253 w 304"/>
                <a:gd name="T99" fmla="*/ 222 h 226"/>
                <a:gd name="T100" fmla="*/ 256 w 304"/>
                <a:gd name="T101" fmla="*/ 222 h 226"/>
                <a:gd name="T102" fmla="*/ 259 w 304"/>
                <a:gd name="T103" fmla="*/ 222 h 226"/>
                <a:gd name="T104" fmla="*/ 264 w 304"/>
                <a:gd name="T105" fmla="*/ 221 h 226"/>
                <a:gd name="T106" fmla="*/ 269 w 304"/>
                <a:gd name="T107" fmla="*/ 221 h 226"/>
                <a:gd name="T108" fmla="*/ 273 w 304"/>
                <a:gd name="T109" fmla="*/ 219 h 226"/>
                <a:gd name="T110" fmla="*/ 279 w 304"/>
                <a:gd name="T111" fmla="*/ 218 h 226"/>
                <a:gd name="T112" fmla="*/ 285 w 304"/>
                <a:gd name="T113" fmla="*/ 216 h 226"/>
                <a:gd name="T114" fmla="*/ 288 w 304"/>
                <a:gd name="T115" fmla="*/ 216 h 226"/>
                <a:gd name="T116" fmla="*/ 292 w 304"/>
                <a:gd name="T117" fmla="*/ 214 h 226"/>
                <a:gd name="T118" fmla="*/ 295 w 304"/>
                <a:gd name="T119" fmla="*/ 212 h 226"/>
                <a:gd name="T120" fmla="*/ 298 w 304"/>
                <a:gd name="T121" fmla="*/ 210 h 226"/>
                <a:gd name="T122" fmla="*/ 302 w 304"/>
                <a:gd name="T123" fmla="*/ 209 h 226"/>
                <a:gd name="T124" fmla="*/ 304 w 304"/>
                <a:gd name="T125" fmla="*/ 207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04" h="226">
                  <a:moveTo>
                    <a:pt x="262" y="205"/>
                  </a:moveTo>
                  <a:cubicBezTo>
                    <a:pt x="262" y="195"/>
                    <a:pt x="262" y="195"/>
                    <a:pt x="262" y="195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69" y="189"/>
                    <a:pt x="269" y="189"/>
                    <a:pt x="269" y="189"/>
                  </a:cubicBezTo>
                  <a:cubicBezTo>
                    <a:pt x="269" y="186"/>
                    <a:pt x="270" y="172"/>
                    <a:pt x="270" y="158"/>
                  </a:cubicBezTo>
                  <a:cubicBezTo>
                    <a:pt x="270" y="147"/>
                    <a:pt x="270" y="137"/>
                    <a:pt x="269" y="135"/>
                  </a:cubicBezTo>
                  <a:cubicBezTo>
                    <a:pt x="268" y="135"/>
                    <a:pt x="267" y="132"/>
                    <a:pt x="272" y="112"/>
                  </a:cubicBezTo>
                  <a:cubicBezTo>
                    <a:pt x="273" y="108"/>
                    <a:pt x="273" y="108"/>
                    <a:pt x="273" y="108"/>
                  </a:cubicBezTo>
                  <a:cubicBezTo>
                    <a:pt x="273" y="106"/>
                    <a:pt x="273" y="106"/>
                    <a:pt x="273" y="106"/>
                  </a:cubicBezTo>
                  <a:cubicBezTo>
                    <a:pt x="274" y="102"/>
                    <a:pt x="275" y="98"/>
                    <a:pt x="276" y="96"/>
                  </a:cubicBezTo>
                  <a:cubicBezTo>
                    <a:pt x="269" y="85"/>
                    <a:pt x="269" y="85"/>
                    <a:pt x="269" y="85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68" y="0"/>
                    <a:pt x="268" y="0"/>
                    <a:pt x="268" y="0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69" y="19"/>
                    <a:pt x="169" y="19"/>
                    <a:pt x="169" y="19"/>
                  </a:cubicBezTo>
                  <a:cubicBezTo>
                    <a:pt x="161" y="35"/>
                    <a:pt x="161" y="35"/>
                    <a:pt x="161" y="35"/>
                  </a:cubicBezTo>
                  <a:cubicBezTo>
                    <a:pt x="145" y="43"/>
                    <a:pt x="145" y="43"/>
                    <a:pt x="145" y="43"/>
                  </a:cubicBezTo>
                  <a:cubicBezTo>
                    <a:pt x="141" y="47"/>
                    <a:pt x="141" y="47"/>
                    <a:pt x="141" y="47"/>
                  </a:cubicBezTo>
                  <a:cubicBezTo>
                    <a:pt x="145" y="50"/>
                    <a:pt x="145" y="50"/>
                    <a:pt x="145" y="50"/>
                  </a:cubicBezTo>
                  <a:cubicBezTo>
                    <a:pt x="149" y="50"/>
                    <a:pt x="149" y="50"/>
                    <a:pt x="149" y="50"/>
                  </a:cubicBezTo>
                  <a:cubicBezTo>
                    <a:pt x="149" y="54"/>
                    <a:pt x="149" y="54"/>
                    <a:pt x="149" y="54"/>
                  </a:cubicBezTo>
                  <a:cubicBezTo>
                    <a:pt x="149" y="58"/>
                    <a:pt x="149" y="58"/>
                    <a:pt x="149" y="58"/>
                  </a:cubicBezTo>
                  <a:cubicBezTo>
                    <a:pt x="145" y="58"/>
                    <a:pt x="145" y="58"/>
                    <a:pt x="145" y="58"/>
                  </a:cubicBezTo>
                  <a:cubicBezTo>
                    <a:pt x="145" y="62"/>
                    <a:pt x="145" y="62"/>
                    <a:pt x="145" y="62"/>
                  </a:cubicBezTo>
                  <a:cubicBezTo>
                    <a:pt x="149" y="66"/>
                    <a:pt x="149" y="66"/>
                    <a:pt x="149" y="66"/>
                  </a:cubicBezTo>
                  <a:cubicBezTo>
                    <a:pt x="149" y="70"/>
                    <a:pt x="149" y="70"/>
                    <a:pt x="149" y="70"/>
                  </a:cubicBezTo>
                  <a:cubicBezTo>
                    <a:pt x="149" y="78"/>
                    <a:pt x="149" y="78"/>
                    <a:pt x="149" y="78"/>
                  </a:cubicBezTo>
                  <a:cubicBezTo>
                    <a:pt x="137" y="78"/>
                    <a:pt x="137" y="78"/>
                    <a:pt x="137" y="78"/>
                  </a:cubicBezTo>
                  <a:cubicBezTo>
                    <a:pt x="126" y="90"/>
                    <a:pt x="126" y="90"/>
                    <a:pt x="126" y="90"/>
                  </a:cubicBezTo>
                  <a:cubicBezTo>
                    <a:pt x="118" y="90"/>
                    <a:pt x="118" y="90"/>
                    <a:pt x="118" y="90"/>
                  </a:cubicBezTo>
                  <a:cubicBezTo>
                    <a:pt x="106" y="90"/>
                    <a:pt x="106" y="90"/>
                    <a:pt x="106" y="90"/>
                  </a:cubicBezTo>
                  <a:cubicBezTo>
                    <a:pt x="102" y="90"/>
                    <a:pt x="102" y="90"/>
                    <a:pt x="102" y="90"/>
                  </a:cubicBezTo>
                  <a:cubicBezTo>
                    <a:pt x="94" y="93"/>
                    <a:pt x="94" y="93"/>
                    <a:pt x="94" y="93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75" y="86"/>
                    <a:pt x="75" y="86"/>
                    <a:pt x="75" y="86"/>
                  </a:cubicBezTo>
                  <a:cubicBezTo>
                    <a:pt x="36" y="93"/>
                    <a:pt x="36" y="93"/>
                    <a:pt x="36" y="93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36" y="121"/>
                    <a:pt x="36" y="121"/>
                    <a:pt x="36" y="121"/>
                  </a:cubicBezTo>
                  <a:cubicBezTo>
                    <a:pt x="32" y="129"/>
                    <a:pt x="32" y="129"/>
                    <a:pt x="32" y="129"/>
                  </a:cubicBezTo>
                  <a:cubicBezTo>
                    <a:pt x="28" y="129"/>
                    <a:pt x="28" y="129"/>
                    <a:pt x="28" y="129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" y="150"/>
                    <a:pt x="1" y="150"/>
                    <a:pt x="1" y="150"/>
                  </a:cubicBezTo>
                  <a:cubicBezTo>
                    <a:pt x="179" y="150"/>
                    <a:pt x="179" y="150"/>
                    <a:pt x="179" y="150"/>
                  </a:cubicBezTo>
                  <a:cubicBezTo>
                    <a:pt x="179" y="151"/>
                    <a:pt x="180" y="156"/>
                    <a:pt x="180" y="164"/>
                  </a:cubicBezTo>
                  <a:cubicBezTo>
                    <a:pt x="180" y="166"/>
                    <a:pt x="180" y="168"/>
                    <a:pt x="181" y="169"/>
                  </a:cubicBezTo>
                  <a:cubicBezTo>
                    <a:pt x="179" y="172"/>
                    <a:pt x="179" y="172"/>
                    <a:pt x="179" y="172"/>
                  </a:cubicBezTo>
                  <a:cubicBezTo>
                    <a:pt x="183" y="169"/>
                    <a:pt x="183" y="169"/>
                    <a:pt x="183" y="169"/>
                  </a:cubicBezTo>
                  <a:cubicBezTo>
                    <a:pt x="183" y="169"/>
                    <a:pt x="183" y="169"/>
                    <a:pt x="184" y="169"/>
                  </a:cubicBezTo>
                  <a:cubicBezTo>
                    <a:pt x="188" y="178"/>
                    <a:pt x="188" y="178"/>
                    <a:pt x="188" y="178"/>
                  </a:cubicBezTo>
                  <a:cubicBezTo>
                    <a:pt x="190" y="185"/>
                    <a:pt x="190" y="185"/>
                    <a:pt x="190" y="185"/>
                  </a:cubicBezTo>
                  <a:cubicBezTo>
                    <a:pt x="197" y="193"/>
                    <a:pt x="197" y="193"/>
                    <a:pt x="197" y="193"/>
                  </a:cubicBezTo>
                  <a:cubicBezTo>
                    <a:pt x="198" y="193"/>
                    <a:pt x="198" y="193"/>
                    <a:pt x="198" y="193"/>
                  </a:cubicBezTo>
                  <a:cubicBezTo>
                    <a:pt x="199" y="193"/>
                    <a:pt x="199" y="193"/>
                    <a:pt x="199" y="193"/>
                  </a:cubicBezTo>
                  <a:cubicBezTo>
                    <a:pt x="203" y="193"/>
                    <a:pt x="203" y="193"/>
                    <a:pt x="203" y="193"/>
                  </a:cubicBezTo>
                  <a:cubicBezTo>
                    <a:pt x="214" y="202"/>
                    <a:pt x="214" y="202"/>
                    <a:pt x="214" y="202"/>
                  </a:cubicBezTo>
                  <a:cubicBezTo>
                    <a:pt x="224" y="211"/>
                    <a:pt x="224" y="211"/>
                    <a:pt x="224" y="211"/>
                  </a:cubicBezTo>
                  <a:cubicBezTo>
                    <a:pt x="230" y="211"/>
                    <a:pt x="230" y="211"/>
                    <a:pt x="230" y="211"/>
                  </a:cubicBezTo>
                  <a:cubicBezTo>
                    <a:pt x="236" y="219"/>
                    <a:pt x="236" y="219"/>
                    <a:pt x="236" y="219"/>
                  </a:cubicBezTo>
                  <a:cubicBezTo>
                    <a:pt x="239" y="214"/>
                    <a:pt x="239" y="214"/>
                    <a:pt x="239" y="214"/>
                  </a:cubicBezTo>
                  <a:cubicBezTo>
                    <a:pt x="243" y="214"/>
                    <a:pt x="243" y="214"/>
                    <a:pt x="243" y="214"/>
                  </a:cubicBezTo>
                  <a:cubicBezTo>
                    <a:pt x="247" y="210"/>
                    <a:pt x="247" y="210"/>
                    <a:pt x="247" y="210"/>
                  </a:cubicBezTo>
                  <a:cubicBezTo>
                    <a:pt x="262" y="205"/>
                    <a:pt x="262" y="205"/>
                    <a:pt x="262" y="205"/>
                  </a:cubicBezTo>
                  <a:close/>
                  <a:moveTo>
                    <a:pt x="240" y="221"/>
                  </a:moveTo>
                  <a:cubicBezTo>
                    <a:pt x="239" y="220"/>
                    <a:pt x="239" y="220"/>
                    <a:pt x="239" y="220"/>
                  </a:cubicBezTo>
                  <a:cubicBezTo>
                    <a:pt x="238" y="221"/>
                    <a:pt x="238" y="221"/>
                    <a:pt x="238" y="221"/>
                  </a:cubicBezTo>
                  <a:cubicBezTo>
                    <a:pt x="238" y="222"/>
                    <a:pt x="238" y="222"/>
                    <a:pt x="238" y="222"/>
                  </a:cubicBezTo>
                  <a:cubicBezTo>
                    <a:pt x="238" y="222"/>
                    <a:pt x="238" y="222"/>
                    <a:pt x="238" y="222"/>
                  </a:cubicBezTo>
                  <a:cubicBezTo>
                    <a:pt x="237" y="223"/>
                    <a:pt x="237" y="223"/>
                    <a:pt x="237" y="223"/>
                  </a:cubicBezTo>
                  <a:cubicBezTo>
                    <a:pt x="237" y="224"/>
                    <a:pt x="237" y="224"/>
                    <a:pt x="237" y="224"/>
                  </a:cubicBezTo>
                  <a:cubicBezTo>
                    <a:pt x="236" y="225"/>
                    <a:pt x="236" y="225"/>
                    <a:pt x="236" y="225"/>
                  </a:cubicBezTo>
                  <a:cubicBezTo>
                    <a:pt x="236" y="226"/>
                    <a:pt x="236" y="226"/>
                    <a:pt x="236" y="226"/>
                  </a:cubicBezTo>
                  <a:cubicBezTo>
                    <a:pt x="238" y="226"/>
                    <a:pt x="238" y="226"/>
                    <a:pt x="238" y="226"/>
                  </a:cubicBezTo>
                  <a:cubicBezTo>
                    <a:pt x="239" y="225"/>
                    <a:pt x="239" y="225"/>
                    <a:pt x="239" y="225"/>
                  </a:cubicBezTo>
                  <a:cubicBezTo>
                    <a:pt x="240" y="225"/>
                    <a:pt x="240" y="225"/>
                    <a:pt x="240" y="225"/>
                  </a:cubicBezTo>
                  <a:cubicBezTo>
                    <a:pt x="240" y="224"/>
                    <a:pt x="240" y="224"/>
                    <a:pt x="240" y="224"/>
                  </a:cubicBezTo>
                  <a:cubicBezTo>
                    <a:pt x="241" y="223"/>
                    <a:pt x="241" y="223"/>
                    <a:pt x="241" y="223"/>
                  </a:cubicBezTo>
                  <a:cubicBezTo>
                    <a:pt x="242" y="223"/>
                    <a:pt x="242" y="223"/>
                    <a:pt x="242" y="223"/>
                  </a:cubicBezTo>
                  <a:cubicBezTo>
                    <a:pt x="242" y="222"/>
                    <a:pt x="242" y="222"/>
                    <a:pt x="242" y="222"/>
                  </a:cubicBezTo>
                  <a:cubicBezTo>
                    <a:pt x="242" y="221"/>
                    <a:pt x="242" y="221"/>
                    <a:pt x="242" y="221"/>
                  </a:cubicBezTo>
                  <a:cubicBezTo>
                    <a:pt x="241" y="221"/>
                    <a:pt x="241" y="221"/>
                    <a:pt x="241" y="221"/>
                  </a:cubicBezTo>
                  <a:lnTo>
                    <a:pt x="240" y="221"/>
                  </a:lnTo>
                  <a:close/>
                  <a:moveTo>
                    <a:pt x="299" y="200"/>
                  </a:moveTo>
                  <a:cubicBezTo>
                    <a:pt x="300" y="199"/>
                    <a:pt x="300" y="199"/>
                    <a:pt x="300" y="199"/>
                  </a:cubicBezTo>
                  <a:cubicBezTo>
                    <a:pt x="298" y="199"/>
                    <a:pt x="298" y="199"/>
                    <a:pt x="298" y="199"/>
                  </a:cubicBezTo>
                  <a:cubicBezTo>
                    <a:pt x="298" y="200"/>
                    <a:pt x="298" y="200"/>
                    <a:pt x="298" y="200"/>
                  </a:cubicBezTo>
                  <a:cubicBezTo>
                    <a:pt x="298" y="201"/>
                    <a:pt x="298" y="201"/>
                    <a:pt x="298" y="201"/>
                  </a:cubicBezTo>
                  <a:cubicBezTo>
                    <a:pt x="299" y="201"/>
                    <a:pt x="299" y="201"/>
                    <a:pt x="299" y="201"/>
                  </a:cubicBezTo>
                  <a:lnTo>
                    <a:pt x="299" y="200"/>
                  </a:lnTo>
                  <a:close/>
                  <a:moveTo>
                    <a:pt x="303" y="207"/>
                  </a:moveTo>
                  <a:cubicBezTo>
                    <a:pt x="302" y="207"/>
                    <a:pt x="302" y="207"/>
                    <a:pt x="302" y="207"/>
                  </a:cubicBezTo>
                  <a:cubicBezTo>
                    <a:pt x="302" y="207"/>
                    <a:pt x="302" y="207"/>
                    <a:pt x="302" y="207"/>
                  </a:cubicBezTo>
                  <a:cubicBezTo>
                    <a:pt x="301" y="208"/>
                    <a:pt x="301" y="208"/>
                    <a:pt x="301" y="208"/>
                  </a:cubicBezTo>
                  <a:cubicBezTo>
                    <a:pt x="300" y="208"/>
                    <a:pt x="300" y="208"/>
                    <a:pt x="300" y="208"/>
                  </a:cubicBezTo>
                  <a:cubicBezTo>
                    <a:pt x="298" y="209"/>
                    <a:pt x="298" y="209"/>
                    <a:pt x="298" y="209"/>
                  </a:cubicBezTo>
                  <a:cubicBezTo>
                    <a:pt x="297" y="209"/>
                    <a:pt x="297" y="209"/>
                    <a:pt x="297" y="209"/>
                  </a:cubicBezTo>
                  <a:cubicBezTo>
                    <a:pt x="297" y="208"/>
                    <a:pt x="297" y="208"/>
                    <a:pt x="297" y="208"/>
                  </a:cubicBezTo>
                  <a:cubicBezTo>
                    <a:pt x="296" y="208"/>
                    <a:pt x="296" y="208"/>
                    <a:pt x="296" y="208"/>
                  </a:cubicBezTo>
                  <a:cubicBezTo>
                    <a:pt x="296" y="208"/>
                    <a:pt x="296" y="208"/>
                    <a:pt x="296" y="208"/>
                  </a:cubicBezTo>
                  <a:cubicBezTo>
                    <a:pt x="296" y="209"/>
                    <a:pt x="295" y="208"/>
                    <a:pt x="295" y="208"/>
                  </a:cubicBezTo>
                  <a:cubicBezTo>
                    <a:pt x="294" y="209"/>
                    <a:pt x="294" y="209"/>
                    <a:pt x="294" y="209"/>
                  </a:cubicBezTo>
                  <a:cubicBezTo>
                    <a:pt x="293" y="209"/>
                    <a:pt x="293" y="209"/>
                    <a:pt x="293" y="209"/>
                  </a:cubicBezTo>
                  <a:cubicBezTo>
                    <a:pt x="292" y="209"/>
                    <a:pt x="292" y="209"/>
                    <a:pt x="292" y="209"/>
                  </a:cubicBezTo>
                  <a:cubicBezTo>
                    <a:pt x="291" y="209"/>
                    <a:pt x="291" y="209"/>
                    <a:pt x="291" y="209"/>
                  </a:cubicBezTo>
                  <a:cubicBezTo>
                    <a:pt x="291" y="209"/>
                    <a:pt x="291" y="209"/>
                    <a:pt x="291" y="209"/>
                  </a:cubicBezTo>
                  <a:cubicBezTo>
                    <a:pt x="291" y="209"/>
                    <a:pt x="291" y="209"/>
                    <a:pt x="290" y="210"/>
                  </a:cubicBezTo>
                  <a:cubicBezTo>
                    <a:pt x="289" y="211"/>
                    <a:pt x="288" y="212"/>
                    <a:pt x="288" y="212"/>
                  </a:cubicBezTo>
                  <a:cubicBezTo>
                    <a:pt x="286" y="213"/>
                    <a:pt x="288" y="214"/>
                    <a:pt x="288" y="214"/>
                  </a:cubicBezTo>
                  <a:cubicBezTo>
                    <a:pt x="287" y="215"/>
                    <a:pt x="286" y="213"/>
                    <a:pt x="286" y="213"/>
                  </a:cubicBezTo>
                  <a:cubicBezTo>
                    <a:pt x="284" y="212"/>
                    <a:pt x="284" y="212"/>
                    <a:pt x="284" y="212"/>
                  </a:cubicBezTo>
                  <a:cubicBezTo>
                    <a:pt x="283" y="212"/>
                    <a:pt x="284" y="212"/>
                    <a:pt x="284" y="212"/>
                  </a:cubicBezTo>
                  <a:cubicBezTo>
                    <a:pt x="287" y="209"/>
                    <a:pt x="287" y="209"/>
                    <a:pt x="287" y="209"/>
                  </a:cubicBezTo>
                  <a:cubicBezTo>
                    <a:pt x="288" y="209"/>
                    <a:pt x="290" y="207"/>
                    <a:pt x="290" y="207"/>
                  </a:cubicBezTo>
                  <a:cubicBezTo>
                    <a:pt x="290" y="206"/>
                    <a:pt x="293" y="205"/>
                    <a:pt x="293" y="205"/>
                  </a:cubicBezTo>
                  <a:cubicBezTo>
                    <a:pt x="294" y="205"/>
                    <a:pt x="292" y="204"/>
                    <a:pt x="292" y="204"/>
                  </a:cubicBezTo>
                  <a:cubicBezTo>
                    <a:pt x="292" y="205"/>
                    <a:pt x="290" y="205"/>
                    <a:pt x="290" y="205"/>
                  </a:cubicBezTo>
                  <a:cubicBezTo>
                    <a:pt x="288" y="207"/>
                    <a:pt x="288" y="207"/>
                    <a:pt x="288" y="207"/>
                  </a:cubicBezTo>
                  <a:cubicBezTo>
                    <a:pt x="287" y="207"/>
                    <a:pt x="286" y="208"/>
                    <a:pt x="286" y="208"/>
                  </a:cubicBezTo>
                  <a:cubicBezTo>
                    <a:pt x="284" y="209"/>
                    <a:pt x="284" y="209"/>
                    <a:pt x="284" y="209"/>
                  </a:cubicBezTo>
                  <a:cubicBezTo>
                    <a:pt x="283" y="210"/>
                    <a:pt x="282" y="210"/>
                    <a:pt x="282" y="210"/>
                  </a:cubicBezTo>
                  <a:cubicBezTo>
                    <a:pt x="281" y="210"/>
                    <a:pt x="277" y="210"/>
                    <a:pt x="277" y="210"/>
                  </a:cubicBezTo>
                  <a:cubicBezTo>
                    <a:pt x="275" y="211"/>
                    <a:pt x="270" y="211"/>
                    <a:pt x="270" y="211"/>
                  </a:cubicBezTo>
                  <a:cubicBezTo>
                    <a:pt x="269" y="210"/>
                    <a:pt x="268" y="211"/>
                    <a:pt x="268" y="211"/>
                  </a:cubicBezTo>
                  <a:cubicBezTo>
                    <a:pt x="268" y="212"/>
                    <a:pt x="265" y="213"/>
                    <a:pt x="265" y="213"/>
                  </a:cubicBezTo>
                  <a:cubicBezTo>
                    <a:pt x="265" y="212"/>
                    <a:pt x="264" y="212"/>
                    <a:pt x="264" y="212"/>
                  </a:cubicBezTo>
                  <a:cubicBezTo>
                    <a:pt x="261" y="212"/>
                    <a:pt x="261" y="212"/>
                    <a:pt x="261" y="212"/>
                  </a:cubicBezTo>
                  <a:cubicBezTo>
                    <a:pt x="260" y="212"/>
                    <a:pt x="260" y="212"/>
                    <a:pt x="260" y="212"/>
                  </a:cubicBezTo>
                  <a:cubicBezTo>
                    <a:pt x="259" y="212"/>
                    <a:pt x="259" y="212"/>
                    <a:pt x="259" y="212"/>
                  </a:cubicBezTo>
                  <a:cubicBezTo>
                    <a:pt x="259" y="213"/>
                    <a:pt x="258" y="213"/>
                    <a:pt x="258" y="213"/>
                  </a:cubicBezTo>
                  <a:cubicBezTo>
                    <a:pt x="256" y="212"/>
                    <a:pt x="256" y="213"/>
                    <a:pt x="255" y="213"/>
                  </a:cubicBezTo>
                  <a:cubicBezTo>
                    <a:pt x="254" y="213"/>
                    <a:pt x="252" y="216"/>
                    <a:pt x="251" y="216"/>
                  </a:cubicBezTo>
                  <a:cubicBezTo>
                    <a:pt x="251" y="215"/>
                    <a:pt x="246" y="217"/>
                    <a:pt x="246" y="217"/>
                  </a:cubicBezTo>
                  <a:cubicBezTo>
                    <a:pt x="246" y="217"/>
                    <a:pt x="246" y="217"/>
                    <a:pt x="246" y="217"/>
                  </a:cubicBezTo>
                  <a:cubicBezTo>
                    <a:pt x="247" y="216"/>
                    <a:pt x="247" y="216"/>
                    <a:pt x="247" y="216"/>
                  </a:cubicBezTo>
                  <a:cubicBezTo>
                    <a:pt x="246" y="216"/>
                    <a:pt x="246" y="216"/>
                    <a:pt x="246" y="216"/>
                  </a:cubicBezTo>
                  <a:cubicBezTo>
                    <a:pt x="244" y="218"/>
                    <a:pt x="244" y="218"/>
                    <a:pt x="244" y="218"/>
                  </a:cubicBezTo>
                  <a:cubicBezTo>
                    <a:pt x="244" y="219"/>
                    <a:pt x="244" y="219"/>
                    <a:pt x="244" y="219"/>
                  </a:cubicBezTo>
                  <a:cubicBezTo>
                    <a:pt x="244" y="220"/>
                    <a:pt x="244" y="220"/>
                    <a:pt x="244" y="220"/>
                  </a:cubicBezTo>
                  <a:cubicBezTo>
                    <a:pt x="244" y="220"/>
                    <a:pt x="244" y="220"/>
                    <a:pt x="244" y="220"/>
                  </a:cubicBezTo>
                  <a:cubicBezTo>
                    <a:pt x="244" y="221"/>
                    <a:pt x="244" y="221"/>
                    <a:pt x="244" y="221"/>
                  </a:cubicBezTo>
                  <a:cubicBezTo>
                    <a:pt x="244" y="222"/>
                    <a:pt x="244" y="222"/>
                    <a:pt x="244" y="222"/>
                  </a:cubicBezTo>
                  <a:cubicBezTo>
                    <a:pt x="244" y="223"/>
                    <a:pt x="244" y="223"/>
                    <a:pt x="244" y="223"/>
                  </a:cubicBezTo>
                  <a:cubicBezTo>
                    <a:pt x="245" y="223"/>
                    <a:pt x="245" y="223"/>
                    <a:pt x="245" y="223"/>
                  </a:cubicBezTo>
                  <a:cubicBezTo>
                    <a:pt x="247" y="223"/>
                    <a:pt x="247" y="223"/>
                    <a:pt x="247" y="223"/>
                  </a:cubicBezTo>
                  <a:cubicBezTo>
                    <a:pt x="248" y="223"/>
                    <a:pt x="248" y="223"/>
                    <a:pt x="248" y="223"/>
                  </a:cubicBezTo>
                  <a:cubicBezTo>
                    <a:pt x="250" y="223"/>
                    <a:pt x="250" y="223"/>
                    <a:pt x="250" y="223"/>
                  </a:cubicBezTo>
                  <a:cubicBezTo>
                    <a:pt x="251" y="223"/>
                    <a:pt x="251" y="223"/>
                    <a:pt x="251" y="223"/>
                  </a:cubicBezTo>
                  <a:cubicBezTo>
                    <a:pt x="252" y="222"/>
                    <a:pt x="252" y="222"/>
                    <a:pt x="252" y="222"/>
                  </a:cubicBezTo>
                  <a:cubicBezTo>
                    <a:pt x="253" y="222"/>
                    <a:pt x="253" y="222"/>
                    <a:pt x="253" y="222"/>
                  </a:cubicBezTo>
                  <a:cubicBezTo>
                    <a:pt x="254" y="222"/>
                    <a:pt x="254" y="222"/>
                    <a:pt x="254" y="222"/>
                  </a:cubicBezTo>
                  <a:cubicBezTo>
                    <a:pt x="255" y="222"/>
                    <a:pt x="255" y="222"/>
                    <a:pt x="255" y="222"/>
                  </a:cubicBezTo>
                  <a:cubicBezTo>
                    <a:pt x="256" y="222"/>
                    <a:pt x="256" y="222"/>
                    <a:pt x="256" y="222"/>
                  </a:cubicBezTo>
                  <a:cubicBezTo>
                    <a:pt x="258" y="222"/>
                    <a:pt x="258" y="222"/>
                    <a:pt x="258" y="222"/>
                  </a:cubicBezTo>
                  <a:cubicBezTo>
                    <a:pt x="258" y="222"/>
                    <a:pt x="258" y="222"/>
                    <a:pt x="258" y="222"/>
                  </a:cubicBezTo>
                  <a:cubicBezTo>
                    <a:pt x="259" y="222"/>
                    <a:pt x="259" y="222"/>
                    <a:pt x="259" y="222"/>
                  </a:cubicBezTo>
                  <a:cubicBezTo>
                    <a:pt x="260" y="221"/>
                    <a:pt x="260" y="221"/>
                    <a:pt x="260" y="221"/>
                  </a:cubicBezTo>
                  <a:cubicBezTo>
                    <a:pt x="262" y="221"/>
                    <a:pt x="262" y="221"/>
                    <a:pt x="262" y="221"/>
                  </a:cubicBezTo>
                  <a:cubicBezTo>
                    <a:pt x="264" y="221"/>
                    <a:pt x="264" y="221"/>
                    <a:pt x="264" y="221"/>
                  </a:cubicBezTo>
                  <a:cubicBezTo>
                    <a:pt x="265" y="221"/>
                    <a:pt x="265" y="221"/>
                    <a:pt x="265" y="221"/>
                  </a:cubicBezTo>
                  <a:cubicBezTo>
                    <a:pt x="267" y="221"/>
                    <a:pt x="267" y="221"/>
                    <a:pt x="267" y="221"/>
                  </a:cubicBezTo>
                  <a:cubicBezTo>
                    <a:pt x="269" y="221"/>
                    <a:pt x="269" y="221"/>
                    <a:pt x="269" y="221"/>
                  </a:cubicBezTo>
                  <a:cubicBezTo>
                    <a:pt x="271" y="220"/>
                    <a:pt x="271" y="220"/>
                    <a:pt x="271" y="220"/>
                  </a:cubicBezTo>
                  <a:cubicBezTo>
                    <a:pt x="272" y="220"/>
                    <a:pt x="272" y="220"/>
                    <a:pt x="272" y="220"/>
                  </a:cubicBezTo>
                  <a:cubicBezTo>
                    <a:pt x="273" y="219"/>
                    <a:pt x="273" y="219"/>
                    <a:pt x="273" y="219"/>
                  </a:cubicBezTo>
                  <a:cubicBezTo>
                    <a:pt x="276" y="219"/>
                    <a:pt x="276" y="219"/>
                    <a:pt x="276" y="219"/>
                  </a:cubicBezTo>
                  <a:cubicBezTo>
                    <a:pt x="277" y="219"/>
                    <a:pt x="277" y="219"/>
                    <a:pt x="277" y="219"/>
                  </a:cubicBezTo>
                  <a:cubicBezTo>
                    <a:pt x="279" y="218"/>
                    <a:pt x="279" y="218"/>
                    <a:pt x="279" y="218"/>
                  </a:cubicBezTo>
                  <a:cubicBezTo>
                    <a:pt x="281" y="218"/>
                    <a:pt x="281" y="218"/>
                    <a:pt x="281" y="218"/>
                  </a:cubicBezTo>
                  <a:cubicBezTo>
                    <a:pt x="282" y="217"/>
                    <a:pt x="282" y="217"/>
                    <a:pt x="282" y="217"/>
                  </a:cubicBezTo>
                  <a:cubicBezTo>
                    <a:pt x="285" y="216"/>
                    <a:pt x="285" y="216"/>
                    <a:pt x="285" y="216"/>
                  </a:cubicBezTo>
                  <a:cubicBezTo>
                    <a:pt x="285" y="216"/>
                    <a:pt x="285" y="216"/>
                    <a:pt x="285" y="216"/>
                  </a:cubicBezTo>
                  <a:cubicBezTo>
                    <a:pt x="286" y="216"/>
                    <a:pt x="286" y="216"/>
                    <a:pt x="286" y="216"/>
                  </a:cubicBezTo>
                  <a:cubicBezTo>
                    <a:pt x="288" y="216"/>
                    <a:pt x="288" y="216"/>
                    <a:pt x="288" y="216"/>
                  </a:cubicBezTo>
                  <a:cubicBezTo>
                    <a:pt x="290" y="215"/>
                    <a:pt x="290" y="215"/>
                    <a:pt x="290" y="215"/>
                  </a:cubicBezTo>
                  <a:cubicBezTo>
                    <a:pt x="291" y="214"/>
                    <a:pt x="291" y="214"/>
                    <a:pt x="291" y="214"/>
                  </a:cubicBezTo>
                  <a:cubicBezTo>
                    <a:pt x="292" y="214"/>
                    <a:pt x="292" y="214"/>
                    <a:pt x="292" y="214"/>
                  </a:cubicBezTo>
                  <a:cubicBezTo>
                    <a:pt x="293" y="213"/>
                    <a:pt x="293" y="213"/>
                    <a:pt x="293" y="213"/>
                  </a:cubicBezTo>
                  <a:cubicBezTo>
                    <a:pt x="294" y="213"/>
                    <a:pt x="294" y="213"/>
                    <a:pt x="294" y="213"/>
                  </a:cubicBezTo>
                  <a:cubicBezTo>
                    <a:pt x="295" y="212"/>
                    <a:pt x="295" y="212"/>
                    <a:pt x="295" y="212"/>
                  </a:cubicBezTo>
                  <a:cubicBezTo>
                    <a:pt x="296" y="211"/>
                    <a:pt x="296" y="211"/>
                    <a:pt x="296" y="211"/>
                  </a:cubicBezTo>
                  <a:cubicBezTo>
                    <a:pt x="297" y="211"/>
                    <a:pt x="297" y="211"/>
                    <a:pt x="297" y="211"/>
                  </a:cubicBezTo>
                  <a:cubicBezTo>
                    <a:pt x="298" y="210"/>
                    <a:pt x="298" y="210"/>
                    <a:pt x="298" y="210"/>
                  </a:cubicBezTo>
                  <a:cubicBezTo>
                    <a:pt x="300" y="209"/>
                    <a:pt x="300" y="209"/>
                    <a:pt x="300" y="209"/>
                  </a:cubicBezTo>
                  <a:cubicBezTo>
                    <a:pt x="301" y="209"/>
                    <a:pt x="301" y="209"/>
                    <a:pt x="301" y="209"/>
                  </a:cubicBezTo>
                  <a:cubicBezTo>
                    <a:pt x="302" y="209"/>
                    <a:pt x="302" y="209"/>
                    <a:pt x="302" y="209"/>
                  </a:cubicBezTo>
                  <a:cubicBezTo>
                    <a:pt x="303" y="208"/>
                    <a:pt x="303" y="208"/>
                    <a:pt x="303" y="208"/>
                  </a:cubicBezTo>
                  <a:cubicBezTo>
                    <a:pt x="304" y="208"/>
                    <a:pt x="304" y="208"/>
                    <a:pt x="304" y="208"/>
                  </a:cubicBezTo>
                  <a:cubicBezTo>
                    <a:pt x="304" y="207"/>
                    <a:pt x="304" y="207"/>
                    <a:pt x="304" y="207"/>
                  </a:cubicBezTo>
                  <a:lnTo>
                    <a:pt x="303" y="207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15" name="New Mexico">
              <a:extLst>
                <a:ext uri="{FF2B5EF4-FFF2-40B4-BE49-F238E27FC236}">
                  <a16:creationId xmlns:a16="http://schemas.microsoft.com/office/drawing/2014/main" id="{70D91956-61D5-4CD3-9059-19C372C5D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4358" y="3189710"/>
              <a:ext cx="901116" cy="1252199"/>
            </a:xfrm>
            <a:custGeom>
              <a:avLst/>
              <a:gdLst>
                <a:gd name="T0" fmla="*/ 217 w 539"/>
                <a:gd name="T1" fmla="*/ 701 h 749"/>
                <a:gd name="T2" fmla="*/ 220 w 539"/>
                <a:gd name="T3" fmla="*/ 701 h 749"/>
                <a:gd name="T4" fmla="*/ 539 w 539"/>
                <a:gd name="T5" fmla="*/ 701 h 749"/>
                <a:gd name="T6" fmla="*/ 539 w 539"/>
                <a:gd name="T7" fmla="*/ 95 h 749"/>
                <a:gd name="T8" fmla="*/ 539 w 539"/>
                <a:gd name="T9" fmla="*/ 95 h 749"/>
                <a:gd name="T10" fmla="*/ 539 w 539"/>
                <a:gd name="T11" fmla="*/ 0 h 749"/>
                <a:gd name="T12" fmla="*/ 2 w 539"/>
                <a:gd name="T13" fmla="*/ 0 h 749"/>
                <a:gd name="T14" fmla="*/ 0 w 539"/>
                <a:gd name="T15" fmla="*/ 0 h 749"/>
                <a:gd name="T16" fmla="*/ 0 w 539"/>
                <a:gd name="T17" fmla="*/ 749 h 749"/>
                <a:gd name="T18" fmla="*/ 56 w 539"/>
                <a:gd name="T19" fmla="*/ 749 h 749"/>
                <a:gd name="T20" fmla="*/ 56 w 539"/>
                <a:gd name="T21" fmla="*/ 704 h 749"/>
                <a:gd name="T22" fmla="*/ 208 w 539"/>
                <a:gd name="T23" fmla="*/ 704 h 749"/>
                <a:gd name="T24" fmla="*/ 208 w 539"/>
                <a:gd name="T25" fmla="*/ 701 h 749"/>
                <a:gd name="T26" fmla="*/ 217 w 539"/>
                <a:gd name="T27" fmla="*/ 701 h 749"/>
                <a:gd name="T28" fmla="*/ 217 w 539"/>
                <a:gd name="T29" fmla="*/ 701 h 749"/>
                <a:gd name="T30" fmla="*/ 217 w 539"/>
                <a:gd name="T31" fmla="*/ 701 h 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9" h="749">
                  <a:moveTo>
                    <a:pt x="217" y="701"/>
                  </a:moveTo>
                  <a:lnTo>
                    <a:pt x="220" y="701"/>
                  </a:lnTo>
                  <a:lnTo>
                    <a:pt x="539" y="701"/>
                  </a:lnTo>
                  <a:lnTo>
                    <a:pt x="539" y="95"/>
                  </a:lnTo>
                  <a:lnTo>
                    <a:pt x="539" y="95"/>
                  </a:lnTo>
                  <a:lnTo>
                    <a:pt x="539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749"/>
                  </a:lnTo>
                  <a:lnTo>
                    <a:pt x="56" y="749"/>
                  </a:lnTo>
                  <a:lnTo>
                    <a:pt x="56" y="704"/>
                  </a:lnTo>
                  <a:lnTo>
                    <a:pt x="208" y="704"/>
                  </a:lnTo>
                  <a:lnTo>
                    <a:pt x="208" y="701"/>
                  </a:lnTo>
                  <a:lnTo>
                    <a:pt x="217" y="701"/>
                  </a:lnTo>
                  <a:lnTo>
                    <a:pt x="217" y="701"/>
                  </a:lnTo>
                  <a:lnTo>
                    <a:pt x="217" y="701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71" name="New Jersey">
              <a:extLst>
                <a:ext uri="{FF2B5EF4-FFF2-40B4-BE49-F238E27FC236}">
                  <a16:creationId xmlns:a16="http://schemas.microsoft.com/office/drawing/2014/main" id="{AAF83104-237E-436C-ACCC-ADD7AF58C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23941" y="2547728"/>
              <a:ext cx="258691" cy="471790"/>
            </a:xfrm>
            <a:custGeom>
              <a:avLst/>
              <a:gdLst>
                <a:gd name="connsiteX0" fmla="*/ 111667 w 258691"/>
                <a:gd name="connsiteY0" fmla="*/ 0 h 471790"/>
                <a:gd name="connsiteX1" fmla="*/ 127561 w 258691"/>
                <a:gd name="connsiteY1" fmla="*/ 0 h 471790"/>
                <a:gd name="connsiteX2" fmla="*/ 171271 w 258691"/>
                <a:gd name="connsiteY2" fmla="*/ 35682 h 471790"/>
                <a:gd name="connsiteX3" fmla="*/ 211008 w 258691"/>
                <a:gd name="connsiteY3" fmla="*/ 71363 h 471790"/>
                <a:gd name="connsiteX4" fmla="*/ 234849 w 258691"/>
                <a:gd name="connsiteY4" fmla="*/ 71363 h 471790"/>
                <a:gd name="connsiteX5" fmla="*/ 258691 w 258691"/>
                <a:gd name="connsiteY5" fmla="*/ 103080 h 471790"/>
                <a:gd name="connsiteX6" fmla="*/ 222928 w 258691"/>
                <a:gd name="connsiteY6" fmla="*/ 162550 h 471790"/>
                <a:gd name="connsiteX7" fmla="*/ 222928 w 258691"/>
                <a:gd name="connsiteY7" fmla="*/ 178408 h 471790"/>
                <a:gd name="connsiteX8" fmla="*/ 238823 w 258691"/>
                <a:gd name="connsiteY8" fmla="*/ 194267 h 471790"/>
                <a:gd name="connsiteX9" fmla="*/ 254717 w 258691"/>
                <a:gd name="connsiteY9" fmla="*/ 210125 h 471790"/>
                <a:gd name="connsiteX10" fmla="*/ 254717 w 258691"/>
                <a:gd name="connsiteY10" fmla="*/ 225984 h 471790"/>
                <a:gd name="connsiteX11" fmla="*/ 254717 w 258691"/>
                <a:gd name="connsiteY11" fmla="*/ 269594 h 471790"/>
                <a:gd name="connsiteX12" fmla="*/ 238823 w 258691"/>
                <a:gd name="connsiteY12" fmla="*/ 269594 h 471790"/>
                <a:gd name="connsiteX13" fmla="*/ 222928 w 258691"/>
                <a:gd name="connsiteY13" fmla="*/ 285453 h 471790"/>
                <a:gd name="connsiteX14" fmla="*/ 222928 w 258691"/>
                <a:gd name="connsiteY14" fmla="*/ 333028 h 471790"/>
                <a:gd name="connsiteX15" fmla="*/ 207034 w 258691"/>
                <a:gd name="connsiteY15" fmla="*/ 348887 h 471790"/>
                <a:gd name="connsiteX16" fmla="*/ 191139 w 258691"/>
                <a:gd name="connsiteY16" fmla="*/ 348887 h 471790"/>
                <a:gd name="connsiteX17" fmla="*/ 191139 w 258691"/>
                <a:gd name="connsiteY17" fmla="*/ 364745 h 471790"/>
                <a:gd name="connsiteX18" fmla="*/ 115641 w 258691"/>
                <a:gd name="connsiteY18" fmla="*/ 471790 h 471790"/>
                <a:gd name="connsiteX19" fmla="*/ 115641 w 258691"/>
                <a:gd name="connsiteY19" fmla="*/ 455932 h 471790"/>
                <a:gd name="connsiteX20" fmla="*/ 115641 w 258691"/>
                <a:gd name="connsiteY20" fmla="*/ 424215 h 471790"/>
                <a:gd name="connsiteX21" fmla="*/ 83852 w 258691"/>
                <a:gd name="connsiteY21" fmla="*/ 424215 h 471790"/>
                <a:gd name="connsiteX22" fmla="*/ 67957 w 258691"/>
                <a:gd name="connsiteY22" fmla="*/ 408356 h 471790"/>
                <a:gd name="connsiteX23" fmla="*/ 52063 w 258691"/>
                <a:gd name="connsiteY23" fmla="*/ 392498 h 471790"/>
                <a:gd name="connsiteX24" fmla="*/ 31946 w 258691"/>
                <a:gd name="connsiteY24" fmla="*/ 374099 h 471790"/>
                <a:gd name="connsiteX25" fmla="*/ 7543 w 258691"/>
                <a:gd name="connsiteY25" fmla="*/ 351780 h 471790"/>
                <a:gd name="connsiteX26" fmla="*/ 0 w 258691"/>
                <a:gd name="connsiteY26" fmla="*/ 341160 h 471790"/>
                <a:gd name="connsiteX27" fmla="*/ 8353 w 258691"/>
                <a:gd name="connsiteY27" fmla="*/ 336993 h 471790"/>
                <a:gd name="connsiteX28" fmla="*/ 60010 w 258691"/>
                <a:gd name="connsiteY28" fmla="*/ 289418 h 471790"/>
                <a:gd name="connsiteX29" fmla="*/ 60010 w 258691"/>
                <a:gd name="connsiteY29" fmla="*/ 269594 h 471790"/>
                <a:gd name="connsiteX30" fmla="*/ 75904 w 258691"/>
                <a:gd name="connsiteY30" fmla="*/ 245807 h 471790"/>
                <a:gd name="connsiteX31" fmla="*/ 75904 w 258691"/>
                <a:gd name="connsiteY31" fmla="*/ 186337 h 471790"/>
                <a:gd name="connsiteX32" fmla="*/ 48089 w 258691"/>
                <a:gd name="connsiteY32" fmla="*/ 134797 h 471790"/>
                <a:gd name="connsiteX33" fmla="*/ 36168 w 258691"/>
                <a:gd name="connsiteY33" fmla="*/ 138762 h 471790"/>
                <a:gd name="connsiteX34" fmla="*/ 40142 w 258691"/>
                <a:gd name="connsiteY34" fmla="*/ 130833 h 471790"/>
                <a:gd name="connsiteX35" fmla="*/ 44115 w 258691"/>
                <a:gd name="connsiteY35" fmla="*/ 118939 h 471790"/>
                <a:gd name="connsiteX36" fmla="*/ 52063 w 258691"/>
                <a:gd name="connsiteY36" fmla="*/ 95151 h 471790"/>
                <a:gd name="connsiteX37" fmla="*/ 75904 w 258691"/>
                <a:gd name="connsiteY37" fmla="*/ 59469 h 471790"/>
                <a:gd name="connsiteX38" fmla="*/ 75904 w 258691"/>
                <a:gd name="connsiteY38" fmla="*/ 15859 h 471790"/>
                <a:gd name="connsiteX39" fmla="*/ 111667 w 258691"/>
                <a:gd name="connsiteY39" fmla="*/ 3965 h 471790"/>
                <a:gd name="connsiteX40" fmla="*/ 107693 w 258691"/>
                <a:gd name="connsiteY40" fmla="*/ 3965 h 471790"/>
                <a:gd name="connsiteX41" fmla="*/ 111667 w 258691"/>
                <a:gd name="connsiteY41" fmla="*/ 0 h 471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58691" h="471790">
                  <a:moveTo>
                    <a:pt x="111667" y="0"/>
                  </a:moveTo>
                  <a:cubicBezTo>
                    <a:pt x="111667" y="0"/>
                    <a:pt x="111667" y="0"/>
                    <a:pt x="127561" y="0"/>
                  </a:cubicBezTo>
                  <a:cubicBezTo>
                    <a:pt x="127561" y="0"/>
                    <a:pt x="127561" y="0"/>
                    <a:pt x="171271" y="35682"/>
                  </a:cubicBezTo>
                  <a:cubicBezTo>
                    <a:pt x="171271" y="35682"/>
                    <a:pt x="171271" y="35682"/>
                    <a:pt x="211008" y="71363"/>
                  </a:cubicBezTo>
                  <a:lnTo>
                    <a:pt x="234849" y="71363"/>
                  </a:lnTo>
                  <a:cubicBezTo>
                    <a:pt x="234849" y="71363"/>
                    <a:pt x="234849" y="71363"/>
                    <a:pt x="258691" y="103080"/>
                  </a:cubicBezTo>
                  <a:cubicBezTo>
                    <a:pt x="258691" y="103080"/>
                    <a:pt x="258691" y="103080"/>
                    <a:pt x="222928" y="162550"/>
                  </a:cubicBezTo>
                  <a:cubicBezTo>
                    <a:pt x="222928" y="162550"/>
                    <a:pt x="222928" y="162550"/>
                    <a:pt x="222928" y="178408"/>
                  </a:cubicBezTo>
                  <a:cubicBezTo>
                    <a:pt x="222928" y="178408"/>
                    <a:pt x="222928" y="178408"/>
                    <a:pt x="238823" y="194267"/>
                  </a:cubicBezTo>
                  <a:cubicBezTo>
                    <a:pt x="238823" y="194267"/>
                    <a:pt x="238823" y="194267"/>
                    <a:pt x="254717" y="210125"/>
                  </a:cubicBezTo>
                  <a:cubicBezTo>
                    <a:pt x="254717" y="210125"/>
                    <a:pt x="254717" y="210125"/>
                    <a:pt x="254717" y="225984"/>
                  </a:cubicBezTo>
                  <a:cubicBezTo>
                    <a:pt x="254717" y="225984"/>
                    <a:pt x="254717" y="225984"/>
                    <a:pt x="254717" y="269594"/>
                  </a:cubicBezTo>
                  <a:cubicBezTo>
                    <a:pt x="254717" y="269594"/>
                    <a:pt x="254717" y="269594"/>
                    <a:pt x="238823" y="269594"/>
                  </a:cubicBezTo>
                  <a:cubicBezTo>
                    <a:pt x="238823" y="269594"/>
                    <a:pt x="238823" y="269594"/>
                    <a:pt x="222928" y="285453"/>
                  </a:cubicBezTo>
                  <a:cubicBezTo>
                    <a:pt x="222928" y="285453"/>
                    <a:pt x="222928" y="285453"/>
                    <a:pt x="222928" y="333028"/>
                  </a:cubicBezTo>
                  <a:cubicBezTo>
                    <a:pt x="222928" y="333028"/>
                    <a:pt x="222928" y="333028"/>
                    <a:pt x="207034" y="348887"/>
                  </a:cubicBezTo>
                  <a:cubicBezTo>
                    <a:pt x="207034" y="348887"/>
                    <a:pt x="207034" y="348887"/>
                    <a:pt x="191139" y="348887"/>
                  </a:cubicBezTo>
                  <a:cubicBezTo>
                    <a:pt x="191139" y="348887"/>
                    <a:pt x="191139" y="348887"/>
                    <a:pt x="191139" y="364745"/>
                  </a:cubicBezTo>
                  <a:cubicBezTo>
                    <a:pt x="191139" y="364745"/>
                    <a:pt x="191139" y="364745"/>
                    <a:pt x="115641" y="471790"/>
                  </a:cubicBezTo>
                  <a:cubicBezTo>
                    <a:pt x="115641" y="471790"/>
                    <a:pt x="115641" y="471790"/>
                    <a:pt x="115641" y="455932"/>
                  </a:cubicBezTo>
                  <a:cubicBezTo>
                    <a:pt x="115641" y="455932"/>
                    <a:pt x="115641" y="455932"/>
                    <a:pt x="115641" y="424215"/>
                  </a:cubicBezTo>
                  <a:cubicBezTo>
                    <a:pt x="115641" y="424215"/>
                    <a:pt x="115641" y="424215"/>
                    <a:pt x="83852" y="424215"/>
                  </a:cubicBezTo>
                  <a:cubicBezTo>
                    <a:pt x="83852" y="424215"/>
                    <a:pt x="83852" y="424215"/>
                    <a:pt x="67957" y="408356"/>
                  </a:cubicBezTo>
                  <a:cubicBezTo>
                    <a:pt x="67957" y="408356"/>
                    <a:pt x="67957" y="408356"/>
                    <a:pt x="52063" y="392498"/>
                  </a:cubicBezTo>
                  <a:cubicBezTo>
                    <a:pt x="52063" y="392498"/>
                    <a:pt x="52063" y="392498"/>
                    <a:pt x="31946" y="374099"/>
                  </a:cubicBezTo>
                  <a:lnTo>
                    <a:pt x="7543" y="351780"/>
                  </a:lnTo>
                  <a:lnTo>
                    <a:pt x="0" y="341160"/>
                  </a:lnTo>
                  <a:lnTo>
                    <a:pt x="8353" y="336993"/>
                  </a:lnTo>
                  <a:cubicBezTo>
                    <a:pt x="32194" y="313205"/>
                    <a:pt x="52063" y="293382"/>
                    <a:pt x="60010" y="289418"/>
                  </a:cubicBezTo>
                  <a:cubicBezTo>
                    <a:pt x="60010" y="289418"/>
                    <a:pt x="60010" y="289418"/>
                    <a:pt x="60010" y="269594"/>
                  </a:cubicBezTo>
                  <a:cubicBezTo>
                    <a:pt x="60010" y="269594"/>
                    <a:pt x="60010" y="269594"/>
                    <a:pt x="75904" y="245807"/>
                  </a:cubicBezTo>
                  <a:cubicBezTo>
                    <a:pt x="75904" y="245807"/>
                    <a:pt x="75904" y="245807"/>
                    <a:pt x="75904" y="186337"/>
                  </a:cubicBezTo>
                  <a:cubicBezTo>
                    <a:pt x="75904" y="186337"/>
                    <a:pt x="75904" y="186337"/>
                    <a:pt x="48089" y="134797"/>
                  </a:cubicBezTo>
                  <a:cubicBezTo>
                    <a:pt x="48089" y="134797"/>
                    <a:pt x="48089" y="134797"/>
                    <a:pt x="36168" y="138762"/>
                  </a:cubicBezTo>
                  <a:cubicBezTo>
                    <a:pt x="36168" y="138762"/>
                    <a:pt x="36168" y="138762"/>
                    <a:pt x="40142" y="130833"/>
                  </a:cubicBezTo>
                  <a:cubicBezTo>
                    <a:pt x="40142" y="130833"/>
                    <a:pt x="40142" y="130833"/>
                    <a:pt x="44115" y="118939"/>
                  </a:cubicBezTo>
                  <a:cubicBezTo>
                    <a:pt x="44115" y="118939"/>
                    <a:pt x="44115" y="118939"/>
                    <a:pt x="52063" y="95151"/>
                  </a:cubicBezTo>
                  <a:cubicBezTo>
                    <a:pt x="52063" y="95151"/>
                    <a:pt x="52063" y="95151"/>
                    <a:pt x="75904" y="59469"/>
                  </a:cubicBezTo>
                  <a:cubicBezTo>
                    <a:pt x="75904" y="59469"/>
                    <a:pt x="75904" y="59469"/>
                    <a:pt x="75904" y="15859"/>
                  </a:cubicBezTo>
                  <a:cubicBezTo>
                    <a:pt x="75904" y="15859"/>
                    <a:pt x="75904" y="15859"/>
                    <a:pt x="111667" y="3965"/>
                  </a:cubicBezTo>
                  <a:cubicBezTo>
                    <a:pt x="111667" y="3965"/>
                    <a:pt x="111667" y="3965"/>
                    <a:pt x="107693" y="3965"/>
                  </a:cubicBezTo>
                  <a:cubicBezTo>
                    <a:pt x="107693" y="0"/>
                    <a:pt x="111667" y="0"/>
                    <a:pt x="111667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50" name="New Hampshire">
              <a:extLst>
                <a:ext uri="{FF2B5EF4-FFF2-40B4-BE49-F238E27FC236}">
                  <a16:creationId xmlns:a16="http://schemas.microsoft.com/office/drawing/2014/main" id="{BD50E256-79FD-4C2B-A4FE-1B7457C98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3313" y="1705127"/>
              <a:ext cx="312632" cy="538329"/>
            </a:xfrm>
            <a:custGeom>
              <a:avLst/>
              <a:gdLst>
                <a:gd name="T0" fmla="*/ 74 w 79"/>
                <a:gd name="T1" fmla="*/ 101 h 136"/>
                <a:gd name="T2" fmla="*/ 74 w 79"/>
                <a:gd name="T3" fmla="*/ 75 h 136"/>
                <a:gd name="T4" fmla="*/ 67 w 79"/>
                <a:gd name="T5" fmla="*/ 48 h 136"/>
                <a:gd name="T6" fmla="*/ 67 w 79"/>
                <a:gd name="T7" fmla="*/ 42 h 136"/>
                <a:gd name="T8" fmla="*/ 66 w 79"/>
                <a:gd name="T9" fmla="*/ 36 h 136"/>
                <a:gd name="T10" fmla="*/ 66 w 79"/>
                <a:gd name="T11" fmla="*/ 17 h 136"/>
                <a:gd name="T12" fmla="*/ 66 w 79"/>
                <a:gd name="T13" fmla="*/ 6 h 136"/>
                <a:gd name="T14" fmla="*/ 66 w 79"/>
                <a:gd name="T15" fmla="*/ 3 h 136"/>
                <a:gd name="T16" fmla="*/ 60 w 79"/>
                <a:gd name="T17" fmla="*/ 0 h 136"/>
                <a:gd name="T18" fmla="*/ 52 w 79"/>
                <a:gd name="T19" fmla="*/ 4 h 136"/>
                <a:gd name="T20" fmla="*/ 44 w 79"/>
                <a:gd name="T21" fmla="*/ 4 h 136"/>
                <a:gd name="T22" fmla="*/ 41 w 79"/>
                <a:gd name="T23" fmla="*/ 8 h 136"/>
                <a:gd name="T24" fmla="*/ 39 w 79"/>
                <a:gd name="T25" fmla="*/ 12 h 136"/>
                <a:gd name="T26" fmla="*/ 38 w 79"/>
                <a:gd name="T27" fmla="*/ 16 h 136"/>
                <a:gd name="T28" fmla="*/ 38 w 79"/>
                <a:gd name="T29" fmla="*/ 18 h 136"/>
                <a:gd name="T30" fmla="*/ 38 w 79"/>
                <a:gd name="T31" fmla="*/ 30 h 136"/>
                <a:gd name="T32" fmla="*/ 32 w 79"/>
                <a:gd name="T33" fmla="*/ 36 h 136"/>
                <a:gd name="T34" fmla="*/ 31 w 79"/>
                <a:gd name="T35" fmla="*/ 36 h 136"/>
                <a:gd name="T36" fmla="*/ 31 w 79"/>
                <a:gd name="T37" fmla="*/ 42 h 136"/>
                <a:gd name="T38" fmla="*/ 26 w 79"/>
                <a:gd name="T39" fmla="*/ 48 h 136"/>
                <a:gd name="T40" fmla="*/ 26 w 79"/>
                <a:gd name="T41" fmla="*/ 49 h 136"/>
                <a:gd name="T42" fmla="*/ 21 w 79"/>
                <a:gd name="T43" fmla="*/ 56 h 136"/>
                <a:gd name="T44" fmla="*/ 19 w 79"/>
                <a:gd name="T45" fmla="*/ 60 h 136"/>
                <a:gd name="T46" fmla="*/ 21 w 79"/>
                <a:gd name="T47" fmla="*/ 61 h 136"/>
                <a:gd name="T48" fmla="*/ 15 w 79"/>
                <a:gd name="T49" fmla="*/ 72 h 136"/>
                <a:gd name="T50" fmla="*/ 15 w 79"/>
                <a:gd name="T51" fmla="*/ 73 h 136"/>
                <a:gd name="T52" fmla="*/ 10 w 79"/>
                <a:gd name="T53" fmla="*/ 81 h 136"/>
                <a:gd name="T54" fmla="*/ 7 w 79"/>
                <a:gd name="T55" fmla="*/ 85 h 136"/>
                <a:gd name="T56" fmla="*/ 7 w 79"/>
                <a:gd name="T57" fmla="*/ 85 h 136"/>
                <a:gd name="T58" fmla="*/ 8 w 79"/>
                <a:gd name="T59" fmla="*/ 85 h 136"/>
                <a:gd name="T60" fmla="*/ 10 w 79"/>
                <a:gd name="T61" fmla="*/ 86 h 136"/>
                <a:gd name="T62" fmla="*/ 10 w 79"/>
                <a:gd name="T63" fmla="*/ 99 h 136"/>
                <a:gd name="T64" fmla="*/ 10 w 79"/>
                <a:gd name="T65" fmla="*/ 102 h 136"/>
                <a:gd name="T66" fmla="*/ 10 w 79"/>
                <a:gd name="T67" fmla="*/ 102 h 136"/>
                <a:gd name="T68" fmla="*/ 10 w 79"/>
                <a:gd name="T69" fmla="*/ 102 h 136"/>
                <a:gd name="T70" fmla="*/ 10 w 79"/>
                <a:gd name="T71" fmla="*/ 103 h 136"/>
                <a:gd name="T72" fmla="*/ 10 w 79"/>
                <a:gd name="T73" fmla="*/ 103 h 136"/>
                <a:gd name="T74" fmla="*/ 9 w 79"/>
                <a:gd name="T75" fmla="*/ 108 h 136"/>
                <a:gd name="T76" fmla="*/ 8 w 79"/>
                <a:gd name="T77" fmla="*/ 111 h 136"/>
                <a:gd name="T78" fmla="*/ 8 w 79"/>
                <a:gd name="T79" fmla="*/ 112 h 136"/>
                <a:gd name="T80" fmla="*/ 8 w 79"/>
                <a:gd name="T81" fmla="*/ 112 h 136"/>
                <a:gd name="T82" fmla="*/ 7 w 79"/>
                <a:gd name="T83" fmla="*/ 112 h 136"/>
                <a:gd name="T84" fmla="*/ 7 w 79"/>
                <a:gd name="T85" fmla="*/ 112 h 136"/>
                <a:gd name="T86" fmla="*/ 7 w 79"/>
                <a:gd name="T87" fmla="*/ 113 h 136"/>
                <a:gd name="T88" fmla="*/ 1 w 79"/>
                <a:gd name="T89" fmla="*/ 120 h 136"/>
                <a:gd name="T90" fmla="*/ 0 w 79"/>
                <a:gd name="T91" fmla="*/ 120 h 136"/>
                <a:gd name="T92" fmla="*/ 0 w 79"/>
                <a:gd name="T93" fmla="*/ 128 h 136"/>
                <a:gd name="T94" fmla="*/ 0 w 79"/>
                <a:gd name="T95" fmla="*/ 128 h 136"/>
                <a:gd name="T96" fmla="*/ 1 w 79"/>
                <a:gd name="T97" fmla="*/ 128 h 136"/>
                <a:gd name="T98" fmla="*/ 39 w 79"/>
                <a:gd name="T99" fmla="*/ 128 h 136"/>
                <a:gd name="T100" fmla="*/ 39 w 79"/>
                <a:gd name="T101" fmla="*/ 136 h 136"/>
                <a:gd name="T102" fmla="*/ 55 w 79"/>
                <a:gd name="T103" fmla="*/ 136 h 136"/>
                <a:gd name="T104" fmla="*/ 66 w 79"/>
                <a:gd name="T105" fmla="*/ 127 h 136"/>
                <a:gd name="T106" fmla="*/ 67 w 79"/>
                <a:gd name="T107" fmla="*/ 125 h 136"/>
                <a:gd name="T108" fmla="*/ 68 w 79"/>
                <a:gd name="T109" fmla="*/ 121 h 136"/>
                <a:gd name="T110" fmla="*/ 76 w 79"/>
                <a:gd name="T111" fmla="*/ 113 h 136"/>
                <a:gd name="T112" fmla="*/ 79 w 79"/>
                <a:gd name="T113" fmla="*/ 109 h 136"/>
                <a:gd name="T114" fmla="*/ 78 w 79"/>
                <a:gd name="T115" fmla="*/ 108 h 136"/>
                <a:gd name="T116" fmla="*/ 74 w 79"/>
                <a:gd name="T117" fmla="*/ 10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9" h="136">
                  <a:moveTo>
                    <a:pt x="74" y="101"/>
                  </a:moveTo>
                  <a:cubicBezTo>
                    <a:pt x="74" y="75"/>
                    <a:pt x="74" y="75"/>
                    <a:pt x="74" y="75"/>
                  </a:cubicBezTo>
                  <a:cubicBezTo>
                    <a:pt x="67" y="48"/>
                    <a:pt x="67" y="48"/>
                    <a:pt x="67" y="48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6" y="34"/>
                    <a:pt x="67" y="20"/>
                    <a:pt x="66" y="17"/>
                  </a:cubicBezTo>
                  <a:cubicBezTo>
                    <a:pt x="65" y="14"/>
                    <a:pt x="66" y="7"/>
                    <a:pt x="66" y="6"/>
                  </a:cubicBezTo>
                  <a:cubicBezTo>
                    <a:pt x="66" y="3"/>
                    <a:pt x="66" y="3"/>
                    <a:pt x="66" y="3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38" y="32"/>
                    <a:pt x="35" y="34"/>
                    <a:pt x="32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42"/>
                    <a:pt x="31" y="42"/>
                    <a:pt x="31" y="42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50"/>
                    <a:pt x="24" y="53"/>
                    <a:pt x="21" y="56"/>
                  </a:cubicBezTo>
                  <a:cubicBezTo>
                    <a:pt x="19" y="58"/>
                    <a:pt x="19" y="59"/>
                    <a:pt x="19" y="60"/>
                  </a:cubicBezTo>
                  <a:cubicBezTo>
                    <a:pt x="19" y="61"/>
                    <a:pt x="20" y="61"/>
                    <a:pt x="21" y="61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5" y="73"/>
                    <a:pt x="15" y="73"/>
                    <a:pt x="15" y="73"/>
                  </a:cubicBezTo>
                  <a:cubicBezTo>
                    <a:pt x="15" y="73"/>
                    <a:pt x="15" y="77"/>
                    <a:pt x="10" y="81"/>
                  </a:cubicBezTo>
                  <a:cubicBezTo>
                    <a:pt x="8" y="83"/>
                    <a:pt x="7" y="84"/>
                    <a:pt x="7" y="85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8" y="86"/>
                    <a:pt x="9" y="86"/>
                    <a:pt x="10" y="86"/>
                  </a:cubicBezTo>
                  <a:cubicBezTo>
                    <a:pt x="10" y="99"/>
                    <a:pt x="10" y="99"/>
                    <a:pt x="10" y="99"/>
                  </a:cubicBezTo>
                  <a:cubicBezTo>
                    <a:pt x="10" y="100"/>
                    <a:pt x="10" y="101"/>
                    <a:pt x="10" y="102"/>
                  </a:cubicBezTo>
                  <a:cubicBezTo>
                    <a:pt x="10" y="102"/>
                    <a:pt x="10" y="102"/>
                    <a:pt x="10" y="102"/>
                  </a:cubicBezTo>
                  <a:cubicBezTo>
                    <a:pt x="10" y="102"/>
                    <a:pt x="10" y="102"/>
                    <a:pt x="10" y="102"/>
                  </a:cubicBezTo>
                  <a:cubicBezTo>
                    <a:pt x="10" y="103"/>
                    <a:pt x="10" y="103"/>
                    <a:pt x="10" y="103"/>
                  </a:cubicBezTo>
                  <a:cubicBezTo>
                    <a:pt x="10" y="103"/>
                    <a:pt x="10" y="103"/>
                    <a:pt x="10" y="103"/>
                  </a:cubicBezTo>
                  <a:cubicBezTo>
                    <a:pt x="9" y="104"/>
                    <a:pt x="9" y="105"/>
                    <a:pt x="9" y="108"/>
                  </a:cubicBezTo>
                  <a:cubicBezTo>
                    <a:pt x="9" y="109"/>
                    <a:pt x="8" y="111"/>
                    <a:pt x="8" y="111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8" y="112"/>
                    <a:pt x="8" y="112"/>
                    <a:pt x="8" y="112"/>
                  </a:cubicBezTo>
                  <a:cubicBezTo>
                    <a:pt x="7" y="112"/>
                    <a:pt x="7" y="112"/>
                    <a:pt x="7" y="112"/>
                  </a:cubicBezTo>
                  <a:cubicBezTo>
                    <a:pt x="7" y="112"/>
                    <a:pt x="7" y="112"/>
                    <a:pt x="7" y="112"/>
                  </a:cubicBezTo>
                  <a:cubicBezTo>
                    <a:pt x="7" y="113"/>
                    <a:pt x="7" y="113"/>
                    <a:pt x="7" y="113"/>
                  </a:cubicBezTo>
                  <a:cubicBezTo>
                    <a:pt x="5" y="117"/>
                    <a:pt x="2" y="119"/>
                    <a:pt x="1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1" y="128"/>
                    <a:pt x="1" y="128"/>
                    <a:pt x="1" y="128"/>
                  </a:cubicBezTo>
                  <a:cubicBezTo>
                    <a:pt x="39" y="128"/>
                    <a:pt x="39" y="128"/>
                    <a:pt x="39" y="128"/>
                  </a:cubicBezTo>
                  <a:cubicBezTo>
                    <a:pt x="39" y="136"/>
                    <a:pt x="39" y="136"/>
                    <a:pt x="39" y="136"/>
                  </a:cubicBezTo>
                  <a:cubicBezTo>
                    <a:pt x="55" y="136"/>
                    <a:pt x="55" y="136"/>
                    <a:pt x="55" y="136"/>
                  </a:cubicBezTo>
                  <a:cubicBezTo>
                    <a:pt x="66" y="127"/>
                    <a:pt x="66" y="127"/>
                    <a:pt x="66" y="127"/>
                  </a:cubicBezTo>
                  <a:cubicBezTo>
                    <a:pt x="67" y="125"/>
                    <a:pt x="67" y="125"/>
                    <a:pt x="67" y="125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76" y="113"/>
                    <a:pt x="76" y="113"/>
                    <a:pt x="76" y="113"/>
                  </a:cubicBezTo>
                  <a:cubicBezTo>
                    <a:pt x="79" y="109"/>
                    <a:pt x="79" y="109"/>
                    <a:pt x="79" y="109"/>
                  </a:cubicBezTo>
                  <a:cubicBezTo>
                    <a:pt x="78" y="108"/>
                    <a:pt x="78" y="108"/>
                    <a:pt x="78" y="108"/>
                  </a:cubicBezTo>
                  <a:lnTo>
                    <a:pt x="74" y="101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23" name="Nevada">
              <a:extLst>
                <a:ext uri="{FF2B5EF4-FFF2-40B4-BE49-F238E27FC236}">
                  <a16:creationId xmlns:a16="http://schemas.microsoft.com/office/drawing/2014/main" id="{AA8F0A00-3964-4C63-B7DD-DB7402D4E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9093" y="2223394"/>
              <a:ext cx="926193" cy="1414367"/>
            </a:xfrm>
            <a:custGeom>
              <a:avLst/>
              <a:gdLst>
                <a:gd name="T0" fmla="*/ 118 w 234"/>
                <a:gd name="T1" fmla="*/ 0 h 357"/>
                <a:gd name="T2" fmla="*/ 118 w 234"/>
                <a:gd name="T3" fmla="*/ 0 h 357"/>
                <a:gd name="T4" fmla="*/ 0 w 234"/>
                <a:gd name="T5" fmla="*/ 0 h 357"/>
                <a:gd name="T6" fmla="*/ 0 w 234"/>
                <a:gd name="T7" fmla="*/ 142 h 357"/>
                <a:gd name="T8" fmla="*/ 217 w 234"/>
                <a:gd name="T9" fmla="*/ 357 h 357"/>
                <a:gd name="T10" fmla="*/ 217 w 234"/>
                <a:gd name="T11" fmla="*/ 357 h 357"/>
                <a:gd name="T12" fmla="*/ 217 w 234"/>
                <a:gd name="T13" fmla="*/ 326 h 357"/>
                <a:gd name="T14" fmla="*/ 220 w 234"/>
                <a:gd name="T15" fmla="*/ 323 h 357"/>
                <a:gd name="T16" fmla="*/ 217 w 234"/>
                <a:gd name="T17" fmla="*/ 317 h 357"/>
                <a:gd name="T18" fmla="*/ 210 w 234"/>
                <a:gd name="T19" fmla="*/ 310 h 357"/>
                <a:gd name="T20" fmla="*/ 214 w 234"/>
                <a:gd name="T21" fmla="*/ 288 h 357"/>
                <a:gd name="T22" fmla="*/ 234 w 234"/>
                <a:gd name="T23" fmla="*/ 301 h 357"/>
                <a:gd name="T24" fmla="*/ 234 w 234"/>
                <a:gd name="T25" fmla="*/ 244 h 357"/>
                <a:gd name="T26" fmla="*/ 234 w 234"/>
                <a:gd name="T27" fmla="*/ 0 h 357"/>
                <a:gd name="T28" fmla="*/ 118 w 234"/>
                <a:gd name="T29" fmla="*/ 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4" h="357">
                  <a:moveTo>
                    <a:pt x="118" y="0"/>
                  </a:moveTo>
                  <a:cubicBezTo>
                    <a:pt x="118" y="0"/>
                    <a:pt x="118" y="0"/>
                    <a:pt x="1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217" y="357"/>
                    <a:pt x="217" y="357"/>
                    <a:pt x="217" y="357"/>
                  </a:cubicBezTo>
                  <a:cubicBezTo>
                    <a:pt x="217" y="357"/>
                    <a:pt x="217" y="357"/>
                    <a:pt x="217" y="357"/>
                  </a:cubicBezTo>
                  <a:cubicBezTo>
                    <a:pt x="217" y="326"/>
                    <a:pt x="217" y="326"/>
                    <a:pt x="217" y="326"/>
                  </a:cubicBezTo>
                  <a:cubicBezTo>
                    <a:pt x="218" y="326"/>
                    <a:pt x="220" y="325"/>
                    <a:pt x="220" y="323"/>
                  </a:cubicBezTo>
                  <a:cubicBezTo>
                    <a:pt x="221" y="321"/>
                    <a:pt x="220" y="319"/>
                    <a:pt x="217" y="317"/>
                  </a:cubicBezTo>
                  <a:cubicBezTo>
                    <a:pt x="210" y="310"/>
                    <a:pt x="210" y="310"/>
                    <a:pt x="210" y="310"/>
                  </a:cubicBezTo>
                  <a:cubicBezTo>
                    <a:pt x="214" y="288"/>
                    <a:pt x="214" y="288"/>
                    <a:pt x="214" y="288"/>
                  </a:cubicBezTo>
                  <a:cubicBezTo>
                    <a:pt x="234" y="301"/>
                    <a:pt x="234" y="301"/>
                    <a:pt x="234" y="301"/>
                  </a:cubicBezTo>
                  <a:cubicBezTo>
                    <a:pt x="234" y="244"/>
                    <a:pt x="234" y="244"/>
                    <a:pt x="234" y="244"/>
                  </a:cubicBezTo>
                  <a:cubicBezTo>
                    <a:pt x="234" y="0"/>
                    <a:pt x="234" y="0"/>
                    <a:pt x="234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25" name="Nebraska">
              <a:extLst>
                <a:ext uri="{FF2B5EF4-FFF2-40B4-BE49-F238E27FC236}">
                  <a16:creationId xmlns:a16="http://schemas.microsoft.com/office/drawing/2014/main" id="{4754CA13-84E3-487E-9C95-4A5191BE4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963" y="2032805"/>
              <a:ext cx="1315729" cy="583468"/>
            </a:xfrm>
            <a:custGeom>
              <a:avLst/>
              <a:gdLst>
                <a:gd name="T0" fmla="*/ 787 w 787"/>
                <a:gd name="T1" fmla="*/ 323 h 349"/>
                <a:gd name="T2" fmla="*/ 740 w 787"/>
                <a:gd name="T3" fmla="*/ 294 h 349"/>
                <a:gd name="T4" fmla="*/ 740 w 787"/>
                <a:gd name="T5" fmla="*/ 294 h 349"/>
                <a:gd name="T6" fmla="*/ 740 w 787"/>
                <a:gd name="T7" fmla="*/ 294 h 349"/>
                <a:gd name="T8" fmla="*/ 738 w 787"/>
                <a:gd name="T9" fmla="*/ 292 h 349"/>
                <a:gd name="T10" fmla="*/ 740 w 787"/>
                <a:gd name="T11" fmla="*/ 292 h 349"/>
                <a:gd name="T12" fmla="*/ 735 w 787"/>
                <a:gd name="T13" fmla="*/ 249 h 349"/>
                <a:gd name="T14" fmla="*/ 735 w 787"/>
                <a:gd name="T15" fmla="*/ 188 h 349"/>
                <a:gd name="T16" fmla="*/ 707 w 787"/>
                <a:gd name="T17" fmla="*/ 176 h 349"/>
                <a:gd name="T18" fmla="*/ 707 w 787"/>
                <a:gd name="T19" fmla="*/ 105 h 349"/>
                <a:gd name="T20" fmla="*/ 679 w 787"/>
                <a:gd name="T21" fmla="*/ 60 h 349"/>
                <a:gd name="T22" fmla="*/ 650 w 787"/>
                <a:gd name="T23" fmla="*/ 48 h 349"/>
                <a:gd name="T24" fmla="*/ 622 w 787"/>
                <a:gd name="T25" fmla="*/ 27 h 349"/>
                <a:gd name="T26" fmla="*/ 525 w 787"/>
                <a:gd name="T27" fmla="*/ 27 h 349"/>
                <a:gd name="T28" fmla="*/ 492 w 787"/>
                <a:gd name="T29" fmla="*/ 0 h 349"/>
                <a:gd name="T30" fmla="*/ 0 w 787"/>
                <a:gd name="T31" fmla="*/ 0 h 349"/>
                <a:gd name="T32" fmla="*/ 0 w 787"/>
                <a:gd name="T33" fmla="*/ 249 h 349"/>
                <a:gd name="T34" fmla="*/ 196 w 787"/>
                <a:gd name="T35" fmla="*/ 249 h 349"/>
                <a:gd name="T36" fmla="*/ 196 w 787"/>
                <a:gd name="T37" fmla="*/ 349 h 349"/>
                <a:gd name="T38" fmla="*/ 787 w 787"/>
                <a:gd name="T39" fmla="*/ 349 h 349"/>
                <a:gd name="T40" fmla="*/ 787 w 787"/>
                <a:gd name="T41" fmla="*/ 323 h 349"/>
                <a:gd name="T42" fmla="*/ 787 w 787"/>
                <a:gd name="T43" fmla="*/ 323 h 349"/>
                <a:gd name="T44" fmla="*/ 787 w 787"/>
                <a:gd name="T45" fmla="*/ 32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87" h="349">
                  <a:moveTo>
                    <a:pt x="787" y="323"/>
                  </a:moveTo>
                  <a:lnTo>
                    <a:pt x="740" y="294"/>
                  </a:lnTo>
                  <a:lnTo>
                    <a:pt x="740" y="294"/>
                  </a:lnTo>
                  <a:lnTo>
                    <a:pt x="740" y="294"/>
                  </a:lnTo>
                  <a:lnTo>
                    <a:pt x="738" y="292"/>
                  </a:lnTo>
                  <a:lnTo>
                    <a:pt x="740" y="292"/>
                  </a:lnTo>
                  <a:lnTo>
                    <a:pt x="735" y="249"/>
                  </a:lnTo>
                  <a:lnTo>
                    <a:pt x="735" y="188"/>
                  </a:lnTo>
                  <a:lnTo>
                    <a:pt x="707" y="176"/>
                  </a:lnTo>
                  <a:lnTo>
                    <a:pt x="707" y="105"/>
                  </a:lnTo>
                  <a:lnTo>
                    <a:pt x="679" y="60"/>
                  </a:lnTo>
                  <a:lnTo>
                    <a:pt x="650" y="48"/>
                  </a:lnTo>
                  <a:lnTo>
                    <a:pt x="622" y="27"/>
                  </a:lnTo>
                  <a:lnTo>
                    <a:pt x="525" y="27"/>
                  </a:lnTo>
                  <a:lnTo>
                    <a:pt x="492" y="0"/>
                  </a:lnTo>
                  <a:lnTo>
                    <a:pt x="0" y="0"/>
                  </a:lnTo>
                  <a:lnTo>
                    <a:pt x="0" y="249"/>
                  </a:lnTo>
                  <a:lnTo>
                    <a:pt x="196" y="249"/>
                  </a:lnTo>
                  <a:lnTo>
                    <a:pt x="196" y="349"/>
                  </a:lnTo>
                  <a:lnTo>
                    <a:pt x="787" y="349"/>
                  </a:lnTo>
                  <a:lnTo>
                    <a:pt x="787" y="323"/>
                  </a:lnTo>
                  <a:lnTo>
                    <a:pt x="787" y="323"/>
                  </a:lnTo>
                  <a:lnTo>
                    <a:pt x="787" y="323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44" name="Montana">
              <a:extLst>
                <a:ext uri="{FF2B5EF4-FFF2-40B4-BE49-F238E27FC236}">
                  <a16:creationId xmlns:a16="http://schemas.microsoft.com/office/drawing/2014/main" id="{7CDEE9CB-A606-416C-8961-86A3D0373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5998" y="885931"/>
              <a:ext cx="1827309" cy="891085"/>
            </a:xfrm>
            <a:custGeom>
              <a:avLst/>
              <a:gdLst>
                <a:gd name="T0" fmla="*/ 10 w 462"/>
                <a:gd name="T1" fmla="*/ 63 h 225"/>
                <a:gd name="T2" fmla="*/ 13 w 462"/>
                <a:gd name="T3" fmla="*/ 77 h 225"/>
                <a:gd name="T4" fmla="*/ 23 w 462"/>
                <a:gd name="T5" fmla="*/ 82 h 225"/>
                <a:gd name="T6" fmla="*/ 31 w 462"/>
                <a:gd name="T7" fmla="*/ 87 h 225"/>
                <a:gd name="T8" fmla="*/ 38 w 462"/>
                <a:gd name="T9" fmla="*/ 97 h 225"/>
                <a:gd name="T10" fmla="*/ 38 w 462"/>
                <a:gd name="T11" fmla="*/ 101 h 225"/>
                <a:gd name="T12" fmla="*/ 53 w 462"/>
                <a:gd name="T13" fmla="*/ 107 h 225"/>
                <a:gd name="T14" fmla="*/ 59 w 462"/>
                <a:gd name="T15" fmla="*/ 141 h 225"/>
                <a:gd name="T16" fmla="*/ 60 w 462"/>
                <a:gd name="T17" fmla="*/ 151 h 225"/>
                <a:gd name="T18" fmla="*/ 60 w 462"/>
                <a:gd name="T19" fmla="*/ 153 h 225"/>
                <a:gd name="T20" fmla="*/ 60 w 462"/>
                <a:gd name="T21" fmla="*/ 167 h 225"/>
                <a:gd name="T22" fmla="*/ 70 w 462"/>
                <a:gd name="T23" fmla="*/ 166 h 225"/>
                <a:gd name="T24" fmla="*/ 71 w 462"/>
                <a:gd name="T25" fmla="*/ 166 h 225"/>
                <a:gd name="T26" fmla="*/ 75 w 462"/>
                <a:gd name="T27" fmla="*/ 167 h 225"/>
                <a:gd name="T28" fmla="*/ 88 w 462"/>
                <a:gd name="T29" fmla="*/ 188 h 225"/>
                <a:gd name="T30" fmla="*/ 100 w 462"/>
                <a:gd name="T31" fmla="*/ 206 h 225"/>
                <a:gd name="T32" fmla="*/ 104 w 462"/>
                <a:gd name="T33" fmla="*/ 214 h 225"/>
                <a:gd name="T34" fmla="*/ 105 w 462"/>
                <a:gd name="T35" fmla="*/ 214 h 225"/>
                <a:gd name="T36" fmla="*/ 107 w 462"/>
                <a:gd name="T37" fmla="*/ 212 h 225"/>
                <a:gd name="T38" fmla="*/ 122 w 462"/>
                <a:gd name="T39" fmla="*/ 224 h 225"/>
                <a:gd name="T40" fmla="*/ 138 w 462"/>
                <a:gd name="T41" fmla="*/ 224 h 225"/>
                <a:gd name="T42" fmla="*/ 143 w 462"/>
                <a:gd name="T43" fmla="*/ 224 h 225"/>
                <a:gd name="T44" fmla="*/ 154 w 462"/>
                <a:gd name="T45" fmla="*/ 224 h 225"/>
                <a:gd name="T46" fmla="*/ 156 w 462"/>
                <a:gd name="T47" fmla="*/ 225 h 225"/>
                <a:gd name="T48" fmla="*/ 165 w 462"/>
                <a:gd name="T49" fmla="*/ 221 h 225"/>
                <a:gd name="T50" fmla="*/ 182 w 462"/>
                <a:gd name="T51" fmla="*/ 216 h 225"/>
                <a:gd name="T52" fmla="*/ 189 w 462"/>
                <a:gd name="T53" fmla="*/ 215 h 225"/>
                <a:gd name="T54" fmla="*/ 461 w 462"/>
                <a:gd name="T55" fmla="*/ 204 h 225"/>
                <a:gd name="T56" fmla="*/ 462 w 462"/>
                <a:gd name="T57" fmla="*/ 203 h 225"/>
                <a:gd name="T58" fmla="*/ 461 w 462"/>
                <a:gd name="T59" fmla="*/ 154 h 225"/>
                <a:gd name="T60" fmla="*/ 461 w 462"/>
                <a:gd name="T61" fmla="*/ 0 h 225"/>
                <a:gd name="T62" fmla="*/ 0 w 462"/>
                <a:gd name="T63" fmla="*/ 5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62" h="225">
                  <a:moveTo>
                    <a:pt x="10" y="59"/>
                  </a:moveTo>
                  <a:cubicBezTo>
                    <a:pt x="10" y="63"/>
                    <a:pt x="10" y="63"/>
                    <a:pt x="10" y="63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3" y="77"/>
                    <a:pt x="13" y="77"/>
                    <a:pt x="13" y="77"/>
                  </a:cubicBezTo>
                  <a:cubicBezTo>
                    <a:pt x="19" y="77"/>
                    <a:pt x="19" y="77"/>
                    <a:pt x="19" y="77"/>
                  </a:cubicBezTo>
                  <a:cubicBezTo>
                    <a:pt x="23" y="82"/>
                    <a:pt x="23" y="82"/>
                    <a:pt x="23" y="82"/>
                  </a:cubicBezTo>
                  <a:cubicBezTo>
                    <a:pt x="23" y="87"/>
                    <a:pt x="23" y="87"/>
                    <a:pt x="23" y="87"/>
                  </a:cubicBezTo>
                  <a:cubicBezTo>
                    <a:pt x="31" y="87"/>
                    <a:pt x="31" y="87"/>
                    <a:pt x="31" y="87"/>
                  </a:cubicBezTo>
                  <a:cubicBezTo>
                    <a:pt x="31" y="93"/>
                    <a:pt x="31" y="93"/>
                    <a:pt x="31" y="93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40" y="102"/>
                    <a:pt x="46" y="105"/>
                    <a:pt x="49" y="106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9" y="113"/>
                    <a:pt x="59" y="113"/>
                    <a:pt x="59" y="113"/>
                  </a:cubicBezTo>
                  <a:cubicBezTo>
                    <a:pt x="59" y="141"/>
                    <a:pt x="59" y="141"/>
                    <a:pt x="59" y="141"/>
                  </a:cubicBezTo>
                  <a:cubicBezTo>
                    <a:pt x="58" y="141"/>
                    <a:pt x="58" y="144"/>
                    <a:pt x="59" y="148"/>
                  </a:cubicBezTo>
                  <a:cubicBezTo>
                    <a:pt x="59" y="150"/>
                    <a:pt x="60" y="151"/>
                    <a:pt x="60" y="151"/>
                  </a:cubicBezTo>
                  <a:cubicBezTo>
                    <a:pt x="60" y="151"/>
                    <a:pt x="60" y="151"/>
                    <a:pt x="60" y="151"/>
                  </a:cubicBezTo>
                  <a:cubicBezTo>
                    <a:pt x="60" y="151"/>
                    <a:pt x="60" y="152"/>
                    <a:pt x="60" y="153"/>
                  </a:cubicBezTo>
                  <a:cubicBezTo>
                    <a:pt x="58" y="156"/>
                    <a:pt x="60" y="163"/>
                    <a:pt x="60" y="166"/>
                  </a:cubicBezTo>
                  <a:cubicBezTo>
                    <a:pt x="60" y="167"/>
                    <a:pt x="60" y="167"/>
                    <a:pt x="60" y="167"/>
                  </a:cubicBezTo>
                  <a:cubicBezTo>
                    <a:pt x="70" y="167"/>
                    <a:pt x="70" y="167"/>
                    <a:pt x="70" y="167"/>
                  </a:cubicBezTo>
                  <a:cubicBezTo>
                    <a:pt x="70" y="166"/>
                    <a:pt x="70" y="166"/>
                    <a:pt x="70" y="166"/>
                  </a:cubicBezTo>
                  <a:cubicBezTo>
                    <a:pt x="70" y="166"/>
                    <a:pt x="70" y="166"/>
                    <a:pt x="70" y="166"/>
                  </a:cubicBezTo>
                  <a:cubicBezTo>
                    <a:pt x="71" y="166"/>
                    <a:pt x="71" y="166"/>
                    <a:pt x="71" y="166"/>
                  </a:cubicBezTo>
                  <a:cubicBezTo>
                    <a:pt x="71" y="166"/>
                    <a:pt x="72" y="166"/>
                    <a:pt x="73" y="166"/>
                  </a:cubicBezTo>
                  <a:cubicBezTo>
                    <a:pt x="73" y="166"/>
                    <a:pt x="74" y="166"/>
                    <a:pt x="75" y="167"/>
                  </a:cubicBezTo>
                  <a:cubicBezTo>
                    <a:pt x="82" y="168"/>
                    <a:pt x="87" y="172"/>
                    <a:pt x="88" y="173"/>
                  </a:cubicBezTo>
                  <a:cubicBezTo>
                    <a:pt x="88" y="188"/>
                    <a:pt x="88" y="188"/>
                    <a:pt x="88" y="188"/>
                  </a:cubicBezTo>
                  <a:cubicBezTo>
                    <a:pt x="93" y="194"/>
                    <a:pt x="93" y="194"/>
                    <a:pt x="93" y="194"/>
                  </a:cubicBezTo>
                  <a:cubicBezTo>
                    <a:pt x="100" y="206"/>
                    <a:pt x="100" y="206"/>
                    <a:pt x="100" y="206"/>
                  </a:cubicBezTo>
                  <a:cubicBezTo>
                    <a:pt x="104" y="206"/>
                    <a:pt x="104" y="206"/>
                    <a:pt x="104" y="206"/>
                  </a:cubicBezTo>
                  <a:cubicBezTo>
                    <a:pt x="104" y="214"/>
                    <a:pt x="104" y="214"/>
                    <a:pt x="104" y="214"/>
                  </a:cubicBezTo>
                  <a:cubicBezTo>
                    <a:pt x="105" y="214"/>
                    <a:pt x="105" y="214"/>
                    <a:pt x="105" y="214"/>
                  </a:cubicBezTo>
                  <a:cubicBezTo>
                    <a:pt x="105" y="214"/>
                    <a:pt x="105" y="214"/>
                    <a:pt x="105" y="214"/>
                  </a:cubicBezTo>
                  <a:cubicBezTo>
                    <a:pt x="106" y="213"/>
                    <a:pt x="106" y="213"/>
                    <a:pt x="106" y="213"/>
                  </a:cubicBezTo>
                  <a:cubicBezTo>
                    <a:pt x="107" y="212"/>
                    <a:pt x="107" y="212"/>
                    <a:pt x="107" y="212"/>
                  </a:cubicBezTo>
                  <a:cubicBezTo>
                    <a:pt x="109" y="212"/>
                    <a:pt x="110" y="213"/>
                    <a:pt x="111" y="216"/>
                  </a:cubicBezTo>
                  <a:cubicBezTo>
                    <a:pt x="117" y="222"/>
                    <a:pt x="121" y="224"/>
                    <a:pt x="122" y="224"/>
                  </a:cubicBezTo>
                  <a:cubicBezTo>
                    <a:pt x="134" y="224"/>
                    <a:pt x="134" y="224"/>
                    <a:pt x="134" y="224"/>
                  </a:cubicBezTo>
                  <a:cubicBezTo>
                    <a:pt x="136" y="224"/>
                    <a:pt x="137" y="224"/>
                    <a:pt x="138" y="224"/>
                  </a:cubicBezTo>
                  <a:cubicBezTo>
                    <a:pt x="139" y="223"/>
                    <a:pt x="139" y="223"/>
                    <a:pt x="140" y="223"/>
                  </a:cubicBezTo>
                  <a:cubicBezTo>
                    <a:pt x="141" y="223"/>
                    <a:pt x="142" y="224"/>
                    <a:pt x="143" y="224"/>
                  </a:cubicBezTo>
                  <a:cubicBezTo>
                    <a:pt x="143" y="224"/>
                    <a:pt x="145" y="224"/>
                    <a:pt x="147" y="224"/>
                  </a:cubicBezTo>
                  <a:cubicBezTo>
                    <a:pt x="149" y="224"/>
                    <a:pt x="153" y="224"/>
                    <a:pt x="154" y="224"/>
                  </a:cubicBezTo>
                  <a:cubicBezTo>
                    <a:pt x="155" y="225"/>
                    <a:pt x="155" y="225"/>
                    <a:pt x="155" y="225"/>
                  </a:cubicBezTo>
                  <a:cubicBezTo>
                    <a:pt x="156" y="225"/>
                    <a:pt x="156" y="225"/>
                    <a:pt x="156" y="225"/>
                  </a:cubicBezTo>
                  <a:cubicBezTo>
                    <a:pt x="157" y="225"/>
                    <a:pt x="158" y="225"/>
                    <a:pt x="160" y="224"/>
                  </a:cubicBezTo>
                  <a:cubicBezTo>
                    <a:pt x="165" y="221"/>
                    <a:pt x="165" y="221"/>
                    <a:pt x="165" y="221"/>
                  </a:cubicBezTo>
                  <a:cubicBezTo>
                    <a:pt x="176" y="217"/>
                    <a:pt x="176" y="217"/>
                    <a:pt x="176" y="217"/>
                  </a:cubicBezTo>
                  <a:cubicBezTo>
                    <a:pt x="182" y="216"/>
                    <a:pt x="182" y="216"/>
                    <a:pt x="182" y="216"/>
                  </a:cubicBezTo>
                  <a:cubicBezTo>
                    <a:pt x="189" y="216"/>
                    <a:pt x="189" y="216"/>
                    <a:pt x="189" y="216"/>
                  </a:cubicBezTo>
                  <a:cubicBezTo>
                    <a:pt x="189" y="215"/>
                    <a:pt x="189" y="215"/>
                    <a:pt x="189" y="215"/>
                  </a:cubicBezTo>
                  <a:cubicBezTo>
                    <a:pt x="189" y="204"/>
                    <a:pt x="189" y="204"/>
                    <a:pt x="189" y="204"/>
                  </a:cubicBezTo>
                  <a:cubicBezTo>
                    <a:pt x="461" y="204"/>
                    <a:pt x="461" y="204"/>
                    <a:pt x="461" y="204"/>
                  </a:cubicBezTo>
                  <a:cubicBezTo>
                    <a:pt x="462" y="204"/>
                    <a:pt x="462" y="204"/>
                    <a:pt x="462" y="204"/>
                  </a:cubicBezTo>
                  <a:cubicBezTo>
                    <a:pt x="462" y="203"/>
                    <a:pt x="462" y="203"/>
                    <a:pt x="462" y="203"/>
                  </a:cubicBezTo>
                  <a:cubicBezTo>
                    <a:pt x="462" y="154"/>
                    <a:pt x="462" y="154"/>
                    <a:pt x="462" y="154"/>
                  </a:cubicBezTo>
                  <a:cubicBezTo>
                    <a:pt x="461" y="154"/>
                    <a:pt x="461" y="154"/>
                    <a:pt x="461" y="154"/>
                  </a:cubicBezTo>
                  <a:cubicBezTo>
                    <a:pt x="461" y="154"/>
                    <a:pt x="461" y="154"/>
                    <a:pt x="461" y="154"/>
                  </a:cubicBezTo>
                  <a:cubicBezTo>
                    <a:pt x="461" y="0"/>
                    <a:pt x="461" y="0"/>
                    <a:pt x="46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lnTo>
                    <a:pt x="10" y="5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28" name="Missouri">
              <a:extLst>
                <a:ext uri="{FF2B5EF4-FFF2-40B4-BE49-F238E27FC236}">
                  <a16:creationId xmlns:a16="http://schemas.microsoft.com/office/drawing/2014/main" id="{332524C7-ADCB-4060-B05C-35FA7B0E8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7116" y="2524323"/>
              <a:ext cx="1051580" cy="887741"/>
            </a:xfrm>
            <a:custGeom>
              <a:avLst/>
              <a:gdLst>
                <a:gd name="T0" fmla="*/ 0 w 266"/>
                <a:gd name="T1" fmla="*/ 0 h 224"/>
                <a:gd name="T2" fmla="*/ 20 w 266"/>
                <a:gd name="T3" fmla="*/ 12 h 224"/>
                <a:gd name="T4" fmla="*/ 20 w 266"/>
                <a:gd name="T5" fmla="*/ 23 h 224"/>
                <a:gd name="T6" fmla="*/ 20 w 266"/>
                <a:gd name="T7" fmla="*/ 23 h 224"/>
                <a:gd name="T8" fmla="*/ 25 w 266"/>
                <a:gd name="T9" fmla="*/ 30 h 224"/>
                <a:gd name="T10" fmla="*/ 25 w 266"/>
                <a:gd name="T11" fmla="*/ 36 h 224"/>
                <a:gd name="T12" fmla="*/ 30 w 266"/>
                <a:gd name="T13" fmla="*/ 36 h 224"/>
                <a:gd name="T14" fmla="*/ 34 w 266"/>
                <a:gd name="T15" fmla="*/ 36 h 224"/>
                <a:gd name="T16" fmla="*/ 38 w 266"/>
                <a:gd name="T17" fmla="*/ 38 h 224"/>
                <a:gd name="T18" fmla="*/ 38 w 266"/>
                <a:gd name="T19" fmla="*/ 38 h 224"/>
                <a:gd name="T20" fmla="*/ 38 w 266"/>
                <a:gd name="T21" fmla="*/ 38 h 224"/>
                <a:gd name="T22" fmla="*/ 38 w 266"/>
                <a:gd name="T23" fmla="*/ 38 h 224"/>
                <a:gd name="T24" fmla="*/ 38 w 266"/>
                <a:gd name="T25" fmla="*/ 38 h 224"/>
                <a:gd name="T26" fmla="*/ 38 w 266"/>
                <a:gd name="T27" fmla="*/ 39 h 224"/>
                <a:gd name="T28" fmla="*/ 39 w 266"/>
                <a:gd name="T29" fmla="*/ 58 h 224"/>
                <a:gd name="T30" fmla="*/ 42 w 266"/>
                <a:gd name="T31" fmla="*/ 58 h 224"/>
                <a:gd name="T32" fmla="*/ 42 w 266"/>
                <a:gd name="T33" fmla="*/ 65 h 224"/>
                <a:gd name="T34" fmla="*/ 51 w 266"/>
                <a:gd name="T35" fmla="*/ 73 h 224"/>
                <a:gd name="T36" fmla="*/ 54 w 266"/>
                <a:gd name="T37" fmla="*/ 76 h 224"/>
                <a:gd name="T38" fmla="*/ 54 w 266"/>
                <a:gd name="T39" fmla="*/ 77 h 224"/>
                <a:gd name="T40" fmla="*/ 54 w 266"/>
                <a:gd name="T41" fmla="*/ 167 h 224"/>
                <a:gd name="T42" fmla="*/ 54 w 266"/>
                <a:gd name="T43" fmla="*/ 168 h 224"/>
                <a:gd name="T44" fmla="*/ 54 w 266"/>
                <a:gd name="T45" fmla="*/ 168 h 224"/>
                <a:gd name="T46" fmla="*/ 54 w 266"/>
                <a:gd name="T47" fmla="*/ 207 h 224"/>
                <a:gd name="T48" fmla="*/ 54 w 266"/>
                <a:gd name="T49" fmla="*/ 208 h 224"/>
                <a:gd name="T50" fmla="*/ 54 w 266"/>
                <a:gd name="T51" fmla="*/ 208 h 224"/>
                <a:gd name="T52" fmla="*/ 220 w 266"/>
                <a:gd name="T53" fmla="*/ 208 h 224"/>
                <a:gd name="T54" fmla="*/ 220 w 266"/>
                <a:gd name="T55" fmla="*/ 224 h 224"/>
                <a:gd name="T56" fmla="*/ 244 w 266"/>
                <a:gd name="T57" fmla="*/ 224 h 224"/>
                <a:gd name="T58" fmla="*/ 244 w 266"/>
                <a:gd name="T59" fmla="*/ 224 h 224"/>
                <a:gd name="T60" fmla="*/ 244 w 266"/>
                <a:gd name="T61" fmla="*/ 224 h 224"/>
                <a:gd name="T62" fmla="*/ 249 w 266"/>
                <a:gd name="T63" fmla="*/ 215 h 224"/>
                <a:gd name="T64" fmla="*/ 249 w 266"/>
                <a:gd name="T65" fmla="*/ 215 h 224"/>
                <a:gd name="T66" fmla="*/ 256 w 266"/>
                <a:gd name="T67" fmla="*/ 201 h 224"/>
                <a:gd name="T68" fmla="*/ 257 w 266"/>
                <a:gd name="T69" fmla="*/ 201 h 224"/>
                <a:gd name="T70" fmla="*/ 263 w 266"/>
                <a:gd name="T71" fmla="*/ 184 h 224"/>
                <a:gd name="T72" fmla="*/ 261 w 266"/>
                <a:gd name="T73" fmla="*/ 172 h 224"/>
                <a:gd name="T74" fmla="*/ 261 w 266"/>
                <a:gd name="T75" fmla="*/ 172 h 224"/>
                <a:gd name="T76" fmla="*/ 249 w 266"/>
                <a:gd name="T77" fmla="*/ 156 h 224"/>
                <a:gd name="T78" fmla="*/ 247 w 266"/>
                <a:gd name="T79" fmla="*/ 148 h 224"/>
                <a:gd name="T80" fmla="*/ 240 w 266"/>
                <a:gd name="T81" fmla="*/ 135 h 224"/>
                <a:gd name="T82" fmla="*/ 220 w 266"/>
                <a:gd name="T83" fmla="*/ 125 h 224"/>
                <a:gd name="T84" fmla="*/ 215 w 266"/>
                <a:gd name="T85" fmla="*/ 108 h 224"/>
                <a:gd name="T86" fmla="*/ 218 w 266"/>
                <a:gd name="T87" fmla="*/ 92 h 224"/>
                <a:gd name="T88" fmla="*/ 201 w 266"/>
                <a:gd name="T89" fmla="*/ 75 h 224"/>
                <a:gd name="T90" fmla="*/ 184 w 266"/>
                <a:gd name="T91" fmla="*/ 64 h 224"/>
                <a:gd name="T92" fmla="*/ 169 w 266"/>
                <a:gd name="T93" fmla="*/ 54 h 224"/>
                <a:gd name="T94" fmla="*/ 169 w 266"/>
                <a:gd name="T95" fmla="*/ 19 h 224"/>
                <a:gd name="T96" fmla="*/ 162 w 266"/>
                <a:gd name="T97" fmla="*/ 0 h 224"/>
                <a:gd name="T98" fmla="*/ 0 w 266"/>
                <a:gd name="T99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66" h="224">
                  <a:moveTo>
                    <a:pt x="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6" y="36"/>
                    <a:pt x="37" y="37"/>
                    <a:pt x="38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51" y="73"/>
                    <a:pt x="51" y="73"/>
                    <a:pt x="51" y="73"/>
                  </a:cubicBezTo>
                  <a:cubicBezTo>
                    <a:pt x="52" y="75"/>
                    <a:pt x="53" y="76"/>
                    <a:pt x="54" y="76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54" y="167"/>
                    <a:pt x="54" y="167"/>
                    <a:pt x="54" y="167"/>
                  </a:cubicBezTo>
                  <a:cubicBezTo>
                    <a:pt x="54" y="168"/>
                    <a:pt x="54" y="168"/>
                    <a:pt x="54" y="168"/>
                  </a:cubicBezTo>
                  <a:cubicBezTo>
                    <a:pt x="54" y="168"/>
                    <a:pt x="54" y="168"/>
                    <a:pt x="54" y="168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54" y="208"/>
                    <a:pt x="54" y="208"/>
                    <a:pt x="54" y="208"/>
                  </a:cubicBezTo>
                  <a:cubicBezTo>
                    <a:pt x="54" y="208"/>
                    <a:pt x="54" y="208"/>
                    <a:pt x="54" y="208"/>
                  </a:cubicBezTo>
                  <a:cubicBezTo>
                    <a:pt x="220" y="208"/>
                    <a:pt x="220" y="208"/>
                    <a:pt x="220" y="208"/>
                  </a:cubicBezTo>
                  <a:cubicBezTo>
                    <a:pt x="220" y="224"/>
                    <a:pt x="220" y="224"/>
                    <a:pt x="220" y="224"/>
                  </a:cubicBezTo>
                  <a:cubicBezTo>
                    <a:pt x="244" y="224"/>
                    <a:pt x="244" y="224"/>
                    <a:pt x="244" y="224"/>
                  </a:cubicBezTo>
                  <a:cubicBezTo>
                    <a:pt x="244" y="224"/>
                    <a:pt x="244" y="224"/>
                    <a:pt x="244" y="224"/>
                  </a:cubicBezTo>
                  <a:cubicBezTo>
                    <a:pt x="244" y="224"/>
                    <a:pt x="244" y="224"/>
                    <a:pt x="244" y="224"/>
                  </a:cubicBezTo>
                  <a:cubicBezTo>
                    <a:pt x="249" y="215"/>
                    <a:pt x="249" y="215"/>
                    <a:pt x="249" y="215"/>
                  </a:cubicBezTo>
                  <a:cubicBezTo>
                    <a:pt x="249" y="215"/>
                    <a:pt x="249" y="215"/>
                    <a:pt x="249" y="215"/>
                  </a:cubicBezTo>
                  <a:cubicBezTo>
                    <a:pt x="256" y="201"/>
                    <a:pt x="256" y="201"/>
                    <a:pt x="256" y="201"/>
                  </a:cubicBezTo>
                  <a:cubicBezTo>
                    <a:pt x="257" y="201"/>
                    <a:pt x="257" y="201"/>
                    <a:pt x="257" y="201"/>
                  </a:cubicBezTo>
                  <a:cubicBezTo>
                    <a:pt x="258" y="200"/>
                    <a:pt x="266" y="194"/>
                    <a:pt x="263" y="184"/>
                  </a:cubicBezTo>
                  <a:cubicBezTo>
                    <a:pt x="261" y="172"/>
                    <a:pt x="261" y="172"/>
                    <a:pt x="261" y="172"/>
                  </a:cubicBezTo>
                  <a:cubicBezTo>
                    <a:pt x="261" y="172"/>
                    <a:pt x="261" y="172"/>
                    <a:pt x="261" y="172"/>
                  </a:cubicBezTo>
                  <a:cubicBezTo>
                    <a:pt x="259" y="170"/>
                    <a:pt x="251" y="162"/>
                    <a:pt x="249" y="156"/>
                  </a:cubicBezTo>
                  <a:cubicBezTo>
                    <a:pt x="247" y="148"/>
                    <a:pt x="247" y="148"/>
                    <a:pt x="247" y="148"/>
                  </a:cubicBezTo>
                  <a:cubicBezTo>
                    <a:pt x="240" y="135"/>
                    <a:pt x="240" y="135"/>
                    <a:pt x="240" y="135"/>
                  </a:cubicBezTo>
                  <a:cubicBezTo>
                    <a:pt x="220" y="125"/>
                    <a:pt x="220" y="125"/>
                    <a:pt x="220" y="125"/>
                  </a:cubicBezTo>
                  <a:cubicBezTo>
                    <a:pt x="215" y="108"/>
                    <a:pt x="215" y="108"/>
                    <a:pt x="215" y="108"/>
                  </a:cubicBezTo>
                  <a:cubicBezTo>
                    <a:pt x="218" y="92"/>
                    <a:pt x="218" y="92"/>
                    <a:pt x="218" y="92"/>
                  </a:cubicBezTo>
                  <a:cubicBezTo>
                    <a:pt x="201" y="75"/>
                    <a:pt x="201" y="75"/>
                    <a:pt x="201" y="75"/>
                  </a:cubicBezTo>
                  <a:cubicBezTo>
                    <a:pt x="184" y="64"/>
                    <a:pt x="184" y="64"/>
                    <a:pt x="184" y="64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69" y="19"/>
                    <a:pt x="169" y="19"/>
                    <a:pt x="169" y="19"/>
                  </a:cubicBezTo>
                  <a:cubicBezTo>
                    <a:pt x="162" y="0"/>
                    <a:pt x="162" y="0"/>
                    <a:pt x="162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9" name="Mississippi">
              <a:extLst>
                <a:ext uri="{FF2B5EF4-FFF2-40B4-BE49-F238E27FC236}">
                  <a16:creationId xmlns:a16="http://schemas.microsoft.com/office/drawing/2014/main" id="{C6623977-647E-460A-93B7-617E90AAD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5786" y="3637760"/>
              <a:ext cx="556719" cy="1004769"/>
            </a:xfrm>
            <a:custGeom>
              <a:avLst/>
              <a:gdLst>
                <a:gd name="T0" fmla="*/ 131 w 141"/>
                <a:gd name="T1" fmla="*/ 108 h 254"/>
                <a:gd name="T2" fmla="*/ 141 w 141"/>
                <a:gd name="T3" fmla="*/ 68 h 254"/>
                <a:gd name="T4" fmla="*/ 141 w 141"/>
                <a:gd name="T5" fmla="*/ 56 h 254"/>
                <a:gd name="T6" fmla="*/ 47 w 141"/>
                <a:gd name="T7" fmla="*/ 0 h 254"/>
                <a:gd name="T8" fmla="*/ 44 w 141"/>
                <a:gd name="T9" fmla="*/ 10 h 254"/>
                <a:gd name="T10" fmla="*/ 37 w 141"/>
                <a:gd name="T11" fmla="*/ 35 h 254"/>
                <a:gd name="T12" fmla="*/ 32 w 141"/>
                <a:gd name="T13" fmla="*/ 44 h 254"/>
                <a:gd name="T14" fmla="*/ 30 w 141"/>
                <a:gd name="T15" fmla="*/ 46 h 254"/>
                <a:gd name="T16" fmla="*/ 27 w 141"/>
                <a:gd name="T17" fmla="*/ 49 h 254"/>
                <a:gd name="T18" fmla="*/ 25 w 141"/>
                <a:gd name="T19" fmla="*/ 50 h 254"/>
                <a:gd name="T20" fmla="*/ 24 w 141"/>
                <a:gd name="T21" fmla="*/ 50 h 254"/>
                <a:gd name="T22" fmla="*/ 17 w 141"/>
                <a:gd name="T23" fmla="*/ 59 h 254"/>
                <a:gd name="T24" fmla="*/ 19 w 141"/>
                <a:gd name="T25" fmla="*/ 75 h 254"/>
                <a:gd name="T26" fmla="*/ 20 w 141"/>
                <a:gd name="T27" fmla="*/ 86 h 254"/>
                <a:gd name="T28" fmla="*/ 19 w 141"/>
                <a:gd name="T29" fmla="*/ 87 h 254"/>
                <a:gd name="T30" fmla="*/ 18 w 141"/>
                <a:gd name="T31" fmla="*/ 88 h 254"/>
                <a:gd name="T32" fmla="*/ 17 w 141"/>
                <a:gd name="T33" fmla="*/ 89 h 254"/>
                <a:gd name="T34" fmla="*/ 17 w 141"/>
                <a:gd name="T35" fmla="*/ 90 h 254"/>
                <a:gd name="T36" fmla="*/ 14 w 141"/>
                <a:gd name="T37" fmla="*/ 100 h 254"/>
                <a:gd name="T38" fmla="*/ 14 w 141"/>
                <a:gd name="T39" fmla="*/ 148 h 254"/>
                <a:gd name="T40" fmla="*/ 0 w 141"/>
                <a:gd name="T41" fmla="*/ 195 h 254"/>
                <a:gd name="T42" fmla="*/ 60 w 141"/>
                <a:gd name="T43" fmla="*/ 200 h 254"/>
                <a:gd name="T44" fmla="*/ 55 w 141"/>
                <a:gd name="T45" fmla="*/ 205 h 254"/>
                <a:gd name="T46" fmla="*/ 59 w 141"/>
                <a:gd name="T47" fmla="*/ 217 h 254"/>
                <a:gd name="T48" fmla="*/ 63 w 141"/>
                <a:gd name="T49" fmla="*/ 220 h 254"/>
                <a:gd name="T50" fmla="*/ 61 w 141"/>
                <a:gd name="T51" fmla="*/ 241 h 254"/>
                <a:gd name="T52" fmla="*/ 56 w 141"/>
                <a:gd name="T53" fmla="*/ 249 h 254"/>
                <a:gd name="T54" fmla="*/ 57 w 141"/>
                <a:gd name="T55" fmla="*/ 249 h 254"/>
                <a:gd name="T56" fmla="*/ 87 w 141"/>
                <a:gd name="T57" fmla="*/ 254 h 254"/>
                <a:gd name="T58" fmla="*/ 103 w 141"/>
                <a:gd name="T59" fmla="*/ 250 h 254"/>
                <a:gd name="T60" fmla="*/ 126 w 141"/>
                <a:gd name="T61" fmla="*/ 248 h 254"/>
                <a:gd name="T62" fmla="*/ 126 w 141"/>
                <a:gd name="T63" fmla="*/ 15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1" h="254">
                  <a:moveTo>
                    <a:pt x="126" y="157"/>
                  </a:moveTo>
                  <a:cubicBezTo>
                    <a:pt x="125" y="154"/>
                    <a:pt x="128" y="126"/>
                    <a:pt x="131" y="108"/>
                  </a:cubicBezTo>
                  <a:cubicBezTo>
                    <a:pt x="132" y="99"/>
                    <a:pt x="132" y="93"/>
                    <a:pt x="132" y="92"/>
                  </a:cubicBezTo>
                  <a:cubicBezTo>
                    <a:pt x="132" y="90"/>
                    <a:pt x="137" y="78"/>
                    <a:pt x="141" y="68"/>
                  </a:cubicBezTo>
                  <a:cubicBezTo>
                    <a:pt x="141" y="68"/>
                    <a:pt x="141" y="68"/>
                    <a:pt x="141" y="68"/>
                  </a:cubicBezTo>
                  <a:cubicBezTo>
                    <a:pt x="141" y="56"/>
                    <a:pt x="141" y="56"/>
                    <a:pt x="141" y="56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7" y="35"/>
                    <a:pt x="35" y="39"/>
                    <a:pt x="32" y="44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29" y="46"/>
                    <a:pt x="29" y="47"/>
                    <a:pt x="27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4" y="50"/>
                    <a:pt x="24" y="50"/>
                    <a:pt x="24" y="50"/>
                  </a:cubicBezTo>
                  <a:cubicBezTo>
                    <a:pt x="23" y="52"/>
                    <a:pt x="19" y="56"/>
                    <a:pt x="17" y="59"/>
                  </a:cubicBezTo>
                  <a:cubicBezTo>
                    <a:pt x="17" y="63"/>
                    <a:pt x="17" y="63"/>
                    <a:pt x="17" y="63"/>
                  </a:cubicBezTo>
                  <a:cubicBezTo>
                    <a:pt x="18" y="68"/>
                    <a:pt x="19" y="75"/>
                    <a:pt x="19" y="75"/>
                  </a:cubicBezTo>
                  <a:cubicBezTo>
                    <a:pt x="19" y="78"/>
                    <a:pt x="20" y="81"/>
                    <a:pt x="20" y="84"/>
                  </a:cubicBezTo>
                  <a:cubicBezTo>
                    <a:pt x="20" y="86"/>
                    <a:pt x="20" y="86"/>
                    <a:pt x="20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18" y="87"/>
                    <a:pt x="18" y="87"/>
                    <a:pt x="18" y="87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18" y="88"/>
                    <a:pt x="18" y="88"/>
                    <a:pt x="17" y="88"/>
                  </a:cubicBezTo>
                  <a:cubicBezTo>
                    <a:pt x="17" y="89"/>
                    <a:pt x="17" y="89"/>
                    <a:pt x="17" y="89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7" y="91"/>
                    <a:pt x="16" y="93"/>
                    <a:pt x="14" y="99"/>
                  </a:cubicBezTo>
                  <a:cubicBezTo>
                    <a:pt x="14" y="100"/>
                    <a:pt x="14" y="100"/>
                    <a:pt x="14" y="100"/>
                  </a:cubicBezTo>
                  <a:cubicBezTo>
                    <a:pt x="14" y="100"/>
                    <a:pt x="14" y="100"/>
                    <a:pt x="14" y="100"/>
                  </a:cubicBezTo>
                  <a:cubicBezTo>
                    <a:pt x="14" y="148"/>
                    <a:pt x="14" y="148"/>
                    <a:pt x="14" y="148"/>
                  </a:cubicBezTo>
                  <a:cubicBezTo>
                    <a:pt x="0" y="171"/>
                    <a:pt x="0" y="171"/>
                    <a:pt x="0" y="171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59" y="195"/>
                    <a:pt x="59" y="195"/>
                    <a:pt x="59" y="195"/>
                  </a:cubicBezTo>
                  <a:cubicBezTo>
                    <a:pt x="60" y="200"/>
                    <a:pt x="60" y="200"/>
                    <a:pt x="60" y="200"/>
                  </a:cubicBezTo>
                  <a:cubicBezTo>
                    <a:pt x="61" y="201"/>
                    <a:pt x="61" y="202"/>
                    <a:pt x="60" y="203"/>
                  </a:cubicBezTo>
                  <a:cubicBezTo>
                    <a:pt x="59" y="205"/>
                    <a:pt x="56" y="205"/>
                    <a:pt x="55" y="205"/>
                  </a:cubicBezTo>
                  <a:cubicBezTo>
                    <a:pt x="55" y="217"/>
                    <a:pt x="55" y="217"/>
                    <a:pt x="55" y="217"/>
                  </a:cubicBezTo>
                  <a:cubicBezTo>
                    <a:pt x="59" y="217"/>
                    <a:pt x="59" y="217"/>
                    <a:pt x="59" y="217"/>
                  </a:cubicBezTo>
                  <a:cubicBezTo>
                    <a:pt x="59" y="220"/>
                    <a:pt x="59" y="220"/>
                    <a:pt x="59" y="220"/>
                  </a:cubicBezTo>
                  <a:cubicBezTo>
                    <a:pt x="63" y="220"/>
                    <a:pt x="63" y="220"/>
                    <a:pt x="63" y="220"/>
                  </a:cubicBezTo>
                  <a:cubicBezTo>
                    <a:pt x="61" y="233"/>
                    <a:pt x="61" y="233"/>
                    <a:pt x="61" y="233"/>
                  </a:cubicBezTo>
                  <a:cubicBezTo>
                    <a:pt x="61" y="241"/>
                    <a:pt x="61" y="241"/>
                    <a:pt x="61" y="241"/>
                  </a:cubicBezTo>
                  <a:cubicBezTo>
                    <a:pt x="61" y="243"/>
                    <a:pt x="58" y="244"/>
                    <a:pt x="56" y="244"/>
                  </a:cubicBezTo>
                  <a:cubicBezTo>
                    <a:pt x="56" y="249"/>
                    <a:pt x="56" y="249"/>
                    <a:pt x="56" y="249"/>
                  </a:cubicBezTo>
                  <a:cubicBezTo>
                    <a:pt x="57" y="249"/>
                    <a:pt x="57" y="249"/>
                    <a:pt x="57" y="249"/>
                  </a:cubicBezTo>
                  <a:cubicBezTo>
                    <a:pt x="57" y="249"/>
                    <a:pt x="57" y="249"/>
                    <a:pt x="57" y="249"/>
                  </a:cubicBezTo>
                  <a:cubicBezTo>
                    <a:pt x="64" y="246"/>
                    <a:pt x="64" y="246"/>
                    <a:pt x="64" y="246"/>
                  </a:cubicBezTo>
                  <a:cubicBezTo>
                    <a:pt x="87" y="254"/>
                    <a:pt x="87" y="254"/>
                    <a:pt x="87" y="254"/>
                  </a:cubicBezTo>
                  <a:cubicBezTo>
                    <a:pt x="95" y="250"/>
                    <a:pt x="95" y="250"/>
                    <a:pt x="95" y="250"/>
                  </a:cubicBezTo>
                  <a:cubicBezTo>
                    <a:pt x="103" y="250"/>
                    <a:pt x="103" y="250"/>
                    <a:pt x="103" y="250"/>
                  </a:cubicBezTo>
                  <a:cubicBezTo>
                    <a:pt x="110" y="246"/>
                    <a:pt x="110" y="246"/>
                    <a:pt x="110" y="246"/>
                  </a:cubicBezTo>
                  <a:cubicBezTo>
                    <a:pt x="126" y="248"/>
                    <a:pt x="126" y="248"/>
                    <a:pt x="126" y="248"/>
                  </a:cubicBezTo>
                  <a:cubicBezTo>
                    <a:pt x="126" y="248"/>
                    <a:pt x="126" y="248"/>
                    <a:pt x="126" y="248"/>
                  </a:cubicBezTo>
                  <a:cubicBezTo>
                    <a:pt x="126" y="227"/>
                    <a:pt x="127" y="161"/>
                    <a:pt x="126" y="157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48" name="Minnesota">
              <a:extLst>
                <a:ext uri="{FF2B5EF4-FFF2-40B4-BE49-F238E27FC236}">
                  <a16:creationId xmlns:a16="http://schemas.microsoft.com/office/drawing/2014/main" id="{232C1085-EA7A-450C-9AB4-F492E704D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9840" y="778934"/>
              <a:ext cx="1173624" cy="1195357"/>
            </a:xfrm>
            <a:custGeom>
              <a:avLst/>
              <a:gdLst>
                <a:gd name="T0" fmla="*/ 10 w 297"/>
                <a:gd name="T1" fmla="*/ 129 h 302"/>
                <a:gd name="T2" fmla="*/ 22 w 297"/>
                <a:gd name="T3" fmla="*/ 162 h 302"/>
                <a:gd name="T4" fmla="*/ 24 w 297"/>
                <a:gd name="T5" fmla="*/ 180 h 302"/>
                <a:gd name="T6" fmla="*/ 24 w 297"/>
                <a:gd name="T7" fmla="*/ 219 h 302"/>
                <a:gd name="T8" fmla="*/ 36 w 297"/>
                <a:gd name="T9" fmla="*/ 301 h 302"/>
                <a:gd name="T10" fmla="*/ 37 w 297"/>
                <a:gd name="T11" fmla="*/ 302 h 302"/>
                <a:gd name="T12" fmla="*/ 228 w 297"/>
                <a:gd name="T13" fmla="*/ 302 h 302"/>
                <a:gd name="T14" fmla="*/ 227 w 297"/>
                <a:gd name="T15" fmla="*/ 294 h 302"/>
                <a:gd name="T16" fmla="*/ 229 w 297"/>
                <a:gd name="T17" fmla="*/ 289 h 302"/>
                <a:gd name="T18" fmla="*/ 227 w 297"/>
                <a:gd name="T19" fmla="*/ 287 h 302"/>
                <a:gd name="T20" fmla="*/ 193 w 297"/>
                <a:gd name="T21" fmla="*/ 249 h 302"/>
                <a:gd name="T22" fmla="*/ 172 w 297"/>
                <a:gd name="T23" fmla="*/ 226 h 302"/>
                <a:gd name="T24" fmla="*/ 172 w 297"/>
                <a:gd name="T25" fmla="*/ 205 h 302"/>
                <a:gd name="T26" fmla="*/ 181 w 297"/>
                <a:gd name="T27" fmla="*/ 174 h 302"/>
                <a:gd name="T28" fmla="*/ 193 w 297"/>
                <a:gd name="T29" fmla="*/ 159 h 302"/>
                <a:gd name="T30" fmla="*/ 204 w 297"/>
                <a:gd name="T31" fmla="*/ 160 h 302"/>
                <a:gd name="T32" fmla="*/ 266 w 297"/>
                <a:gd name="T33" fmla="*/ 105 h 302"/>
                <a:gd name="T34" fmla="*/ 285 w 297"/>
                <a:gd name="T35" fmla="*/ 94 h 302"/>
                <a:gd name="T36" fmla="*/ 293 w 297"/>
                <a:gd name="T37" fmla="*/ 86 h 302"/>
                <a:gd name="T38" fmla="*/ 266 w 297"/>
                <a:gd name="T39" fmla="*/ 78 h 302"/>
                <a:gd name="T40" fmla="*/ 246 w 297"/>
                <a:gd name="T41" fmla="*/ 78 h 302"/>
                <a:gd name="T42" fmla="*/ 231 w 297"/>
                <a:gd name="T43" fmla="*/ 82 h 302"/>
                <a:gd name="T44" fmla="*/ 219 w 297"/>
                <a:gd name="T45" fmla="*/ 70 h 302"/>
                <a:gd name="T46" fmla="*/ 192 w 297"/>
                <a:gd name="T47" fmla="*/ 55 h 302"/>
                <a:gd name="T48" fmla="*/ 161 w 297"/>
                <a:gd name="T49" fmla="*/ 47 h 302"/>
                <a:gd name="T50" fmla="*/ 145 w 297"/>
                <a:gd name="T51" fmla="*/ 51 h 302"/>
                <a:gd name="T52" fmla="*/ 141 w 297"/>
                <a:gd name="T53" fmla="*/ 47 h 302"/>
                <a:gd name="T54" fmla="*/ 118 w 297"/>
                <a:gd name="T55" fmla="*/ 43 h 302"/>
                <a:gd name="T56" fmla="*/ 110 w 297"/>
                <a:gd name="T57" fmla="*/ 43 h 302"/>
                <a:gd name="T58" fmla="*/ 102 w 297"/>
                <a:gd name="T59" fmla="*/ 23 h 302"/>
                <a:gd name="T60" fmla="*/ 86 w 297"/>
                <a:gd name="T61" fmla="*/ 0 h 302"/>
                <a:gd name="T62" fmla="*/ 0 w 297"/>
                <a:gd name="T63" fmla="*/ 27 h 302"/>
                <a:gd name="T64" fmla="*/ 10 w 297"/>
                <a:gd name="T65" fmla="*/ 96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97" h="302">
                  <a:moveTo>
                    <a:pt x="10" y="96"/>
                  </a:moveTo>
                  <a:cubicBezTo>
                    <a:pt x="10" y="129"/>
                    <a:pt x="10" y="129"/>
                    <a:pt x="10" y="129"/>
                  </a:cubicBezTo>
                  <a:cubicBezTo>
                    <a:pt x="22" y="150"/>
                    <a:pt x="22" y="150"/>
                    <a:pt x="22" y="150"/>
                  </a:cubicBezTo>
                  <a:cubicBezTo>
                    <a:pt x="22" y="162"/>
                    <a:pt x="22" y="162"/>
                    <a:pt x="22" y="162"/>
                  </a:cubicBezTo>
                  <a:cubicBezTo>
                    <a:pt x="24" y="180"/>
                    <a:pt x="24" y="180"/>
                    <a:pt x="24" y="180"/>
                  </a:cubicBezTo>
                  <a:cubicBezTo>
                    <a:pt x="24" y="180"/>
                    <a:pt x="24" y="180"/>
                    <a:pt x="24" y="180"/>
                  </a:cubicBezTo>
                  <a:cubicBezTo>
                    <a:pt x="24" y="181"/>
                    <a:pt x="24" y="181"/>
                    <a:pt x="24" y="181"/>
                  </a:cubicBezTo>
                  <a:cubicBezTo>
                    <a:pt x="24" y="219"/>
                    <a:pt x="24" y="219"/>
                    <a:pt x="24" y="219"/>
                  </a:cubicBezTo>
                  <a:cubicBezTo>
                    <a:pt x="36" y="233"/>
                    <a:pt x="36" y="233"/>
                    <a:pt x="36" y="233"/>
                  </a:cubicBezTo>
                  <a:cubicBezTo>
                    <a:pt x="36" y="301"/>
                    <a:pt x="36" y="301"/>
                    <a:pt x="36" y="301"/>
                  </a:cubicBezTo>
                  <a:cubicBezTo>
                    <a:pt x="36" y="302"/>
                    <a:pt x="36" y="302"/>
                    <a:pt x="36" y="302"/>
                  </a:cubicBezTo>
                  <a:cubicBezTo>
                    <a:pt x="37" y="302"/>
                    <a:pt x="37" y="302"/>
                    <a:pt x="37" y="302"/>
                  </a:cubicBezTo>
                  <a:cubicBezTo>
                    <a:pt x="227" y="302"/>
                    <a:pt x="227" y="302"/>
                    <a:pt x="227" y="302"/>
                  </a:cubicBezTo>
                  <a:cubicBezTo>
                    <a:pt x="228" y="302"/>
                    <a:pt x="228" y="302"/>
                    <a:pt x="228" y="302"/>
                  </a:cubicBezTo>
                  <a:cubicBezTo>
                    <a:pt x="227" y="300"/>
                    <a:pt x="227" y="300"/>
                    <a:pt x="227" y="300"/>
                  </a:cubicBezTo>
                  <a:cubicBezTo>
                    <a:pt x="227" y="298"/>
                    <a:pt x="227" y="296"/>
                    <a:pt x="227" y="294"/>
                  </a:cubicBezTo>
                  <a:cubicBezTo>
                    <a:pt x="227" y="291"/>
                    <a:pt x="228" y="290"/>
                    <a:pt x="228" y="290"/>
                  </a:cubicBezTo>
                  <a:cubicBezTo>
                    <a:pt x="229" y="289"/>
                    <a:pt x="229" y="289"/>
                    <a:pt x="229" y="289"/>
                  </a:cubicBezTo>
                  <a:cubicBezTo>
                    <a:pt x="228" y="289"/>
                    <a:pt x="228" y="289"/>
                    <a:pt x="228" y="289"/>
                  </a:cubicBezTo>
                  <a:cubicBezTo>
                    <a:pt x="228" y="288"/>
                    <a:pt x="228" y="288"/>
                    <a:pt x="227" y="287"/>
                  </a:cubicBezTo>
                  <a:cubicBezTo>
                    <a:pt x="218" y="276"/>
                    <a:pt x="216" y="273"/>
                    <a:pt x="215" y="273"/>
                  </a:cubicBezTo>
                  <a:cubicBezTo>
                    <a:pt x="193" y="249"/>
                    <a:pt x="193" y="249"/>
                    <a:pt x="193" y="249"/>
                  </a:cubicBezTo>
                  <a:cubicBezTo>
                    <a:pt x="176" y="237"/>
                    <a:pt x="176" y="237"/>
                    <a:pt x="176" y="237"/>
                  </a:cubicBezTo>
                  <a:cubicBezTo>
                    <a:pt x="172" y="226"/>
                    <a:pt x="172" y="226"/>
                    <a:pt x="172" y="226"/>
                  </a:cubicBezTo>
                  <a:cubicBezTo>
                    <a:pt x="173" y="225"/>
                    <a:pt x="176" y="222"/>
                    <a:pt x="174" y="214"/>
                  </a:cubicBezTo>
                  <a:cubicBezTo>
                    <a:pt x="172" y="205"/>
                    <a:pt x="172" y="205"/>
                    <a:pt x="172" y="205"/>
                  </a:cubicBezTo>
                  <a:cubicBezTo>
                    <a:pt x="172" y="193"/>
                    <a:pt x="172" y="193"/>
                    <a:pt x="172" y="193"/>
                  </a:cubicBezTo>
                  <a:cubicBezTo>
                    <a:pt x="181" y="174"/>
                    <a:pt x="181" y="174"/>
                    <a:pt x="181" y="174"/>
                  </a:cubicBezTo>
                  <a:cubicBezTo>
                    <a:pt x="182" y="174"/>
                    <a:pt x="188" y="173"/>
                    <a:pt x="190" y="164"/>
                  </a:cubicBezTo>
                  <a:cubicBezTo>
                    <a:pt x="190" y="162"/>
                    <a:pt x="192" y="160"/>
                    <a:pt x="193" y="159"/>
                  </a:cubicBezTo>
                  <a:cubicBezTo>
                    <a:pt x="194" y="159"/>
                    <a:pt x="195" y="159"/>
                    <a:pt x="196" y="159"/>
                  </a:cubicBezTo>
                  <a:cubicBezTo>
                    <a:pt x="199" y="159"/>
                    <a:pt x="202" y="160"/>
                    <a:pt x="204" y="160"/>
                  </a:cubicBezTo>
                  <a:cubicBezTo>
                    <a:pt x="204" y="160"/>
                    <a:pt x="204" y="160"/>
                    <a:pt x="204" y="160"/>
                  </a:cubicBezTo>
                  <a:cubicBezTo>
                    <a:pt x="266" y="105"/>
                    <a:pt x="266" y="105"/>
                    <a:pt x="266" y="105"/>
                  </a:cubicBezTo>
                  <a:cubicBezTo>
                    <a:pt x="282" y="102"/>
                    <a:pt x="282" y="102"/>
                    <a:pt x="282" y="102"/>
                  </a:cubicBezTo>
                  <a:cubicBezTo>
                    <a:pt x="285" y="94"/>
                    <a:pt x="285" y="94"/>
                    <a:pt x="285" y="94"/>
                  </a:cubicBezTo>
                  <a:cubicBezTo>
                    <a:pt x="297" y="86"/>
                    <a:pt x="297" y="86"/>
                    <a:pt x="297" y="86"/>
                  </a:cubicBezTo>
                  <a:cubicBezTo>
                    <a:pt x="293" y="86"/>
                    <a:pt x="293" y="86"/>
                    <a:pt x="293" y="86"/>
                  </a:cubicBezTo>
                  <a:cubicBezTo>
                    <a:pt x="282" y="82"/>
                    <a:pt x="282" y="82"/>
                    <a:pt x="282" y="82"/>
                  </a:cubicBezTo>
                  <a:cubicBezTo>
                    <a:pt x="266" y="78"/>
                    <a:pt x="266" y="78"/>
                    <a:pt x="266" y="78"/>
                  </a:cubicBezTo>
                  <a:cubicBezTo>
                    <a:pt x="254" y="74"/>
                    <a:pt x="254" y="74"/>
                    <a:pt x="254" y="74"/>
                  </a:cubicBezTo>
                  <a:cubicBezTo>
                    <a:pt x="246" y="78"/>
                    <a:pt x="246" y="78"/>
                    <a:pt x="246" y="78"/>
                  </a:cubicBezTo>
                  <a:cubicBezTo>
                    <a:pt x="239" y="82"/>
                    <a:pt x="239" y="82"/>
                    <a:pt x="239" y="82"/>
                  </a:cubicBezTo>
                  <a:cubicBezTo>
                    <a:pt x="231" y="82"/>
                    <a:pt x="231" y="82"/>
                    <a:pt x="231" y="82"/>
                  </a:cubicBezTo>
                  <a:cubicBezTo>
                    <a:pt x="223" y="78"/>
                    <a:pt x="223" y="78"/>
                    <a:pt x="223" y="78"/>
                  </a:cubicBezTo>
                  <a:cubicBezTo>
                    <a:pt x="219" y="70"/>
                    <a:pt x="219" y="70"/>
                    <a:pt x="219" y="70"/>
                  </a:cubicBezTo>
                  <a:cubicBezTo>
                    <a:pt x="196" y="59"/>
                    <a:pt x="196" y="59"/>
                    <a:pt x="196" y="59"/>
                  </a:cubicBezTo>
                  <a:cubicBezTo>
                    <a:pt x="192" y="55"/>
                    <a:pt x="192" y="55"/>
                    <a:pt x="192" y="55"/>
                  </a:cubicBezTo>
                  <a:cubicBezTo>
                    <a:pt x="176" y="47"/>
                    <a:pt x="176" y="47"/>
                    <a:pt x="176" y="47"/>
                  </a:cubicBezTo>
                  <a:cubicBezTo>
                    <a:pt x="161" y="47"/>
                    <a:pt x="161" y="47"/>
                    <a:pt x="161" y="47"/>
                  </a:cubicBezTo>
                  <a:cubicBezTo>
                    <a:pt x="153" y="51"/>
                    <a:pt x="153" y="51"/>
                    <a:pt x="153" y="51"/>
                  </a:cubicBezTo>
                  <a:cubicBezTo>
                    <a:pt x="145" y="51"/>
                    <a:pt x="145" y="51"/>
                    <a:pt x="145" y="51"/>
                  </a:cubicBezTo>
                  <a:cubicBezTo>
                    <a:pt x="141" y="51"/>
                    <a:pt x="141" y="51"/>
                    <a:pt x="141" y="51"/>
                  </a:cubicBezTo>
                  <a:cubicBezTo>
                    <a:pt x="141" y="47"/>
                    <a:pt x="141" y="47"/>
                    <a:pt x="141" y="47"/>
                  </a:cubicBezTo>
                  <a:cubicBezTo>
                    <a:pt x="125" y="43"/>
                    <a:pt x="125" y="43"/>
                    <a:pt x="125" y="43"/>
                  </a:cubicBezTo>
                  <a:cubicBezTo>
                    <a:pt x="118" y="43"/>
                    <a:pt x="118" y="43"/>
                    <a:pt x="118" y="43"/>
                  </a:cubicBezTo>
                  <a:cubicBezTo>
                    <a:pt x="114" y="43"/>
                    <a:pt x="114" y="43"/>
                    <a:pt x="114" y="43"/>
                  </a:cubicBezTo>
                  <a:cubicBezTo>
                    <a:pt x="110" y="43"/>
                    <a:pt x="110" y="43"/>
                    <a:pt x="110" y="43"/>
                  </a:cubicBezTo>
                  <a:cubicBezTo>
                    <a:pt x="102" y="27"/>
                    <a:pt x="102" y="27"/>
                    <a:pt x="102" y="27"/>
                  </a:cubicBezTo>
                  <a:cubicBezTo>
                    <a:pt x="102" y="23"/>
                    <a:pt x="102" y="23"/>
                    <a:pt x="102" y="23"/>
                  </a:cubicBezTo>
                  <a:cubicBezTo>
                    <a:pt x="94" y="4"/>
                    <a:pt x="94" y="4"/>
                    <a:pt x="94" y="4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6" y="27"/>
                    <a:pt x="86" y="27"/>
                    <a:pt x="86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77"/>
                    <a:pt x="0" y="77"/>
                    <a:pt x="0" y="77"/>
                  </a:cubicBezTo>
                  <a:lnTo>
                    <a:pt x="10" y="96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56" name="Michigan">
              <a:extLst>
                <a:ext uri="{FF2B5EF4-FFF2-40B4-BE49-F238E27FC236}">
                  <a16:creationId xmlns:a16="http://schemas.microsoft.com/office/drawing/2014/main" id="{3442D3AF-F8EB-4E9B-BF44-4B4E12E8F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4825" y="1225311"/>
              <a:ext cx="1225450" cy="1235482"/>
            </a:xfrm>
            <a:custGeom>
              <a:avLst/>
              <a:gdLst>
                <a:gd name="connsiteX0" fmla="*/ 827555 w 1225450"/>
                <a:gd name="connsiteY0" fmla="*/ 404583 h 1235482"/>
                <a:gd name="connsiteX1" fmla="*/ 854304 w 1225450"/>
                <a:gd name="connsiteY1" fmla="*/ 404583 h 1235482"/>
                <a:gd name="connsiteX2" fmla="*/ 886069 w 1225450"/>
                <a:gd name="connsiteY2" fmla="*/ 404583 h 1235482"/>
                <a:gd name="connsiteX3" fmla="*/ 886069 w 1225450"/>
                <a:gd name="connsiteY3" fmla="*/ 419630 h 1235482"/>
                <a:gd name="connsiteX4" fmla="*/ 917834 w 1225450"/>
                <a:gd name="connsiteY4" fmla="*/ 404583 h 1235482"/>
                <a:gd name="connsiteX5" fmla="*/ 932880 w 1225450"/>
                <a:gd name="connsiteY5" fmla="*/ 419630 h 1235482"/>
                <a:gd name="connsiteX6" fmla="*/ 964645 w 1225450"/>
                <a:gd name="connsiteY6" fmla="*/ 448051 h 1235482"/>
                <a:gd name="connsiteX7" fmla="*/ 981363 w 1225450"/>
                <a:gd name="connsiteY7" fmla="*/ 448051 h 1235482"/>
                <a:gd name="connsiteX8" fmla="*/ 996410 w 1225450"/>
                <a:gd name="connsiteY8" fmla="*/ 463097 h 1235482"/>
                <a:gd name="connsiteX9" fmla="*/ 1039877 w 1225450"/>
                <a:gd name="connsiteY9" fmla="*/ 479815 h 1235482"/>
                <a:gd name="connsiteX10" fmla="*/ 1056595 w 1225450"/>
                <a:gd name="connsiteY10" fmla="*/ 494862 h 1235482"/>
                <a:gd name="connsiteX11" fmla="*/ 1071642 w 1225450"/>
                <a:gd name="connsiteY11" fmla="*/ 543345 h 1235482"/>
                <a:gd name="connsiteX12" fmla="*/ 1056595 w 1225450"/>
                <a:gd name="connsiteY12" fmla="*/ 558391 h 1235482"/>
                <a:gd name="connsiteX13" fmla="*/ 1056595 w 1225450"/>
                <a:gd name="connsiteY13" fmla="*/ 575110 h 1235482"/>
                <a:gd name="connsiteX14" fmla="*/ 1071642 w 1225450"/>
                <a:gd name="connsiteY14" fmla="*/ 590156 h 1235482"/>
                <a:gd name="connsiteX15" fmla="*/ 1088360 w 1225450"/>
                <a:gd name="connsiteY15" fmla="*/ 682107 h 1235482"/>
                <a:gd name="connsiteX16" fmla="*/ 1071642 w 1225450"/>
                <a:gd name="connsiteY16" fmla="*/ 697153 h 1235482"/>
                <a:gd name="connsiteX17" fmla="*/ 1056595 w 1225450"/>
                <a:gd name="connsiteY17" fmla="*/ 713871 h 1235482"/>
                <a:gd name="connsiteX18" fmla="*/ 1039877 w 1225450"/>
                <a:gd name="connsiteY18" fmla="*/ 745636 h 1235482"/>
                <a:gd name="connsiteX19" fmla="*/ 1008113 w 1225450"/>
                <a:gd name="connsiteY19" fmla="*/ 772385 h 1235482"/>
                <a:gd name="connsiteX20" fmla="*/ 981363 w 1225450"/>
                <a:gd name="connsiteY20" fmla="*/ 820868 h 1235482"/>
                <a:gd name="connsiteX21" fmla="*/ 996410 w 1225450"/>
                <a:gd name="connsiteY21" fmla="*/ 835915 h 1235482"/>
                <a:gd name="connsiteX22" fmla="*/ 1008113 w 1225450"/>
                <a:gd name="connsiteY22" fmla="*/ 835915 h 1235482"/>
                <a:gd name="connsiteX23" fmla="*/ 1056595 w 1225450"/>
                <a:gd name="connsiteY23" fmla="*/ 820868 h 1235482"/>
                <a:gd name="connsiteX24" fmla="*/ 1071642 w 1225450"/>
                <a:gd name="connsiteY24" fmla="*/ 772385 h 1235482"/>
                <a:gd name="connsiteX25" fmla="*/ 1120125 w 1225450"/>
                <a:gd name="connsiteY25" fmla="*/ 757339 h 1235482"/>
                <a:gd name="connsiteX26" fmla="*/ 1150218 w 1225450"/>
                <a:gd name="connsiteY26" fmla="*/ 745636 h 1235482"/>
                <a:gd name="connsiteX27" fmla="*/ 1195357 w 1225450"/>
                <a:gd name="connsiteY27" fmla="*/ 835915 h 1235482"/>
                <a:gd name="connsiteX28" fmla="*/ 1195357 w 1225450"/>
                <a:gd name="connsiteY28" fmla="*/ 927866 h 1235482"/>
                <a:gd name="connsiteX29" fmla="*/ 1210404 w 1225450"/>
                <a:gd name="connsiteY29" fmla="*/ 957959 h 1235482"/>
                <a:gd name="connsiteX30" fmla="*/ 1210404 w 1225450"/>
                <a:gd name="connsiteY30" fmla="*/ 974677 h 1235482"/>
                <a:gd name="connsiteX31" fmla="*/ 1225450 w 1225450"/>
                <a:gd name="connsiteY31" fmla="*/ 957959 h 1235482"/>
                <a:gd name="connsiteX32" fmla="*/ 1195357 w 1225450"/>
                <a:gd name="connsiteY32" fmla="*/ 1053253 h 1235482"/>
                <a:gd name="connsiteX33" fmla="*/ 1163592 w 1225450"/>
                <a:gd name="connsiteY33" fmla="*/ 1053253 h 1235482"/>
                <a:gd name="connsiteX34" fmla="*/ 1150218 w 1225450"/>
                <a:gd name="connsiteY34" fmla="*/ 1069971 h 1235482"/>
                <a:gd name="connsiteX35" fmla="*/ 1150218 w 1225450"/>
                <a:gd name="connsiteY35" fmla="*/ 1081674 h 1235482"/>
                <a:gd name="connsiteX36" fmla="*/ 1150218 w 1225450"/>
                <a:gd name="connsiteY36" fmla="*/ 1113439 h 1235482"/>
                <a:gd name="connsiteX37" fmla="*/ 1135171 w 1225450"/>
                <a:gd name="connsiteY37" fmla="*/ 1113439 h 1235482"/>
                <a:gd name="connsiteX38" fmla="*/ 1135171 w 1225450"/>
                <a:gd name="connsiteY38" fmla="*/ 1128485 h 1235482"/>
                <a:gd name="connsiteX39" fmla="*/ 1120125 w 1225450"/>
                <a:gd name="connsiteY39" fmla="*/ 1160250 h 1235482"/>
                <a:gd name="connsiteX40" fmla="*/ 1120125 w 1225450"/>
                <a:gd name="connsiteY40" fmla="*/ 1192015 h 1235482"/>
                <a:gd name="connsiteX41" fmla="*/ 1076657 w 1225450"/>
                <a:gd name="connsiteY41" fmla="*/ 1235482 h 1235482"/>
                <a:gd name="connsiteX42" fmla="*/ 834242 w 1225450"/>
                <a:gd name="connsiteY42" fmla="*/ 1235482 h 1235482"/>
                <a:gd name="connsiteX43" fmla="*/ 830899 w 1225450"/>
                <a:gd name="connsiteY43" fmla="*/ 1235482 h 1235482"/>
                <a:gd name="connsiteX44" fmla="*/ 514923 w 1225450"/>
                <a:gd name="connsiteY44" fmla="*/ 1235482 h 1235482"/>
                <a:gd name="connsiteX45" fmla="*/ 561734 w 1225450"/>
                <a:gd name="connsiteY45" fmla="*/ 1208733 h 1235482"/>
                <a:gd name="connsiteX46" fmla="*/ 625264 w 1225450"/>
                <a:gd name="connsiteY46" fmla="*/ 1053253 h 1235482"/>
                <a:gd name="connsiteX47" fmla="*/ 625264 w 1225450"/>
                <a:gd name="connsiteY47" fmla="*/ 957959 h 1235482"/>
                <a:gd name="connsiteX48" fmla="*/ 578453 w 1225450"/>
                <a:gd name="connsiteY48" fmla="*/ 835915 h 1235482"/>
                <a:gd name="connsiteX49" fmla="*/ 608546 w 1225450"/>
                <a:gd name="connsiteY49" fmla="*/ 728918 h 1235482"/>
                <a:gd name="connsiteX50" fmla="*/ 625264 w 1225450"/>
                <a:gd name="connsiteY50" fmla="*/ 713871 h 1235482"/>
                <a:gd name="connsiteX51" fmla="*/ 625264 w 1225450"/>
                <a:gd name="connsiteY51" fmla="*/ 618577 h 1235482"/>
                <a:gd name="connsiteX52" fmla="*/ 640310 w 1225450"/>
                <a:gd name="connsiteY52" fmla="*/ 601859 h 1235482"/>
                <a:gd name="connsiteX53" fmla="*/ 657029 w 1225450"/>
                <a:gd name="connsiteY53" fmla="*/ 575110 h 1235482"/>
                <a:gd name="connsiteX54" fmla="*/ 683778 w 1225450"/>
                <a:gd name="connsiteY54" fmla="*/ 558391 h 1235482"/>
                <a:gd name="connsiteX55" fmla="*/ 700496 w 1225450"/>
                <a:gd name="connsiteY55" fmla="*/ 543345 h 1235482"/>
                <a:gd name="connsiteX56" fmla="*/ 715543 w 1225450"/>
                <a:gd name="connsiteY56" fmla="*/ 526627 h 1235482"/>
                <a:gd name="connsiteX57" fmla="*/ 715543 w 1225450"/>
                <a:gd name="connsiteY57" fmla="*/ 543345 h 1235482"/>
                <a:gd name="connsiteX58" fmla="*/ 732261 w 1225450"/>
                <a:gd name="connsiteY58" fmla="*/ 590156 h 1235482"/>
                <a:gd name="connsiteX59" fmla="*/ 732261 w 1225450"/>
                <a:gd name="connsiteY59" fmla="*/ 575110 h 1235482"/>
                <a:gd name="connsiteX60" fmla="*/ 747307 w 1225450"/>
                <a:gd name="connsiteY60" fmla="*/ 575110 h 1235482"/>
                <a:gd name="connsiteX61" fmla="*/ 764026 w 1225450"/>
                <a:gd name="connsiteY61" fmla="*/ 494862 h 1235482"/>
                <a:gd name="connsiteX62" fmla="*/ 827555 w 1225450"/>
                <a:gd name="connsiteY62" fmla="*/ 479815 h 1235482"/>
                <a:gd name="connsiteX63" fmla="*/ 827555 w 1225450"/>
                <a:gd name="connsiteY63" fmla="*/ 463097 h 1235482"/>
                <a:gd name="connsiteX64" fmla="*/ 810837 w 1225450"/>
                <a:gd name="connsiteY64" fmla="*/ 448051 h 1235482"/>
                <a:gd name="connsiteX65" fmla="*/ 810837 w 1225450"/>
                <a:gd name="connsiteY65" fmla="*/ 419630 h 1235482"/>
                <a:gd name="connsiteX66" fmla="*/ 364054 w 1225450"/>
                <a:gd name="connsiteY66" fmla="*/ 0 h 1235482"/>
                <a:gd name="connsiteX67" fmla="*/ 391754 w 1225450"/>
                <a:gd name="connsiteY67" fmla="*/ 0 h 1235482"/>
                <a:gd name="connsiteX68" fmla="*/ 391754 w 1225450"/>
                <a:gd name="connsiteY68" fmla="*/ 15871 h 1235482"/>
                <a:gd name="connsiteX69" fmla="*/ 364054 w 1225450"/>
                <a:gd name="connsiteY69" fmla="*/ 31742 h 1235482"/>
                <a:gd name="connsiteX70" fmla="*/ 316568 w 1225450"/>
                <a:gd name="connsiteY70" fmla="*/ 95227 h 1235482"/>
                <a:gd name="connsiteX71" fmla="*/ 300740 w 1225450"/>
                <a:gd name="connsiteY71" fmla="*/ 111099 h 1235482"/>
                <a:gd name="connsiteX72" fmla="*/ 284912 w 1225450"/>
                <a:gd name="connsiteY72" fmla="*/ 123002 h 1235482"/>
                <a:gd name="connsiteX73" fmla="*/ 284912 w 1225450"/>
                <a:gd name="connsiteY73" fmla="*/ 170616 h 1235482"/>
                <a:gd name="connsiteX74" fmla="*/ 316568 w 1225450"/>
                <a:gd name="connsiteY74" fmla="*/ 138873 h 1235482"/>
                <a:gd name="connsiteX75" fmla="*/ 332397 w 1225450"/>
                <a:gd name="connsiteY75" fmla="*/ 154744 h 1235482"/>
                <a:gd name="connsiteX76" fmla="*/ 364054 w 1225450"/>
                <a:gd name="connsiteY76" fmla="*/ 138873 h 1235482"/>
                <a:gd name="connsiteX77" fmla="*/ 423410 w 1225450"/>
                <a:gd name="connsiteY77" fmla="*/ 170616 h 1235482"/>
                <a:gd name="connsiteX78" fmla="*/ 470896 w 1225450"/>
                <a:gd name="connsiteY78" fmla="*/ 234101 h 1235482"/>
                <a:gd name="connsiteX79" fmla="*/ 486724 w 1225450"/>
                <a:gd name="connsiteY79" fmla="*/ 234101 h 1235482"/>
                <a:gd name="connsiteX80" fmla="*/ 561910 w 1225450"/>
                <a:gd name="connsiteY80" fmla="*/ 234101 h 1235482"/>
                <a:gd name="connsiteX81" fmla="*/ 577738 w 1225450"/>
                <a:gd name="connsiteY81" fmla="*/ 234101 h 1235482"/>
                <a:gd name="connsiteX82" fmla="*/ 593567 w 1225450"/>
                <a:gd name="connsiteY82" fmla="*/ 218229 h 1235482"/>
                <a:gd name="connsiteX83" fmla="*/ 641052 w 1225450"/>
                <a:gd name="connsiteY83" fmla="*/ 186487 h 1235482"/>
                <a:gd name="connsiteX84" fmla="*/ 763722 w 1225450"/>
                <a:gd name="connsiteY84" fmla="*/ 186487 h 1235482"/>
                <a:gd name="connsiteX85" fmla="*/ 779551 w 1225450"/>
                <a:gd name="connsiteY85" fmla="*/ 170616 h 1235482"/>
                <a:gd name="connsiteX86" fmla="*/ 811208 w 1225450"/>
                <a:gd name="connsiteY86" fmla="*/ 170616 h 1235482"/>
                <a:gd name="connsiteX87" fmla="*/ 811208 w 1225450"/>
                <a:gd name="connsiteY87" fmla="*/ 186487 h 1235482"/>
                <a:gd name="connsiteX88" fmla="*/ 811208 w 1225450"/>
                <a:gd name="connsiteY88" fmla="*/ 218229 h 1235482"/>
                <a:gd name="connsiteX89" fmla="*/ 854736 w 1225450"/>
                <a:gd name="connsiteY89" fmla="*/ 234101 h 1235482"/>
                <a:gd name="connsiteX90" fmla="*/ 918049 w 1225450"/>
                <a:gd name="connsiteY90" fmla="*/ 234101 h 1235482"/>
                <a:gd name="connsiteX91" fmla="*/ 933878 w 1225450"/>
                <a:gd name="connsiteY91" fmla="*/ 234101 h 1235482"/>
                <a:gd name="connsiteX92" fmla="*/ 933878 w 1225450"/>
                <a:gd name="connsiteY92" fmla="*/ 249972 h 1235482"/>
                <a:gd name="connsiteX93" fmla="*/ 933878 w 1225450"/>
                <a:gd name="connsiteY93" fmla="*/ 265843 h 1235482"/>
                <a:gd name="connsiteX94" fmla="*/ 933878 w 1225450"/>
                <a:gd name="connsiteY94" fmla="*/ 293618 h 1235482"/>
                <a:gd name="connsiteX95" fmla="*/ 949706 w 1225450"/>
                <a:gd name="connsiteY95" fmla="*/ 309489 h 1235482"/>
                <a:gd name="connsiteX96" fmla="*/ 965535 w 1225450"/>
                <a:gd name="connsiteY96" fmla="*/ 325360 h 1235482"/>
                <a:gd name="connsiteX97" fmla="*/ 981363 w 1225450"/>
                <a:gd name="connsiteY97" fmla="*/ 325360 h 1235482"/>
                <a:gd name="connsiteX98" fmla="*/ 981363 w 1225450"/>
                <a:gd name="connsiteY98" fmla="*/ 341231 h 1235482"/>
                <a:gd name="connsiteX99" fmla="*/ 918049 w 1225450"/>
                <a:gd name="connsiteY99" fmla="*/ 357103 h 1235482"/>
                <a:gd name="connsiteX100" fmla="*/ 902221 w 1225450"/>
                <a:gd name="connsiteY100" fmla="*/ 341231 h 1235482"/>
                <a:gd name="connsiteX101" fmla="*/ 886393 w 1225450"/>
                <a:gd name="connsiteY101" fmla="*/ 325360 h 1235482"/>
                <a:gd name="connsiteX102" fmla="*/ 886393 w 1225450"/>
                <a:gd name="connsiteY102" fmla="*/ 341231 h 1235482"/>
                <a:gd name="connsiteX103" fmla="*/ 870564 w 1225450"/>
                <a:gd name="connsiteY103" fmla="*/ 357103 h 1235482"/>
                <a:gd name="connsiteX104" fmla="*/ 854736 w 1225450"/>
                <a:gd name="connsiteY104" fmla="*/ 357103 h 1235482"/>
                <a:gd name="connsiteX105" fmla="*/ 842864 w 1225450"/>
                <a:gd name="connsiteY105" fmla="*/ 341231 h 1235482"/>
                <a:gd name="connsiteX106" fmla="*/ 811208 w 1225450"/>
                <a:gd name="connsiteY106" fmla="*/ 325360 h 1235482"/>
                <a:gd name="connsiteX107" fmla="*/ 763722 w 1225450"/>
                <a:gd name="connsiteY107" fmla="*/ 325360 h 1235482"/>
                <a:gd name="connsiteX108" fmla="*/ 732065 w 1225450"/>
                <a:gd name="connsiteY108" fmla="*/ 325360 h 1235482"/>
                <a:gd name="connsiteX109" fmla="*/ 716237 w 1225450"/>
                <a:gd name="connsiteY109" fmla="*/ 341231 h 1235482"/>
                <a:gd name="connsiteX110" fmla="*/ 641052 w 1225450"/>
                <a:gd name="connsiteY110" fmla="*/ 372974 h 1235482"/>
                <a:gd name="connsiteX111" fmla="*/ 577738 w 1225450"/>
                <a:gd name="connsiteY111" fmla="*/ 420588 h 1235482"/>
                <a:gd name="connsiteX112" fmla="*/ 561910 w 1225450"/>
                <a:gd name="connsiteY112" fmla="*/ 420588 h 1235482"/>
                <a:gd name="connsiteX113" fmla="*/ 577738 w 1225450"/>
                <a:gd name="connsiteY113" fmla="*/ 372974 h 1235482"/>
                <a:gd name="connsiteX114" fmla="*/ 546081 w 1225450"/>
                <a:gd name="connsiteY114" fmla="*/ 388845 h 1235482"/>
                <a:gd name="connsiteX115" fmla="*/ 530253 w 1225450"/>
                <a:gd name="connsiteY115" fmla="*/ 388845 h 1235482"/>
                <a:gd name="connsiteX116" fmla="*/ 518381 w 1225450"/>
                <a:gd name="connsiteY116" fmla="*/ 388845 h 1235482"/>
                <a:gd name="connsiteX117" fmla="*/ 407582 w 1225450"/>
                <a:gd name="connsiteY117" fmla="*/ 559461 h 1235482"/>
                <a:gd name="connsiteX118" fmla="*/ 391754 w 1225450"/>
                <a:gd name="connsiteY118" fmla="*/ 591203 h 1235482"/>
                <a:gd name="connsiteX119" fmla="*/ 387796 w 1225450"/>
                <a:gd name="connsiteY119" fmla="*/ 595171 h 1235482"/>
                <a:gd name="connsiteX120" fmla="*/ 387796 w 1225450"/>
                <a:gd name="connsiteY120" fmla="*/ 591203 h 1235482"/>
                <a:gd name="connsiteX121" fmla="*/ 383839 w 1225450"/>
                <a:gd name="connsiteY121" fmla="*/ 567396 h 1235482"/>
                <a:gd name="connsiteX122" fmla="*/ 379882 w 1225450"/>
                <a:gd name="connsiteY122" fmla="*/ 535654 h 1235482"/>
                <a:gd name="connsiteX123" fmla="*/ 379882 w 1225450"/>
                <a:gd name="connsiteY123" fmla="*/ 484072 h 1235482"/>
                <a:gd name="connsiteX124" fmla="*/ 379882 w 1225450"/>
                <a:gd name="connsiteY124" fmla="*/ 480105 h 1235482"/>
                <a:gd name="connsiteX125" fmla="*/ 383839 w 1225450"/>
                <a:gd name="connsiteY125" fmla="*/ 476137 h 1235482"/>
                <a:gd name="connsiteX126" fmla="*/ 375925 w 1225450"/>
                <a:gd name="connsiteY126" fmla="*/ 468201 h 1235482"/>
                <a:gd name="connsiteX127" fmla="*/ 368011 w 1225450"/>
                <a:gd name="connsiteY127" fmla="*/ 448362 h 1235482"/>
                <a:gd name="connsiteX128" fmla="*/ 360097 w 1225450"/>
                <a:gd name="connsiteY128" fmla="*/ 440427 h 1235482"/>
                <a:gd name="connsiteX129" fmla="*/ 316568 w 1225450"/>
                <a:gd name="connsiteY129" fmla="*/ 392813 h 1235482"/>
                <a:gd name="connsiteX130" fmla="*/ 328440 w 1225450"/>
                <a:gd name="connsiteY130" fmla="*/ 372974 h 1235482"/>
                <a:gd name="connsiteX131" fmla="*/ 312611 w 1225450"/>
                <a:gd name="connsiteY131" fmla="*/ 365038 h 1235482"/>
                <a:gd name="connsiteX132" fmla="*/ 189941 w 1225450"/>
                <a:gd name="connsiteY132" fmla="*/ 365038 h 1235482"/>
                <a:gd name="connsiteX133" fmla="*/ 189941 w 1225450"/>
                <a:gd name="connsiteY133" fmla="*/ 321392 h 1235482"/>
                <a:gd name="connsiteX134" fmla="*/ 174113 w 1225450"/>
                <a:gd name="connsiteY134" fmla="*/ 305521 h 1235482"/>
                <a:gd name="connsiteX135" fmla="*/ 162241 w 1225450"/>
                <a:gd name="connsiteY135" fmla="*/ 301553 h 1235482"/>
                <a:gd name="connsiteX136" fmla="*/ 158284 w 1225450"/>
                <a:gd name="connsiteY136" fmla="*/ 301553 h 1235482"/>
                <a:gd name="connsiteX137" fmla="*/ 158284 w 1225450"/>
                <a:gd name="connsiteY137" fmla="*/ 297585 h 1235482"/>
                <a:gd name="connsiteX138" fmla="*/ 150370 w 1225450"/>
                <a:gd name="connsiteY138" fmla="*/ 297585 h 1235482"/>
                <a:gd name="connsiteX139" fmla="*/ 126627 w 1225450"/>
                <a:gd name="connsiteY139" fmla="*/ 293618 h 1235482"/>
                <a:gd name="connsiteX140" fmla="*/ 91013 w 1225450"/>
                <a:gd name="connsiteY140" fmla="*/ 297585 h 1235482"/>
                <a:gd name="connsiteX141" fmla="*/ 67271 w 1225450"/>
                <a:gd name="connsiteY141" fmla="*/ 293618 h 1235482"/>
                <a:gd name="connsiteX142" fmla="*/ 35614 w 1225450"/>
                <a:gd name="connsiteY142" fmla="*/ 277746 h 1235482"/>
                <a:gd name="connsiteX143" fmla="*/ 23742 w 1225450"/>
                <a:gd name="connsiteY143" fmla="*/ 277746 h 1235482"/>
                <a:gd name="connsiteX144" fmla="*/ 0 w 1225450"/>
                <a:gd name="connsiteY144" fmla="*/ 238068 h 1235482"/>
                <a:gd name="connsiteX145" fmla="*/ 0 w 1225450"/>
                <a:gd name="connsiteY145" fmla="*/ 202358 h 1235482"/>
                <a:gd name="connsiteX146" fmla="*/ 23742 w 1225450"/>
                <a:gd name="connsiteY146" fmla="*/ 202358 h 1235482"/>
                <a:gd name="connsiteX147" fmla="*/ 83099 w 1225450"/>
                <a:gd name="connsiteY147" fmla="*/ 170616 h 1235482"/>
                <a:gd name="connsiteX148" fmla="*/ 162241 w 1225450"/>
                <a:gd name="connsiteY148" fmla="*/ 138873 h 1235482"/>
                <a:gd name="connsiteX149" fmla="*/ 300740 w 1225450"/>
                <a:gd name="connsiteY149" fmla="*/ 31742 h 1235482"/>
                <a:gd name="connsiteX150" fmla="*/ 364054 w 1225450"/>
                <a:gd name="connsiteY150" fmla="*/ 0 h 123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225450" h="1235482">
                  <a:moveTo>
                    <a:pt x="827555" y="404583"/>
                  </a:moveTo>
                  <a:lnTo>
                    <a:pt x="854304" y="404583"/>
                  </a:lnTo>
                  <a:lnTo>
                    <a:pt x="886069" y="404583"/>
                  </a:lnTo>
                  <a:lnTo>
                    <a:pt x="886069" y="419630"/>
                  </a:lnTo>
                  <a:lnTo>
                    <a:pt x="917834" y="404583"/>
                  </a:lnTo>
                  <a:lnTo>
                    <a:pt x="932880" y="419630"/>
                  </a:lnTo>
                  <a:lnTo>
                    <a:pt x="964645" y="448051"/>
                  </a:lnTo>
                  <a:lnTo>
                    <a:pt x="981363" y="448051"/>
                  </a:lnTo>
                  <a:lnTo>
                    <a:pt x="996410" y="463097"/>
                  </a:lnTo>
                  <a:lnTo>
                    <a:pt x="1039877" y="479815"/>
                  </a:lnTo>
                  <a:lnTo>
                    <a:pt x="1056595" y="494862"/>
                  </a:lnTo>
                  <a:lnTo>
                    <a:pt x="1071642" y="543345"/>
                  </a:lnTo>
                  <a:lnTo>
                    <a:pt x="1056595" y="558391"/>
                  </a:lnTo>
                  <a:lnTo>
                    <a:pt x="1056595" y="575110"/>
                  </a:lnTo>
                  <a:lnTo>
                    <a:pt x="1071642" y="590156"/>
                  </a:lnTo>
                  <a:lnTo>
                    <a:pt x="1088360" y="682107"/>
                  </a:lnTo>
                  <a:lnTo>
                    <a:pt x="1071642" y="697153"/>
                  </a:lnTo>
                  <a:lnTo>
                    <a:pt x="1056595" y="713871"/>
                  </a:lnTo>
                  <a:lnTo>
                    <a:pt x="1039877" y="745636"/>
                  </a:lnTo>
                  <a:lnTo>
                    <a:pt x="1008113" y="772385"/>
                  </a:lnTo>
                  <a:lnTo>
                    <a:pt x="981363" y="820868"/>
                  </a:lnTo>
                  <a:lnTo>
                    <a:pt x="996410" y="835915"/>
                  </a:lnTo>
                  <a:lnTo>
                    <a:pt x="1008113" y="835915"/>
                  </a:lnTo>
                  <a:lnTo>
                    <a:pt x="1056595" y="820868"/>
                  </a:lnTo>
                  <a:lnTo>
                    <a:pt x="1071642" y="772385"/>
                  </a:lnTo>
                  <a:lnTo>
                    <a:pt x="1120125" y="757339"/>
                  </a:lnTo>
                  <a:lnTo>
                    <a:pt x="1150218" y="745636"/>
                  </a:lnTo>
                  <a:lnTo>
                    <a:pt x="1195357" y="835915"/>
                  </a:lnTo>
                  <a:lnTo>
                    <a:pt x="1195357" y="927866"/>
                  </a:lnTo>
                  <a:lnTo>
                    <a:pt x="1210404" y="957959"/>
                  </a:lnTo>
                  <a:lnTo>
                    <a:pt x="1210404" y="974677"/>
                  </a:lnTo>
                  <a:lnTo>
                    <a:pt x="1225450" y="957959"/>
                  </a:lnTo>
                  <a:lnTo>
                    <a:pt x="1195357" y="1053253"/>
                  </a:lnTo>
                  <a:lnTo>
                    <a:pt x="1163592" y="1053253"/>
                  </a:lnTo>
                  <a:lnTo>
                    <a:pt x="1150218" y="1069971"/>
                  </a:lnTo>
                  <a:lnTo>
                    <a:pt x="1150218" y="1081674"/>
                  </a:lnTo>
                  <a:lnTo>
                    <a:pt x="1150218" y="1113439"/>
                  </a:lnTo>
                  <a:lnTo>
                    <a:pt x="1135171" y="1113439"/>
                  </a:lnTo>
                  <a:lnTo>
                    <a:pt x="1135171" y="1128485"/>
                  </a:lnTo>
                  <a:lnTo>
                    <a:pt x="1120125" y="1160250"/>
                  </a:lnTo>
                  <a:lnTo>
                    <a:pt x="1120125" y="1192015"/>
                  </a:lnTo>
                  <a:lnTo>
                    <a:pt x="1076657" y="1235482"/>
                  </a:lnTo>
                  <a:lnTo>
                    <a:pt x="834242" y="1235482"/>
                  </a:lnTo>
                  <a:lnTo>
                    <a:pt x="830899" y="1235482"/>
                  </a:lnTo>
                  <a:lnTo>
                    <a:pt x="514923" y="1235482"/>
                  </a:lnTo>
                  <a:lnTo>
                    <a:pt x="561734" y="1208733"/>
                  </a:lnTo>
                  <a:lnTo>
                    <a:pt x="625264" y="1053253"/>
                  </a:lnTo>
                  <a:lnTo>
                    <a:pt x="625264" y="957959"/>
                  </a:lnTo>
                  <a:lnTo>
                    <a:pt x="578453" y="835915"/>
                  </a:lnTo>
                  <a:lnTo>
                    <a:pt x="608546" y="728918"/>
                  </a:lnTo>
                  <a:lnTo>
                    <a:pt x="625264" y="713871"/>
                  </a:lnTo>
                  <a:lnTo>
                    <a:pt x="625264" y="618577"/>
                  </a:lnTo>
                  <a:lnTo>
                    <a:pt x="640310" y="601859"/>
                  </a:lnTo>
                  <a:lnTo>
                    <a:pt x="657029" y="575110"/>
                  </a:lnTo>
                  <a:lnTo>
                    <a:pt x="683778" y="558391"/>
                  </a:lnTo>
                  <a:lnTo>
                    <a:pt x="700496" y="543345"/>
                  </a:lnTo>
                  <a:lnTo>
                    <a:pt x="715543" y="526627"/>
                  </a:lnTo>
                  <a:lnTo>
                    <a:pt x="715543" y="543345"/>
                  </a:lnTo>
                  <a:lnTo>
                    <a:pt x="732261" y="590156"/>
                  </a:lnTo>
                  <a:lnTo>
                    <a:pt x="732261" y="575110"/>
                  </a:lnTo>
                  <a:lnTo>
                    <a:pt x="747307" y="575110"/>
                  </a:lnTo>
                  <a:lnTo>
                    <a:pt x="764026" y="494862"/>
                  </a:lnTo>
                  <a:lnTo>
                    <a:pt x="827555" y="479815"/>
                  </a:lnTo>
                  <a:lnTo>
                    <a:pt x="827555" y="463097"/>
                  </a:lnTo>
                  <a:lnTo>
                    <a:pt x="810837" y="448051"/>
                  </a:lnTo>
                  <a:lnTo>
                    <a:pt x="810837" y="419630"/>
                  </a:lnTo>
                  <a:close/>
                  <a:moveTo>
                    <a:pt x="364054" y="0"/>
                  </a:moveTo>
                  <a:cubicBezTo>
                    <a:pt x="364054" y="0"/>
                    <a:pt x="364054" y="0"/>
                    <a:pt x="391754" y="0"/>
                  </a:cubicBezTo>
                  <a:cubicBezTo>
                    <a:pt x="391754" y="0"/>
                    <a:pt x="391754" y="0"/>
                    <a:pt x="391754" y="15871"/>
                  </a:cubicBezTo>
                  <a:cubicBezTo>
                    <a:pt x="391754" y="15871"/>
                    <a:pt x="391754" y="15871"/>
                    <a:pt x="364054" y="31742"/>
                  </a:cubicBezTo>
                  <a:cubicBezTo>
                    <a:pt x="364054" y="31742"/>
                    <a:pt x="364054" y="31742"/>
                    <a:pt x="316568" y="95227"/>
                  </a:cubicBezTo>
                  <a:cubicBezTo>
                    <a:pt x="316568" y="95227"/>
                    <a:pt x="316568" y="95227"/>
                    <a:pt x="300740" y="111099"/>
                  </a:cubicBezTo>
                  <a:cubicBezTo>
                    <a:pt x="300740" y="111099"/>
                    <a:pt x="300740" y="111099"/>
                    <a:pt x="284912" y="123002"/>
                  </a:cubicBezTo>
                  <a:cubicBezTo>
                    <a:pt x="284912" y="123002"/>
                    <a:pt x="284912" y="123002"/>
                    <a:pt x="284912" y="170616"/>
                  </a:cubicBezTo>
                  <a:cubicBezTo>
                    <a:pt x="284912" y="170616"/>
                    <a:pt x="284912" y="170616"/>
                    <a:pt x="316568" y="138873"/>
                  </a:cubicBezTo>
                  <a:cubicBezTo>
                    <a:pt x="316568" y="138873"/>
                    <a:pt x="316568" y="138873"/>
                    <a:pt x="332397" y="154744"/>
                  </a:cubicBezTo>
                  <a:cubicBezTo>
                    <a:pt x="332397" y="154744"/>
                    <a:pt x="332397" y="154744"/>
                    <a:pt x="364054" y="138873"/>
                  </a:cubicBezTo>
                  <a:cubicBezTo>
                    <a:pt x="364054" y="138873"/>
                    <a:pt x="364054" y="138873"/>
                    <a:pt x="423410" y="170616"/>
                  </a:cubicBezTo>
                  <a:cubicBezTo>
                    <a:pt x="423410" y="170616"/>
                    <a:pt x="423410" y="170616"/>
                    <a:pt x="470896" y="234101"/>
                  </a:cubicBezTo>
                  <a:cubicBezTo>
                    <a:pt x="470896" y="234101"/>
                    <a:pt x="470896" y="234101"/>
                    <a:pt x="486724" y="234101"/>
                  </a:cubicBezTo>
                  <a:cubicBezTo>
                    <a:pt x="486724" y="234101"/>
                    <a:pt x="486724" y="234101"/>
                    <a:pt x="561910" y="234101"/>
                  </a:cubicBezTo>
                  <a:cubicBezTo>
                    <a:pt x="561910" y="234101"/>
                    <a:pt x="561910" y="234101"/>
                    <a:pt x="577738" y="234101"/>
                  </a:cubicBezTo>
                  <a:cubicBezTo>
                    <a:pt x="577738" y="234101"/>
                    <a:pt x="577738" y="234101"/>
                    <a:pt x="593567" y="218229"/>
                  </a:cubicBezTo>
                  <a:cubicBezTo>
                    <a:pt x="593567" y="218229"/>
                    <a:pt x="593567" y="218229"/>
                    <a:pt x="641052" y="186487"/>
                  </a:cubicBezTo>
                  <a:cubicBezTo>
                    <a:pt x="641052" y="186487"/>
                    <a:pt x="641052" y="186487"/>
                    <a:pt x="763722" y="186487"/>
                  </a:cubicBezTo>
                  <a:cubicBezTo>
                    <a:pt x="763722" y="186487"/>
                    <a:pt x="763722" y="186487"/>
                    <a:pt x="779551" y="170616"/>
                  </a:cubicBezTo>
                  <a:cubicBezTo>
                    <a:pt x="779551" y="170616"/>
                    <a:pt x="779551" y="170616"/>
                    <a:pt x="811208" y="170616"/>
                  </a:cubicBezTo>
                  <a:cubicBezTo>
                    <a:pt x="811208" y="170616"/>
                    <a:pt x="811208" y="170616"/>
                    <a:pt x="811208" y="186487"/>
                  </a:cubicBezTo>
                  <a:cubicBezTo>
                    <a:pt x="811208" y="186487"/>
                    <a:pt x="811208" y="186487"/>
                    <a:pt x="811208" y="218229"/>
                  </a:cubicBezTo>
                  <a:cubicBezTo>
                    <a:pt x="811208" y="218229"/>
                    <a:pt x="811208" y="218229"/>
                    <a:pt x="854736" y="234101"/>
                  </a:cubicBezTo>
                  <a:cubicBezTo>
                    <a:pt x="854736" y="234101"/>
                    <a:pt x="854736" y="234101"/>
                    <a:pt x="918049" y="234101"/>
                  </a:cubicBezTo>
                  <a:cubicBezTo>
                    <a:pt x="918049" y="234101"/>
                    <a:pt x="918049" y="234101"/>
                    <a:pt x="933878" y="234101"/>
                  </a:cubicBezTo>
                  <a:cubicBezTo>
                    <a:pt x="933878" y="234101"/>
                    <a:pt x="933878" y="234101"/>
                    <a:pt x="933878" y="249972"/>
                  </a:cubicBezTo>
                  <a:cubicBezTo>
                    <a:pt x="933878" y="249972"/>
                    <a:pt x="933878" y="249972"/>
                    <a:pt x="933878" y="265843"/>
                  </a:cubicBezTo>
                  <a:cubicBezTo>
                    <a:pt x="933878" y="265843"/>
                    <a:pt x="933878" y="265843"/>
                    <a:pt x="933878" y="293618"/>
                  </a:cubicBezTo>
                  <a:cubicBezTo>
                    <a:pt x="933878" y="293618"/>
                    <a:pt x="933878" y="293618"/>
                    <a:pt x="949706" y="309489"/>
                  </a:cubicBezTo>
                  <a:cubicBezTo>
                    <a:pt x="949706" y="309489"/>
                    <a:pt x="949706" y="309489"/>
                    <a:pt x="965535" y="325360"/>
                  </a:cubicBezTo>
                  <a:cubicBezTo>
                    <a:pt x="965535" y="325360"/>
                    <a:pt x="965535" y="325360"/>
                    <a:pt x="981363" y="325360"/>
                  </a:cubicBezTo>
                  <a:cubicBezTo>
                    <a:pt x="981363" y="325360"/>
                    <a:pt x="981363" y="325360"/>
                    <a:pt x="981363" y="341231"/>
                  </a:cubicBezTo>
                  <a:cubicBezTo>
                    <a:pt x="981363" y="341231"/>
                    <a:pt x="981363" y="341231"/>
                    <a:pt x="918049" y="357103"/>
                  </a:cubicBezTo>
                  <a:cubicBezTo>
                    <a:pt x="918049" y="357103"/>
                    <a:pt x="918049" y="357103"/>
                    <a:pt x="902221" y="341231"/>
                  </a:cubicBezTo>
                  <a:cubicBezTo>
                    <a:pt x="902221" y="341231"/>
                    <a:pt x="902221" y="341231"/>
                    <a:pt x="886393" y="325360"/>
                  </a:cubicBezTo>
                  <a:cubicBezTo>
                    <a:pt x="886393" y="325360"/>
                    <a:pt x="886393" y="325360"/>
                    <a:pt x="886393" y="341231"/>
                  </a:cubicBezTo>
                  <a:cubicBezTo>
                    <a:pt x="886393" y="341231"/>
                    <a:pt x="886393" y="341231"/>
                    <a:pt x="870564" y="357103"/>
                  </a:cubicBezTo>
                  <a:cubicBezTo>
                    <a:pt x="870564" y="357103"/>
                    <a:pt x="870564" y="357103"/>
                    <a:pt x="854736" y="357103"/>
                  </a:cubicBezTo>
                  <a:cubicBezTo>
                    <a:pt x="854736" y="357103"/>
                    <a:pt x="854736" y="357103"/>
                    <a:pt x="842864" y="341231"/>
                  </a:cubicBezTo>
                  <a:cubicBezTo>
                    <a:pt x="842864" y="341231"/>
                    <a:pt x="842864" y="341231"/>
                    <a:pt x="811208" y="325360"/>
                  </a:cubicBezTo>
                  <a:cubicBezTo>
                    <a:pt x="811208" y="325360"/>
                    <a:pt x="811208" y="325360"/>
                    <a:pt x="763722" y="325360"/>
                  </a:cubicBezTo>
                  <a:cubicBezTo>
                    <a:pt x="763722" y="325360"/>
                    <a:pt x="763722" y="325360"/>
                    <a:pt x="732065" y="325360"/>
                  </a:cubicBezTo>
                  <a:cubicBezTo>
                    <a:pt x="732065" y="325360"/>
                    <a:pt x="732065" y="325360"/>
                    <a:pt x="716237" y="341231"/>
                  </a:cubicBezTo>
                  <a:cubicBezTo>
                    <a:pt x="716237" y="341231"/>
                    <a:pt x="716237" y="341231"/>
                    <a:pt x="641052" y="372974"/>
                  </a:cubicBezTo>
                  <a:cubicBezTo>
                    <a:pt x="641052" y="372974"/>
                    <a:pt x="641052" y="372974"/>
                    <a:pt x="577738" y="420588"/>
                  </a:cubicBezTo>
                  <a:cubicBezTo>
                    <a:pt x="577738" y="420588"/>
                    <a:pt x="577738" y="420588"/>
                    <a:pt x="561910" y="420588"/>
                  </a:cubicBezTo>
                  <a:cubicBezTo>
                    <a:pt x="561910" y="420588"/>
                    <a:pt x="561910" y="420588"/>
                    <a:pt x="577738" y="372974"/>
                  </a:cubicBezTo>
                  <a:cubicBezTo>
                    <a:pt x="577738" y="372974"/>
                    <a:pt x="577738" y="372974"/>
                    <a:pt x="546081" y="388845"/>
                  </a:cubicBezTo>
                  <a:cubicBezTo>
                    <a:pt x="546081" y="388845"/>
                    <a:pt x="546081" y="388845"/>
                    <a:pt x="530253" y="388845"/>
                  </a:cubicBezTo>
                  <a:cubicBezTo>
                    <a:pt x="530253" y="388845"/>
                    <a:pt x="530253" y="388845"/>
                    <a:pt x="518381" y="388845"/>
                  </a:cubicBezTo>
                  <a:cubicBezTo>
                    <a:pt x="518381" y="388845"/>
                    <a:pt x="518381" y="388845"/>
                    <a:pt x="407582" y="559461"/>
                  </a:cubicBezTo>
                  <a:cubicBezTo>
                    <a:pt x="407582" y="559461"/>
                    <a:pt x="407582" y="559461"/>
                    <a:pt x="391754" y="591203"/>
                  </a:cubicBezTo>
                  <a:cubicBezTo>
                    <a:pt x="391754" y="591203"/>
                    <a:pt x="391754" y="591203"/>
                    <a:pt x="387796" y="595171"/>
                  </a:cubicBezTo>
                  <a:cubicBezTo>
                    <a:pt x="387796" y="595171"/>
                    <a:pt x="387796" y="595171"/>
                    <a:pt x="387796" y="591203"/>
                  </a:cubicBezTo>
                  <a:cubicBezTo>
                    <a:pt x="387796" y="583268"/>
                    <a:pt x="387796" y="575332"/>
                    <a:pt x="383839" y="567396"/>
                  </a:cubicBezTo>
                  <a:cubicBezTo>
                    <a:pt x="379882" y="555493"/>
                    <a:pt x="379882" y="543590"/>
                    <a:pt x="379882" y="535654"/>
                  </a:cubicBezTo>
                  <a:cubicBezTo>
                    <a:pt x="383839" y="519783"/>
                    <a:pt x="383839" y="499944"/>
                    <a:pt x="379882" y="484072"/>
                  </a:cubicBezTo>
                  <a:cubicBezTo>
                    <a:pt x="379882" y="480105"/>
                    <a:pt x="379882" y="480105"/>
                    <a:pt x="379882" y="480105"/>
                  </a:cubicBezTo>
                  <a:cubicBezTo>
                    <a:pt x="379882" y="480105"/>
                    <a:pt x="379882" y="480105"/>
                    <a:pt x="383839" y="476137"/>
                  </a:cubicBezTo>
                  <a:cubicBezTo>
                    <a:pt x="383839" y="476137"/>
                    <a:pt x="383839" y="476137"/>
                    <a:pt x="375925" y="468201"/>
                  </a:cubicBezTo>
                  <a:cubicBezTo>
                    <a:pt x="368011" y="452330"/>
                    <a:pt x="368011" y="452330"/>
                    <a:pt x="368011" y="448362"/>
                  </a:cubicBezTo>
                  <a:cubicBezTo>
                    <a:pt x="364054" y="448362"/>
                    <a:pt x="364054" y="444394"/>
                    <a:pt x="360097" y="440427"/>
                  </a:cubicBezTo>
                  <a:cubicBezTo>
                    <a:pt x="344268" y="424555"/>
                    <a:pt x="320526" y="396781"/>
                    <a:pt x="316568" y="392813"/>
                  </a:cubicBezTo>
                  <a:cubicBezTo>
                    <a:pt x="316568" y="388845"/>
                    <a:pt x="328440" y="376942"/>
                    <a:pt x="328440" y="372974"/>
                  </a:cubicBezTo>
                  <a:cubicBezTo>
                    <a:pt x="324483" y="369006"/>
                    <a:pt x="320526" y="365038"/>
                    <a:pt x="312611" y="365038"/>
                  </a:cubicBezTo>
                  <a:cubicBezTo>
                    <a:pt x="312611" y="365038"/>
                    <a:pt x="312611" y="365038"/>
                    <a:pt x="189941" y="365038"/>
                  </a:cubicBezTo>
                  <a:cubicBezTo>
                    <a:pt x="189941" y="365038"/>
                    <a:pt x="189941" y="365038"/>
                    <a:pt x="189941" y="321392"/>
                  </a:cubicBezTo>
                  <a:cubicBezTo>
                    <a:pt x="193898" y="317424"/>
                    <a:pt x="189941" y="309489"/>
                    <a:pt x="174113" y="305521"/>
                  </a:cubicBezTo>
                  <a:cubicBezTo>
                    <a:pt x="166198" y="301553"/>
                    <a:pt x="162241" y="301553"/>
                    <a:pt x="162241" y="301553"/>
                  </a:cubicBezTo>
                  <a:cubicBezTo>
                    <a:pt x="162241" y="301553"/>
                    <a:pt x="162241" y="301553"/>
                    <a:pt x="158284" y="301553"/>
                  </a:cubicBezTo>
                  <a:cubicBezTo>
                    <a:pt x="158284" y="301553"/>
                    <a:pt x="158284" y="301553"/>
                    <a:pt x="158284" y="297585"/>
                  </a:cubicBezTo>
                  <a:cubicBezTo>
                    <a:pt x="154327" y="297585"/>
                    <a:pt x="154327" y="297585"/>
                    <a:pt x="150370" y="297585"/>
                  </a:cubicBezTo>
                  <a:cubicBezTo>
                    <a:pt x="146413" y="293618"/>
                    <a:pt x="138499" y="293618"/>
                    <a:pt x="126627" y="293618"/>
                  </a:cubicBezTo>
                  <a:cubicBezTo>
                    <a:pt x="106842" y="293618"/>
                    <a:pt x="91013" y="297585"/>
                    <a:pt x="91013" y="297585"/>
                  </a:cubicBezTo>
                  <a:cubicBezTo>
                    <a:pt x="91013" y="297585"/>
                    <a:pt x="91013" y="297585"/>
                    <a:pt x="67271" y="293618"/>
                  </a:cubicBezTo>
                  <a:cubicBezTo>
                    <a:pt x="67271" y="293618"/>
                    <a:pt x="67271" y="293618"/>
                    <a:pt x="35614" y="277746"/>
                  </a:cubicBezTo>
                  <a:cubicBezTo>
                    <a:pt x="35614" y="277746"/>
                    <a:pt x="35614" y="277746"/>
                    <a:pt x="23742" y="277746"/>
                  </a:cubicBezTo>
                  <a:lnTo>
                    <a:pt x="0" y="238068"/>
                  </a:lnTo>
                  <a:cubicBezTo>
                    <a:pt x="0" y="238068"/>
                    <a:pt x="0" y="238068"/>
                    <a:pt x="0" y="202358"/>
                  </a:cubicBezTo>
                  <a:cubicBezTo>
                    <a:pt x="0" y="202358"/>
                    <a:pt x="0" y="202358"/>
                    <a:pt x="23742" y="202358"/>
                  </a:cubicBezTo>
                  <a:cubicBezTo>
                    <a:pt x="23742" y="202358"/>
                    <a:pt x="23742" y="202358"/>
                    <a:pt x="83099" y="170616"/>
                  </a:cubicBezTo>
                  <a:cubicBezTo>
                    <a:pt x="83099" y="170616"/>
                    <a:pt x="83099" y="170616"/>
                    <a:pt x="162241" y="138873"/>
                  </a:cubicBezTo>
                  <a:cubicBezTo>
                    <a:pt x="162241" y="138873"/>
                    <a:pt x="162241" y="138873"/>
                    <a:pt x="300740" y="31742"/>
                  </a:cubicBezTo>
                  <a:cubicBezTo>
                    <a:pt x="300740" y="31742"/>
                    <a:pt x="300740" y="31742"/>
                    <a:pt x="364054" y="0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42" name="Massachusetts">
              <a:extLst>
                <a:ext uri="{FF2B5EF4-FFF2-40B4-BE49-F238E27FC236}">
                  <a16:creationId xmlns:a16="http://schemas.microsoft.com/office/drawing/2014/main" id="{7EDED181-FC2D-4514-B3C5-80EF63749F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4675" y="2208347"/>
              <a:ext cx="506564" cy="300929"/>
            </a:xfrm>
            <a:custGeom>
              <a:avLst/>
              <a:gdLst>
                <a:gd name="T0" fmla="*/ 64 w 128"/>
                <a:gd name="T1" fmla="*/ 9 h 76"/>
                <a:gd name="T2" fmla="*/ 64 w 128"/>
                <a:gd name="T3" fmla="*/ 1 h 76"/>
                <a:gd name="T4" fmla="*/ 26 w 128"/>
                <a:gd name="T5" fmla="*/ 1 h 76"/>
                <a:gd name="T6" fmla="*/ 25 w 128"/>
                <a:gd name="T7" fmla="*/ 1 h 76"/>
                <a:gd name="T8" fmla="*/ 25 w 128"/>
                <a:gd name="T9" fmla="*/ 1 h 76"/>
                <a:gd name="T10" fmla="*/ 6 w 128"/>
                <a:gd name="T11" fmla="*/ 1 h 76"/>
                <a:gd name="T12" fmla="*/ 5 w 128"/>
                <a:gd name="T13" fmla="*/ 5 h 76"/>
                <a:gd name="T14" fmla="*/ 2 w 128"/>
                <a:gd name="T15" fmla="*/ 28 h 76"/>
                <a:gd name="T16" fmla="*/ 3 w 128"/>
                <a:gd name="T17" fmla="*/ 51 h 76"/>
                <a:gd name="T18" fmla="*/ 52 w 128"/>
                <a:gd name="T19" fmla="*/ 51 h 76"/>
                <a:gd name="T20" fmla="*/ 52 w 128"/>
                <a:gd name="T21" fmla="*/ 51 h 76"/>
                <a:gd name="T22" fmla="*/ 52 w 128"/>
                <a:gd name="T23" fmla="*/ 52 h 76"/>
                <a:gd name="T24" fmla="*/ 68 w 128"/>
                <a:gd name="T25" fmla="*/ 52 h 76"/>
                <a:gd name="T26" fmla="*/ 74 w 128"/>
                <a:gd name="T27" fmla="*/ 59 h 76"/>
                <a:gd name="T28" fmla="*/ 74 w 128"/>
                <a:gd name="T29" fmla="*/ 61 h 76"/>
                <a:gd name="T30" fmla="*/ 76 w 128"/>
                <a:gd name="T31" fmla="*/ 67 h 76"/>
                <a:gd name="T32" fmla="*/ 77 w 128"/>
                <a:gd name="T33" fmla="*/ 68 h 76"/>
                <a:gd name="T34" fmla="*/ 77 w 128"/>
                <a:gd name="T35" fmla="*/ 76 h 76"/>
                <a:gd name="T36" fmla="*/ 81 w 128"/>
                <a:gd name="T37" fmla="*/ 76 h 76"/>
                <a:gd name="T38" fmla="*/ 85 w 128"/>
                <a:gd name="T39" fmla="*/ 72 h 76"/>
                <a:gd name="T40" fmla="*/ 97 w 128"/>
                <a:gd name="T41" fmla="*/ 68 h 76"/>
                <a:gd name="T42" fmla="*/ 101 w 128"/>
                <a:gd name="T43" fmla="*/ 68 h 76"/>
                <a:gd name="T44" fmla="*/ 101 w 128"/>
                <a:gd name="T45" fmla="*/ 72 h 76"/>
                <a:gd name="T46" fmla="*/ 105 w 128"/>
                <a:gd name="T47" fmla="*/ 72 h 76"/>
                <a:gd name="T48" fmla="*/ 112 w 128"/>
                <a:gd name="T49" fmla="*/ 72 h 76"/>
                <a:gd name="T50" fmla="*/ 116 w 128"/>
                <a:gd name="T51" fmla="*/ 72 h 76"/>
                <a:gd name="T52" fmla="*/ 124 w 128"/>
                <a:gd name="T53" fmla="*/ 68 h 76"/>
                <a:gd name="T54" fmla="*/ 128 w 128"/>
                <a:gd name="T55" fmla="*/ 64 h 76"/>
                <a:gd name="T56" fmla="*/ 124 w 128"/>
                <a:gd name="T57" fmla="*/ 53 h 76"/>
                <a:gd name="T58" fmla="*/ 124 w 128"/>
                <a:gd name="T59" fmla="*/ 61 h 76"/>
                <a:gd name="T60" fmla="*/ 124 w 128"/>
                <a:gd name="T61" fmla="*/ 64 h 76"/>
                <a:gd name="T62" fmla="*/ 116 w 128"/>
                <a:gd name="T63" fmla="*/ 64 h 76"/>
                <a:gd name="T64" fmla="*/ 105 w 128"/>
                <a:gd name="T65" fmla="*/ 61 h 76"/>
                <a:gd name="T66" fmla="*/ 101 w 128"/>
                <a:gd name="T67" fmla="*/ 53 h 76"/>
                <a:gd name="T68" fmla="*/ 97 w 128"/>
                <a:gd name="T69" fmla="*/ 49 h 76"/>
                <a:gd name="T70" fmla="*/ 97 w 128"/>
                <a:gd name="T71" fmla="*/ 45 h 76"/>
                <a:gd name="T72" fmla="*/ 93 w 128"/>
                <a:gd name="T73" fmla="*/ 41 h 76"/>
                <a:gd name="T74" fmla="*/ 85 w 128"/>
                <a:gd name="T75" fmla="*/ 37 h 76"/>
                <a:gd name="T76" fmla="*/ 85 w 128"/>
                <a:gd name="T77" fmla="*/ 29 h 76"/>
                <a:gd name="T78" fmla="*/ 89 w 128"/>
                <a:gd name="T79" fmla="*/ 29 h 76"/>
                <a:gd name="T80" fmla="*/ 93 w 128"/>
                <a:gd name="T81" fmla="*/ 22 h 76"/>
                <a:gd name="T82" fmla="*/ 97 w 128"/>
                <a:gd name="T83" fmla="*/ 22 h 76"/>
                <a:gd name="T84" fmla="*/ 89 w 128"/>
                <a:gd name="T85" fmla="*/ 6 h 76"/>
                <a:gd name="T86" fmla="*/ 90 w 128"/>
                <a:gd name="T87" fmla="*/ 2 h 76"/>
                <a:gd name="T88" fmla="*/ 91 w 128"/>
                <a:gd name="T89" fmla="*/ 0 h 76"/>
                <a:gd name="T90" fmla="*/ 80 w 128"/>
                <a:gd name="T91" fmla="*/ 9 h 76"/>
                <a:gd name="T92" fmla="*/ 64 w 128"/>
                <a:gd name="T93" fmla="*/ 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28" h="76">
                  <a:moveTo>
                    <a:pt x="64" y="9"/>
                  </a:moveTo>
                  <a:cubicBezTo>
                    <a:pt x="64" y="1"/>
                    <a:pt x="64" y="1"/>
                    <a:pt x="64" y="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0" y="25"/>
                    <a:pt x="1" y="28"/>
                    <a:pt x="2" y="28"/>
                  </a:cubicBezTo>
                  <a:cubicBezTo>
                    <a:pt x="3" y="30"/>
                    <a:pt x="3" y="40"/>
                    <a:pt x="3" y="51"/>
                  </a:cubicBezTo>
                  <a:cubicBezTo>
                    <a:pt x="52" y="51"/>
                    <a:pt x="52" y="51"/>
                    <a:pt x="52" y="51"/>
                  </a:cubicBezTo>
                  <a:cubicBezTo>
                    <a:pt x="52" y="51"/>
                    <a:pt x="52" y="51"/>
                    <a:pt x="52" y="51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68" y="52"/>
                    <a:pt x="68" y="52"/>
                    <a:pt x="68" y="52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74" y="61"/>
                    <a:pt x="74" y="61"/>
                    <a:pt x="74" y="61"/>
                  </a:cubicBezTo>
                  <a:cubicBezTo>
                    <a:pt x="75" y="63"/>
                    <a:pt x="76" y="66"/>
                    <a:pt x="76" y="67"/>
                  </a:cubicBezTo>
                  <a:cubicBezTo>
                    <a:pt x="77" y="68"/>
                    <a:pt x="77" y="68"/>
                    <a:pt x="77" y="68"/>
                  </a:cubicBezTo>
                  <a:cubicBezTo>
                    <a:pt x="77" y="76"/>
                    <a:pt x="77" y="76"/>
                    <a:pt x="77" y="76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85" y="72"/>
                    <a:pt x="85" y="72"/>
                    <a:pt x="85" y="72"/>
                  </a:cubicBezTo>
                  <a:cubicBezTo>
                    <a:pt x="97" y="68"/>
                    <a:pt x="97" y="68"/>
                    <a:pt x="97" y="68"/>
                  </a:cubicBezTo>
                  <a:cubicBezTo>
                    <a:pt x="101" y="68"/>
                    <a:pt x="101" y="68"/>
                    <a:pt x="101" y="68"/>
                  </a:cubicBezTo>
                  <a:cubicBezTo>
                    <a:pt x="101" y="72"/>
                    <a:pt x="101" y="72"/>
                    <a:pt x="101" y="72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12" y="72"/>
                    <a:pt x="112" y="72"/>
                    <a:pt x="112" y="72"/>
                  </a:cubicBezTo>
                  <a:cubicBezTo>
                    <a:pt x="116" y="72"/>
                    <a:pt x="116" y="72"/>
                    <a:pt x="116" y="72"/>
                  </a:cubicBezTo>
                  <a:cubicBezTo>
                    <a:pt x="124" y="68"/>
                    <a:pt x="124" y="68"/>
                    <a:pt x="124" y="68"/>
                  </a:cubicBezTo>
                  <a:cubicBezTo>
                    <a:pt x="128" y="64"/>
                    <a:pt x="128" y="64"/>
                    <a:pt x="128" y="64"/>
                  </a:cubicBezTo>
                  <a:cubicBezTo>
                    <a:pt x="124" y="53"/>
                    <a:pt x="124" y="53"/>
                    <a:pt x="124" y="53"/>
                  </a:cubicBezTo>
                  <a:cubicBezTo>
                    <a:pt x="124" y="61"/>
                    <a:pt x="124" y="61"/>
                    <a:pt x="124" y="61"/>
                  </a:cubicBezTo>
                  <a:cubicBezTo>
                    <a:pt x="124" y="64"/>
                    <a:pt x="124" y="64"/>
                    <a:pt x="124" y="64"/>
                  </a:cubicBezTo>
                  <a:cubicBezTo>
                    <a:pt x="116" y="64"/>
                    <a:pt x="116" y="64"/>
                    <a:pt x="116" y="64"/>
                  </a:cubicBezTo>
                  <a:cubicBezTo>
                    <a:pt x="105" y="61"/>
                    <a:pt x="105" y="61"/>
                    <a:pt x="105" y="61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5"/>
                    <a:pt x="97" y="45"/>
                    <a:pt x="97" y="45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85" y="37"/>
                    <a:pt x="85" y="37"/>
                    <a:pt x="85" y="37"/>
                  </a:cubicBezTo>
                  <a:cubicBezTo>
                    <a:pt x="85" y="29"/>
                    <a:pt x="85" y="29"/>
                    <a:pt x="85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93" y="22"/>
                    <a:pt x="93" y="22"/>
                    <a:pt x="93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90" y="2"/>
                    <a:pt x="90" y="2"/>
                    <a:pt x="90" y="2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80" y="9"/>
                    <a:pt x="80" y="9"/>
                    <a:pt x="80" y="9"/>
                  </a:cubicBezTo>
                  <a:lnTo>
                    <a:pt x="64" y="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30" name="Maryland">
              <a:extLst>
                <a:ext uri="{FF2B5EF4-FFF2-40B4-BE49-F238E27FC236}">
                  <a16:creationId xmlns:a16="http://schemas.microsoft.com/office/drawing/2014/main" id="{E35C5E3E-3C7F-4723-BA85-2964DF75AC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1546" y="2885438"/>
              <a:ext cx="732261" cy="489846"/>
            </a:xfrm>
            <a:custGeom>
              <a:avLst/>
              <a:gdLst>
                <a:gd name="T0" fmla="*/ 156 w 185"/>
                <a:gd name="T1" fmla="*/ 55 h 124"/>
                <a:gd name="T2" fmla="*/ 155 w 185"/>
                <a:gd name="T3" fmla="*/ 3 h 124"/>
                <a:gd name="T4" fmla="*/ 145 w 185"/>
                <a:gd name="T5" fmla="*/ 0 h 124"/>
                <a:gd name="T6" fmla="*/ 0 w 185"/>
                <a:gd name="T7" fmla="*/ 11 h 124"/>
                <a:gd name="T8" fmla="*/ 12 w 185"/>
                <a:gd name="T9" fmla="*/ 7 h 124"/>
                <a:gd name="T10" fmla="*/ 23 w 185"/>
                <a:gd name="T11" fmla="*/ 5 h 124"/>
                <a:gd name="T12" fmla="*/ 40 w 185"/>
                <a:gd name="T13" fmla="*/ 6 h 124"/>
                <a:gd name="T14" fmla="*/ 75 w 185"/>
                <a:gd name="T15" fmla="*/ 5 h 124"/>
                <a:gd name="T16" fmla="*/ 82 w 185"/>
                <a:gd name="T17" fmla="*/ 7 h 124"/>
                <a:gd name="T18" fmla="*/ 79 w 185"/>
                <a:gd name="T19" fmla="*/ 10 h 124"/>
                <a:gd name="T20" fmla="*/ 79 w 185"/>
                <a:gd name="T21" fmla="*/ 12 h 124"/>
                <a:gd name="T22" fmla="*/ 85 w 185"/>
                <a:gd name="T23" fmla="*/ 33 h 124"/>
                <a:gd name="T24" fmla="*/ 81 w 185"/>
                <a:gd name="T25" fmla="*/ 44 h 124"/>
                <a:gd name="T26" fmla="*/ 91 w 185"/>
                <a:gd name="T27" fmla="*/ 52 h 124"/>
                <a:gd name="T28" fmla="*/ 95 w 185"/>
                <a:gd name="T29" fmla="*/ 59 h 124"/>
                <a:gd name="T30" fmla="*/ 95 w 185"/>
                <a:gd name="T31" fmla="*/ 57 h 124"/>
                <a:gd name="T32" fmla="*/ 111 w 185"/>
                <a:gd name="T33" fmla="*/ 65 h 124"/>
                <a:gd name="T34" fmla="*/ 119 w 185"/>
                <a:gd name="T35" fmla="*/ 69 h 124"/>
                <a:gd name="T36" fmla="*/ 126 w 185"/>
                <a:gd name="T37" fmla="*/ 73 h 124"/>
                <a:gd name="T38" fmla="*/ 130 w 185"/>
                <a:gd name="T39" fmla="*/ 65 h 124"/>
                <a:gd name="T40" fmla="*/ 126 w 185"/>
                <a:gd name="T41" fmla="*/ 61 h 124"/>
                <a:gd name="T42" fmla="*/ 126 w 185"/>
                <a:gd name="T43" fmla="*/ 46 h 124"/>
                <a:gd name="T44" fmla="*/ 122 w 185"/>
                <a:gd name="T45" fmla="*/ 22 h 124"/>
                <a:gd name="T46" fmla="*/ 138 w 185"/>
                <a:gd name="T47" fmla="*/ 11 h 124"/>
                <a:gd name="T48" fmla="*/ 150 w 185"/>
                <a:gd name="T49" fmla="*/ 7 h 124"/>
                <a:gd name="T50" fmla="*/ 142 w 185"/>
                <a:gd name="T51" fmla="*/ 18 h 124"/>
                <a:gd name="T52" fmla="*/ 138 w 185"/>
                <a:gd name="T53" fmla="*/ 22 h 124"/>
                <a:gd name="T54" fmla="*/ 138 w 185"/>
                <a:gd name="T55" fmla="*/ 30 h 124"/>
                <a:gd name="T56" fmla="*/ 134 w 185"/>
                <a:gd name="T57" fmla="*/ 38 h 124"/>
                <a:gd name="T58" fmla="*/ 142 w 185"/>
                <a:gd name="T59" fmla="*/ 38 h 124"/>
                <a:gd name="T60" fmla="*/ 138 w 185"/>
                <a:gd name="T61" fmla="*/ 53 h 124"/>
                <a:gd name="T62" fmla="*/ 138 w 185"/>
                <a:gd name="T63" fmla="*/ 61 h 124"/>
                <a:gd name="T64" fmla="*/ 146 w 185"/>
                <a:gd name="T65" fmla="*/ 69 h 124"/>
                <a:gd name="T66" fmla="*/ 154 w 185"/>
                <a:gd name="T67" fmla="*/ 77 h 124"/>
                <a:gd name="T68" fmla="*/ 154 w 185"/>
                <a:gd name="T69" fmla="*/ 85 h 124"/>
                <a:gd name="T70" fmla="*/ 158 w 185"/>
                <a:gd name="T71" fmla="*/ 89 h 124"/>
                <a:gd name="T72" fmla="*/ 146 w 185"/>
                <a:gd name="T73" fmla="*/ 108 h 124"/>
                <a:gd name="T74" fmla="*/ 150 w 185"/>
                <a:gd name="T75" fmla="*/ 124 h 124"/>
                <a:gd name="T76" fmla="*/ 154 w 185"/>
                <a:gd name="T77" fmla="*/ 120 h 124"/>
                <a:gd name="T78" fmla="*/ 173 w 185"/>
                <a:gd name="T79" fmla="*/ 73 h 124"/>
                <a:gd name="T80" fmla="*/ 185 w 185"/>
                <a:gd name="T81" fmla="*/ 57 h 124"/>
                <a:gd name="T82" fmla="*/ 183 w 185"/>
                <a:gd name="T83" fmla="*/ 5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5" h="124">
                  <a:moveTo>
                    <a:pt x="183" y="55"/>
                  </a:moveTo>
                  <a:cubicBezTo>
                    <a:pt x="156" y="55"/>
                    <a:pt x="156" y="55"/>
                    <a:pt x="156" y="55"/>
                  </a:cubicBezTo>
                  <a:cubicBezTo>
                    <a:pt x="156" y="3"/>
                    <a:pt x="156" y="3"/>
                    <a:pt x="156" y="3"/>
                  </a:cubicBezTo>
                  <a:cubicBezTo>
                    <a:pt x="155" y="3"/>
                    <a:pt x="155" y="3"/>
                    <a:pt x="155" y="3"/>
                  </a:cubicBezTo>
                  <a:cubicBezTo>
                    <a:pt x="155" y="3"/>
                    <a:pt x="155" y="3"/>
                    <a:pt x="155" y="3"/>
                  </a:cubicBezTo>
                  <a:cubicBezTo>
                    <a:pt x="150" y="3"/>
                    <a:pt x="146" y="0"/>
                    <a:pt x="14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8" y="9"/>
                    <a:pt x="12" y="7"/>
                    <a:pt x="12" y="7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6" y="5"/>
                    <a:pt x="79" y="6"/>
                    <a:pt x="82" y="7"/>
                  </a:cubicBezTo>
                  <a:cubicBezTo>
                    <a:pt x="82" y="7"/>
                    <a:pt x="82" y="7"/>
                    <a:pt x="82" y="7"/>
                  </a:cubicBezTo>
                  <a:cubicBezTo>
                    <a:pt x="82" y="7"/>
                    <a:pt x="82" y="8"/>
                    <a:pt x="79" y="10"/>
                  </a:cubicBezTo>
                  <a:cubicBezTo>
                    <a:pt x="79" y="10"/>
                    <a:pt x="79" y="10"/>
                    <a:pt x="79" y="10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79" y="12"/>
                    <a:pt x="79" y="12"/>
                    <a:pt x="79" y="12"/>
                  </a:cubicBezTo>
                  <a:cubicBezTo>
                    <a:pt x="79" y="27"/>
                    <a:pt x="79" y="27"/>
                    <a:pt x="79" y="27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85" y="39"/>
                    <a:pt x="85" y="39"/>
                    <a:pt x="85" y="39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91" y="52"/>
                    <a:pt x="91" y="52"/>
                    <a:pt x="91" y="52"/>
                  </a:cubicBezTo>
                  <a:cubicBezTo>
                    <a:pt x="95" y="57"/>
                    <a:pt x="95" y="57"/>
                    <a:pt x="95" y="57"/>
                  </a:cubicBezTo>
                  <a:cubicBezTo>
                    <a:pt x="95" y="59"/>
                    <a:pt x="95" y="59"/>
                    <a:pt x="95" y="59"/>
                  </a:cubicBezTo>
                  <a:cubicBezTo>
                    <a:pt x="95" y="59"/>
                    <a:pt x="95" y="59"/>
                    <a:pt x="95" y="59"/>
                  </a:cubicBezTo>
                  <a:cubicBezTo>
                    <a:pt x="95" y="57"/>
                    <a:pt x="95" y="57"/>
                    <a:pt x="95" y="57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111" y="65"/>
                    <a:pt x="111" y="65"/>
                    <a:pt x="111" y="65"/>
                  </a:cubicBezTo>
                  <a:cubicBezTo>
                    <a:pt x="115" y="65"/>
                    <a:pt x="115" y="65"/>
                    <a:pt x="115" y="65"/>
                  </a:cubicBezTo>
                  <a:cubicBezTo>
                    <a:pt x="119" y="69"/>
                    <a:pt x="119" y="69"/>
                    <a:pt x="119" y="69"/>
                  </a:cubicBezTo>
                  <a:cubicBezTo>
                    <a:pt x="122" y="69"/>
                    <a:pt x="122" y="69"/>
                    <a:pt x="122" y="69"/>
                  </a:cubicBezTo>
                  <a:cubicBezTo>
                    <a:pt x="126" y="73"/>
                    <a:pt x="126" y="73"/>
                    <a:pt x="126" y="73"/>
                  </a:cubicBezTo>
                  <a:cubicBezTo>
                    <a:pt x="130" y="77"/>
                    <a:pt x="130" y="77"/>
                    <a:pt x="130" y="77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22" y="61"/>
                    <a:pt x="122" y="61"/>
                    <a:pt x="122" y="61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26" y="57"/>
                    <a:pt x="126" y="57"/>
                    <a:pt x="126" y="57"/>
                  </a:cubicBezTo>
                  <a:cubicBezTo>
                    <a:pt x="126" y="46"/>
                    <a:pt x="126" y="46"/>
                    <a:pt x="126" y="46"/>
                  </a:cubicBezTo>
                  <a:cubicBezTo>
                    <a:pt x="126" y="26"/>
                    <a:pt x="126" y="26"/>
                    <a:pt x="126" y="26"/>
                  </a:cubicBezTo>
                  <a:cubicBezTo>
                    <a:pt x="122" y="22"/>
                    <a:pt x="122" y="22"/>
                    <a:pt x="122" y="22"/>
                  </a:cubicBezTo>
                  <a:cubicBezTo>
                    <a:pt x="130" y="18"/>
                    <a:pt x="130" y="18"/>
                    <a:pt x="130" y="18"/>
                  </a:cubicBezTo>
                  <a:cubicBezTo>
                    <a:pt x="138" y="11"/>
                    <a:pt x="138" y="11"/>
                    <a:pt x="138" y="11"/>
                  </a:cubicBezTo>
                  <a:cubicBezTo>
                    <a:pt x="146" y="3"/>
                    <a:pt x="146" y="3"/>
                    <a:pt x="146" y="3"/>
                  </a:cubicBezTo>
                  <a:cubicBezTo>
                    <a:pt x="150" y="7"/>
                    <a:pt x="150" y="7"/>
                    <a:pt x="150" y="7"/>
                  </a:cubicBezTo>
                  <a:cubicBezTo>
                    <a:pt x="146" y="14"/>
                    <a:pt x="146" y="14"/>
                    <a:pt x="146" y="14"/>
                  </a:cubicBezTo>
                  <a:cubicBezTo>
                    <a:pt x="142" y="18"/>
                    <a:pt x="142" y="18"/>
                    <a:pt x="142" y="18"/>
                  </a:cubicBezTo>
                  <a:cubicBezTo>
                    <a:pt x="138" y="18"/>
                    <a:pt x="138" y="18"/>
                    <a:pt x="138" y="18"/>
                  </a:cubicBezTo>
                  <a:cubicBezTo>
                    <a:pt x="138" y="22"/>
                    <a:pt x="138" y="22"/>
                    <a:pt x="138" y="22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38" y="30"/>
                    <a:pt x="138" y="30"/>
                    <a:pt x="138" y="30"/>
                  </a:cubicBezTo>
                  <a:cubicBezTo>
                    <a:pt x="134" y="34"/>
                    <a:pt x="134" y="34"/>
                    <a:pt x="134" y="34"/>
                  </a:cubicBezTo>
                  <a:cubicBezTo>
                    <a:pt x="134" y="38"/>
                    <a:pt x="134" y="38"/>
                    <a:pt x="134" y="38"/>
                  </a:cubicBezTo>
                  <a:cubicBezTo>
                    <a:pt x="138" y="38"/>
                    <a:pt x="138" y="38"/>
                    <a:pt x="138" y="38"/>
                  </a:cubicBezTo>
                  <a:cubicBezTo>
                    <a:pt x="142" y="38"/>
                    <a:pt x="142" y="38"/>
                    <a:pt x="142" y="38"/>
                  </a:cubicBezTo>
                  <a:cubicBezTo>
                    <a:pt x="142" y="50"/>
                    <a:pt x="142" y="50"/>
                    <a:pt x="142" y="50"/>
                  </a:cubicBezTo>
                  <a:cubicBezTo>
                    <a:pt x="138" y="53"/>
                    <a:pt x="138" y="53"/>
                    <a:pt x="138" y="53"/>
                  </a:cubicBezTo>
                  <a:cubicBezTo>
                    <a:pt x="134" y="57"/>
                    <a:pt x="134" y="57"/>
                    <a:pt x="134" y="57"/>
                  </a:cubicBezTo>
                  <a:cubicBezTo>
                    <a:pt x="138" y="61"/>
                    <a:pt x="138" y="61"/>
                    <a:pt x="138" y="61"/>
                  </a:cubicBezTo>
                  <a:cubicBezTo>
                    <a:pt x="142" y="69"/>
                    <a:pt x="142" y="69"/>
                    <a:pt x="142" y="69"/>
                  </a:cubicBezTo>
                  <a:cubicBezTo>
                    <a:pt x="146" y="69"/>
                    <a:pt x="146" y="69"/>
                    <a:pt x="146" y="69"/>
                  </a:cubicBezTo>
                  <a:cubicBezTo>
                    <a:pt x="150" y="69"/>
                    <a:pt x="150" y="69"/>
                    <a:pt x="150" y="69"/>
                  </a:cubicBezTo>
                  <a:cubicBezTo>
                    <a:pt x="154" y="77"/>
                    <a:pt x="154" y="77"/>
                    <a:pt x="154" y="77"/>
                  </a:cubicBezTo>
                  <a:cubicBezTo>
                    <a:pt x="154" y="81"/>
                    <a:pt x="154" y="81"/>
                    <a:pt x="154" y="81"/>
                  </a:cubicBezTo>
                  <a:cubicBezTo>
                    <a:pt x="154" y="85"/>
                    <a:pt x="154" y="85"/>
                    <a:pt x="154" y="85"/>
                  </a:cubicBezTo>
                  <a:cubicBezTo>
                    <a:pt x="158" y="85"/>
                    <a:pt x="158" y="85"/>
                    <a:pt x="158" y="85"/>
                  </a:cubicBezTo>
                  <a:cubicBezTo>
                    <a:pt x="158" y="89"/>
                    <a:pt x="158" y="89"/>
                    <a:pt x="158" y="89"/>
                  </a:cubicBezTo>
                  <a:cubicBezTo>
                    <a:pt x="154" y="89"/>
                    <a:pt x="154" y="89"/>
                    <a:pt x="154" y="89"/>
                  </a:cubicBezTo>
                  <a:cubicBezTo>
                    <a:pt x="146" y="108"/>
                    <a:pt x="146" y="108"/>
                    <a:pt x="146" y="108"/>
                  </a:cubicBezTo>
                  <a:cubicBezTo>
                    <a:pt x="146" y="124"/>
                    <a:pt x="146" y="124"/>
                    <a:pt x="146" y="124"/>
                  </a:cubicBezTo>
                  <a:cubicBezTo>
                    <a:pt x="150" y="124"/>
                    <a:pt x="150" y="124"/>
                    <a:pt x="150" y="124"/>
                  </a:cubicBezTo>
                  <a:cubicBezTo>
                    <a:pt x="154" y="124"/>
                    <a:pt x="154" y="124"/>
                    <a:pt x="154" y="124"/>
                  </a:cubicBezTo>
                  <a:cubicBezTo>
                    <a:pt x="154" y="120"/>
                    <a:pt x="154" y="120"/>
                    <a:pt x="154" y="120"/>
                  </a:cubicBezTo>
                  <a:cubicBezTo>
                    <a:pt x="173" y="81"/>
                    <a:pt x="173" y="81"/>
                    <a:pt x="173" y="81"/>
                  </a:cubicBezTo>
                  <a:cubicBezTo>
                    <a:pt x="173" y="73"/>
                    <a:pt x="173" y="73"/>
                    <a:pt x="173" y="73"/>
                  </a:cubicBezTo>
                  <a:cubicBezTo>
                    <a:pt x="177" y="65"/>
                    <a:pt x="177" y="65"/>
                    <a:pt x="177" y="65"/>
                  </a:cubicBezTo>
                  <a:cubicBezTo>
                    <a:pt x="185" y="57"/>
                    <a:pt x="185" y="57"/>
                    <a:pt x="185" y="57"/>
                  </a:cubicBezTo>
                  <a:cubicBezTo>
                    <a:pt x="183" y="54"/>
                    <a:pt x="183" y="54"/>
                    <a:pt x="183" y="54"/>
                  </a:cubicBezTo>
                  <a:cubicBezTo>
                    <a:pt x="183" y="54"/>
                    <a:pt x="183" y="54"/>
                    <a:pt x="183" y="54"/>
                  </a:cubicBezTo>
                  <a:lnTo>
                    <a:pt x="183" y="55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49" name="Maine">
              <a:extLst>
                <a:ext uri="{FF2B5EF4-FFF2-40B4-BE49-F238E27FC236}">
                  <a16:creationId xmlns:a16="http://schemas.microsoft.com/office/drawing/2014/main" id="{1CC5A1C1-50EA-4D51-AC99-A4D318A26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60774" y="1242030"/>
              <a:ext cx="596843" cy="894428"/>
            </a:xfrm>
            <a:custGeom>
              <a:avLst/>
              <a:gdLst>
                <a:gd name="T0" fmla="*/ 147 w 151"/>
                <a:gd name="T1" fmla="*/ 137 h 226"/>
                <a:gd name="T2" fmla="*/ 143 w 151"/>
                <a:gd name="T3" fmla="*/ 129 h 226"/>
                <a:gd name="T4" fmla="*/ 136 w 151"/>
                <a:gd name="T5" fmla="*/ 125 h 226"/>
                <a:gd name="T6" fmla="*/ 128 w 151"/>
                <a:gd name="T7" fmla="*/ 113 h 226"/>
                <a:gd name="T8" fmla="*/ 128 w 151"/>
                <a:gd name="T9" fmla="*/ 102 h 226"/>
                <a:gd name="T10" fmla="*/ 120 w 151"/>
                <a:gd name="T11" fmla="*/ 24 h 226"/>
                <a:gd name="T12" fmla="*/ 93 w 151"/>
                <a:gd name="T13" fmla="*/ 4 h 226"/>
                <a:gd name="T14" fmla="*/ 77 w 151"/>
                <a:gd name="T15" fmla="*/ 16 h 226"/>
                <a:gd name="T16" fmla="*/ 65 w 151"/>
                <a:gd name="T17" fmla="*/ 4 h 226"/>
                <a:gd name="T18" fmla="*/ 54 w 151"/>
                <a:gd name="T19" fmla="*/ 0 h 226"/>
                <a:gd name="T20" fmla="*/ 18 w 151"/>
                <a:gd name="T21" fmla="*/ 74 h 226"/>
                <a:gd name="T22" fmla="*/ 7 w 151"/>
                <a:gd name="T23" fmla="*/ 109 h 226"/>
                <a:gd name="T24" fmla="*/ 7 w 151"/>
                <a:gd name="T25" fmla="*/ 117 h 226"/>
                <a:gd name="T26" fmla="*/ 3 w 151"/>
                <a:gd name="T27" fmla="*/ 121 h 226"/>
                <a:gd name="T28" fmla="*/ 1 w 151"/>
                <a:gd name="T29" fmla="*/ 123 h 226"/>
                <a:gd name="T30" fmla="*/ 1 w 151"/>
                <a:gd name="T31" fmla="*/ 153 h 226"/>
                <a:gd name="T32" fmla="*/ 2 w 151"/>
                <a:gd name="T33" fmla="*/ 165 h 226"/>
                <a:gd name="T34" fmla="*/ 9 w 151"/>
                <a:gd name="T35" fmla="*/ 218 h 226"/>
                <a:gd name="T36" fmla="*/ 14 w 151"/>
                <a:gd name="T37" fmla="*/ 226 h 226"/>
                <a:gd name="T38" fmla="*/ 26 w 151"/>
                <a:gd name="T39" fmla="*/ 207 h 226"/>
                <a:gd name="T40" fmla="*/ 38 w 151"/>
                <a:gd name="T41" fmla="*/ 199 h 226"/>
                <a:gd name="T42" fmla="*/ 46 w 151"/>
                <a:gd name="T43" fmla="*/ 199 h 226"/>
                <a:gd name="T44" fmla="*/ 50 w 151"/>
                <a:gd name="T45" fmla="*/ 195 h 226"/>
                <a:gd name="T46" fmla="*/ 54 w 151"/>
                <a:gd name="T47" fmla="*/ 199 h 226"/>
                <a:gd name="T48" fmla="*/ 57 w 151"/>
                <a:gd name="T49" fmla="*/ 191 h 226"/>
                <a:gd name="T50" fmla="*/ 65 w 151"/>
                <a:gd name="T51" fmla="*/ 191 h 226"/>
                <a:gd name="T52" fmla="*/ 69 w 151"/>
                <a:gd name="T53" fmla="*/ 180 h 226"/>
                <a:gd name="T54" fmla="*/ 73 w 151"/>
                <a:gd name="T55" fmla="*/ 168 h 226"/>
                <a:gd name="T56" fmla="*/ 81 w 151"/>
                <a:gd name="T57" fmla="*/ 164 h 226"/>
                <a:gd name="T58" fmla="*/ 85 w 151"/>
                <a:gd name="T59" fmla="*/ 172 h 226"/>
                <a:gd name="T60" fmla="*/ 93 w 151"/>
                <a:gd name="T61" fmla="*/ 172 h 226"/>
                <a:gd name="T62" fmla="*/ 100 w 151"/>
                <a:gd name="T63" fmla="*/ 176 h 226"/>
                <a:gd name="T64" fmla="*/ 108 w 151"/>
                <a:gd name="T65" fmla="*/ 168 h 226"/>
                <a:gd name="T66" fmla="*/ 116 w 151"/>
                <a:gd name="T67" fmla="*/ 164 h 226"/>
                <a:gd name="T68" fmla="*/ 132 w 151"/>
                <a:gd name="T69" fmla="*/ 160 h 226"/>
                <a:gd name="T70" fmla="*/ 139 w 151"/>
                <a:gd name="T71" fmla="*/ 156 h 226"/>
                <a:gd name="T72" fmla="*/ 147 w 151"/>
                <a:gd name="T73" fmla="*/ 152 h 226"/>
                <a:gd name="T74" fmla="*/ 151 w 151"/>
                <a:gd name="T75" fmla="*/ 145 h 226"/>
                <a:gd name="T76" fmla="*/ 147 w 151"/>
                <a:gd name="T77" fmla="*/ 14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1" h="226">
                  <a:moveTo>
                    <a:pt x="147" y="141"/>
                  </a:moveTo>
                  <a:cubicBezTo>
                    <a:pt x="147" y="137"/>
                    <a:pt x="147" y="137"/>
                    <a:pt x="147" y="137"/>
                  </a:cubicBezTo>
                  <a:cubicBezTo>
                    <a:pt x="147" y="129"/>
                    <a:pt x="147" y="129"/>
                    <a:pt x="147" y="129"/>
                  </a:cubicBezTo>
                  <a:cubicBezTo>
                    <a:pt x="143" y="129"/>
                    <a:pt x="143" y="129"/>
                    <a:pt x="143" y="129"/>
                  </a:cubicBezTo>
                  <a:cubicBezTo>
                    <a:pt x="136" y="129"/>
                    <a:pt x="136" y="129"/>
                    <a:pt x="136" y="129"/>
                  </a:cubicBezTo>
                  <a:cubicBezTo>
                    <a:pt x="136" y="125"/>
                    <a:pt x="136" y="125"/>
                    <a:pt x="136" y="125"/>
                  </a:cubicBezTo>
                  <a:cubicBezTo>
                    <a:pt x="132" y="121"/>
                    <a:pt x="132" y="121"/>
                    <a:pt x="132" y="121"/>
                  </a:cubicBezTo>
                  <a:cubicBezTo>
                    <a:pt x="128" y="113"/>
                    <a:pt x="128" y="113"/>
                    <a:pt x="128" y="113"/>
                  </a:cubicBezTo>
                  <a:cubicBezTo>
                    <a:pt x="128" y="106"/>
                    <a:pt x="128" y="106"/>
                    <a:pt x="128" y="106"/>
                  </a:cubicBezTo>
                  <a:cubicBezTo>
                    <a:pt x="128" y="102"/>
                    <a:pt x="128" y="102"/>
                    <a:pt x="128" y="102"/>
                  </a:cubicBezTo>
                  <a:cubicBezTo>
                    <a:pt x="120" y="98"/>
                    <a:pt x="120" y="98"/>
                    <a:pt x="120" y="98"/>
                  </a:cubicBezTo>
                  <a:cubicBezTo>
                    <a:pt x="120" y="24"/>
                    <a:pt x="120" y="24"/>
                    <a:pt x="120" y="24"/>
                  </a:cubicBezTo>
                  <a:cubicBezTo>
                    <a:pt x="97" y="4"/>
                    <a:pt x="97" y="4"/>
                    <a:pt x="97" y="4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77" y="16"/>
                    <a:pt x="77" y="16"/>
                    <a:pt x="77" y="16"/>
                  </a:cubicBezTo>
                  <a:cubicBezTo>
                    <a:pt x="69" y="12"/>
                    <a:pt x="69" y="12"/>
                    <a:pt x="69" y="12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18" y="74"/>
                    <a:pt x="18" y="74"/>
                    <a:pt x="18" y="74"/>
                  </a:cubicBezTo>
                  <a:cubicBezTo>
                    <a:pt x="18" y="102"/>
                    <a:pt x="18" y="102"/>
                    <a:pt x="18" y="102"/>
                  </a:cubicBezTo>
                  <a:cubicBezTo>
                    <a:pt x="7" y="109"/>
                    <a:pt x="7" y="109"/>
                    <a:pt x="7" y="109"/>
                  </a:cubicBezTo>
                  <a:cubicBezTo>
                    <a:pt x="7" y="113"/>
                    <a:pt x="7" y="113"/>
                    <a:pt x="7" y="113"/>
                  </a:cubicBezTo>
                  <a:cubicBezTo>
                    <a:pt x="7" y="117"/>
                    <a:pt x="7" y="117"/>
                    <a:pt x="7" y="117"/>
                  </a:cubicBezTo>
                  <a:cubicBezTo>
                    <a:pt x="3" y="117"/>
                    <a:pt x="3" y="117"/>
                    <a:pt x="3" y="117"/>
                  </a:cubicBezTo>
                  <a:cubicBezTo>
                    <a:pt x="3" y="121"/>
                    <a:pt x="3" y="121"/>
                    <a:pt x="3" y="121"/>
                  </a:cubicBezTo>
                  <a:cubicBezTo>
                    <a:pt x="1" y="120"/>
                    <a:pt x="1" y="120"/>
                    <a:pt x="1" y="120"/>
                  </a:cubicBezTo>
                  <a:cubicBezTo>
                    <a:pt x="1" y="123"/>
                    <a:pt x="1" y="123"/>
                    <a:pt x="1" y="123"/>
                  </a:cubicBezTo>
                  <a:cubicBezTo>
                    <a:pt x="1" y="124"/>
                    <a:pt x="0" y="131"/>
                    <a:pt x="1" y="134"/>
                  </a:cubicBezTo>
                  <a:cubicBezTo>
                    <a:pt x="2" y="137"/>
                    <a:pt x="1" y="151"/>
                    <a:pt x="1" y="153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" y="165"/>
                    <a:pt x="2" y="165"/>
                    <a:pt x="2" y="165"/>
                  </a:cubicBezTo>
                  <a:cubicBezTo>
                    <a:pt x="9" y="192"/>
                    <a:pt x="9" y="192"/>
                    <a:pt x="9" y="192"/>
                  </a:cubicBezTo>
                  <a:cubicBezTo>
                    <a:pt x="9" y="218"/>
                    <a:pt x="9" y="218"/>
                    <a:pt x="9" y="218"/>
                  </a:cubicBezTo>
                  <a:cubicBezTo>
                    <a:pt x="13" y="225"/>
                    <a:pt x="13" y="225"/>
                    <a:pt x="13" y="225"/>
                  </a:cubicBezTo>
                  <a:cubicBezTo>
                    <a:pt x="14" y="226"/>
                    <a:pt x="14" y="226"/>
                    <a:pt x="14" y="226"/>
                  </a:cubicBezTo>
                  <a:cubicBezTo>
                    <a:pt x="22" y="215"/>
                    <a:pt x="22" y="215"/>
                    <a:pt x="22" y="215"/>
                  </a:cubicBezTo>
                  <a:cubicBezTo>
                    <a:pt x="26" y="207"/>
                    <a:pt x="26" y="207"/>
                    <a:pt x="26" y="207"/>
                  </a:cubicBezTo>
                  <a:cubicBezTo>
                    <a:pt x="30" y="199"/>
                    <a:pt x="30" y="199"/>
                    <a:pt x="30" y="199"/>
                  </a:cubicBezTo>
                  <a:cubicBezTo>
                    <a:pt x="38" y="199"/>
                    <a:pt x="38" y="199"/>
                    <a:pt x="38" y="199"/>
                  </a:cubicBezTo>
                  <a:cubicBezTo>
                    <a:pt x="42" y="203"/>
                    <a:pt x="42" y="203"/>
                    <a:pt x="42" y="203"/>
                  </a:cubicBezTo>
                  <a:cubicBezTo>
                    <a:pt x="46" y="199"/>
                    <a:pt x="46" y="199"/>
                    <a:pt x="46" y="199"/>
                  </a:cubicBezTo>
                  <a:cubicBezTo>
                    <a:pt x="46" y="195"/>
                    <a:pt x="46" y="195"/>
                    <a:pt x="46" y="195"/>
                  </a:cubicBezTo>
                  <a:cubicBezTo>
                    <a:pt x="50" y="195"/>
                    <a:pt x="50" y="195"/>
                    <a:pt x="50" y="195"/>
                  </a:cubicBezTo>
                  <a:cubicBezTo>
                    <a:pt x="50" y="199"/>
                    <a:pt x="50" y="199"/>
                    <a:pt x="50" y="199"/>
                  </a:cubicBezTo>
                  <a:cubicBezTo>
                    <a:pt x="54" y="199"/>
                    <a:pt x="54" y="199"/>
                    <a:pt x="54" y="199"/>
                  </a:cubicBezTo>
                  <a:cubicBezTo>
                    <a:pt x="57" y="195"/>
                    <a:pt x="57" y="195"/>
                    <a:pt x="57" y="195"/>
                  </a:cubicBezTo>
                  <a:cubicBezTo>
                    <a:pt x="57" y="191"/>
                    <a:pt x="57" y="191"/>
                    <a:pt x="57" y="191"/>
                  </a:cubicBezTo>
                  <a:cubicBezTo>
                    <a:pt x="61" y="187"/>
                    <a:pt x="61" y="187"/>
                    <a:pt x="61" y="187"/>
                  </a:cubicBezTo>
                  <a:cubicBezTo>
                    <a:pt x="65" y="191"/>
                    <a:pt x="65" y="191"/>
                    <a:pt x="65" y="191"/>
                  </a:cubicBezTo>
                  <a:cubicBezTo>
                    <a:pt x="69" y="184"/>
                    <a:pt x="69" y="184"/>
                    <a:pt x="69" y="184"/>
                  </a:cubicBezTo>
                  <a:cubicBezTo>
                    <a:pt x="69" y="180"/>
                    <a:pt x="69" y="180"/>
                    <a:pt x="69" y="180"/>
                  </a:cubicBezTo>
                  <a:cubicBezTo>
                    <a:pt x="73" y="172"/>
                    <a:pt x="73" y="172"/>
                    <a:pt x="73" y="172"/>
                  </a:cubicBezTo>
                  <a:cubicBezTo>
                    <a:pt x="73" y="168"/>
                    <a:pt x="73" y="168"/>
                    <a:pt x="73" y="168"/>
                  </a:cubicBezTo>
                  <a:cubicBezTo>
                    <a:pt x="77" y="164"/>
                    <a:pt x="77" y="164"/>
                    <a:pt x="77" y="164"/>
                  </a:cubicBezTo>
                  <a:cubicBezTo>
                    <a:pt x="81" y="164"/>
                    <a:pt x="81" y="164"/>
                    <a:pt x="81" y="164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72"/>
                    <a:pt x="85" y="172"/>
                    <a:pt x="85" y="172"/>
                  </a:cubicBezTo>
                  <a:cubicBezTo>
                    <a:pt x="89" y="172"/>
                    <a:pt x="89" y="172"/>
                    <a:pt x="89" y="172"/>
                  </a:cubicBezTo>
                  <a:cubicBezTo>
                    <a:pt x="93" y="172"/>
                    <a:pt x="93" y="172"/>
                    <a:pt x="93" y="172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104" y="172"/>
                    <a:pt x="104" y="172"/>
                    <a:pt x="104" y="172"/>
                  </a:cubicBezTo>
                  <a:cubicBezTo>
                    <a:pt x="108" y="168"/>
                    <a:pt x="108" y="168"/>
                    <a:pt x="108" y="168"/>
                  </a:cubicBezTo>
                  <a:cubicBezTo>
                    <a:pt x="112" y="168"/>
                    <a:pt x="112" y="168"/>
                    <a:pt x="112" y="168"/>
                  </a:cubicBezTo>
                  <a:cubicBezTo>
                    <a:pt x="116" y="164"/>
                    <a:pt x="116" y="164"/>
                    <a:pt x="116" y="164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32" y="160"/>
                    <a:pt x="132" y="160"/>
                    <a:pt x="132" y="160"/>
                  </a:cubicBezTo>
                  <a:cubicBezTo>
                    <a:pt x="132" y="156"/>
                    <a:pt x="132" y="156"/>
                    <a:pt x="132" y="156"/>
                  </a:cubicBezTo>
                  <a:cubicBezTo>
                    <a:pt x="139" y="156"/>
                    <a:pt x="139" y="156"/>
                    <a:pt x="139" y="156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47" y="152"/>
                    <a:pt x="147" y="152"/>
                    <a:pt x="147" y="152"/>
                  </a:cubicBezTo>
                  <a:cubicBezTo>
                    <a:pt x="151" y="148"/>
                    <a:pt x="151" y="148"/>
                    <a:pt x="151" y="148"/>
                  </a:cubicBezTo>
                  <a:cubicBezTo>
                    <a:pt x="151" y="145"/>
                    <a:pt x="151" y="145"/>
                    <a:pt x="151" y="145"/>
                  </a:cubicBezTo>
                  <a:cubicBezTo>
                    <a:pt x="147" y="145"/>
                    <a:pt x="147" y="145"/>
                    <a:pt x="147" y="145"/>
                  </a:cubicBezTo>
                  <a:lnTo>
                    <a:pt x="147" y="141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highlight>
                  <a:srgbClr val="FFFF00"/>
                </a:highlight>
                <a:latin typeface="Segoe UI"/>
              </a:endParaRPr>
            </a:p>
          </p:txBody>
        </p:sp>
        <p:sp>
          <p:nvSpPr>
            <p:cNvPr id="19" name="Louisiana">
              <a:extLst>
                <a:ext uri="{FF2B5EF4-FFF2-40B4-BE49-F238E27FC236}">
                  <a16:creationId xmlns:a16="http://schemas.microsoft.com/office/drawing/2014/main" id="{028BCC8B-90FC-41C6-9031-C68423581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3030" y="4033984"/>
              <a:ext cx="760682" cy="822540"/>
            </a:xfrm>
            <a:custGeom>
              <a:avLst/>
              <a:gdLst>
                <a:gd name="T0" fmla="*/ 145 w 192"/>
                <a:gd name="T1" fmla="*/ 144 h 208"/>
                <a:gd name="T2" fmla="*/ 150 w 192"/>
                <a:gd name="T3" fmla="*/ 133 h 208"/>
                <a:gd name="T4" fmla="*/ 148 w 192"/>
                <a:gd name="T5" fmla="*/ 120 h 208"/>
                <a:gd name="T6" fmla="*/ 144 w 192"/>
                <a:gd name="T7" fmla="*/ 117 h 208"/>
                <a:gd name="T8" fmla="*/ 149 w 192"/>
                <a:gd name="T9" fmla="*/ 103 h 208"/>
                <a:gd name="T10" fmla="*/ 148 w 192"/>
                <a:gd name="T11" fmla="*/ 95 h 208"/>
                <a:gd name="T12" fmla="*/ 89 w 192"/>
                <a:gd name="T13" fmla="*/ 71 h 208"/>
                <a:gd name="T14" fmla="*/ 103 w 192"/>
                <a:gd name="T15" fmla="*/ 0 h 208"/>
                <a:gd name="T16" fmla="*/ 103 w 192"/>
                <a:gd name="T17" fmla="*/ 0 h 208"/>
                <a:gd name="T18" fmla="*/ 0 w 192"/>
                <a:gd name="T19" fmla="*/ 36 h 208"/>
                <a:gd name="T20" fmla="*/ 4 w 192"/>
                <a:gd name="T21" fmla="*/ 87 h 208"/>
                <a:gd name="T22" fmla="*/ 5 w 192"/>
                <a:gd name="T23" fmla="*/ 93 h 208"/>
                <a:gd name="T24" fmla="*/ 16 w 192"/>
                <a:gd name="T25" fmla="*/ 103 h 208"/>
                <a:gd name="T26" fmla="*/ 16 w 192"/>
                <a:gd name="T27" fmla="*/ 104 h 208"/>
                <a:gd name="T28" fmla="*/ 22 w 192"/>
                <a:gd name="T29" fmla="*/ 118 h 208"/>
                <a:gd name="T30" fmla="*/ 20 w 192"/>
                <a:gd name="T31" fmla="*/ 136 h 208"/>
                <a:gd name="T32" fmla="*/ 20 w 192"/>
                <a:gd name="T33" fmla="*/ 141 h 208"/>
                <a:gd name="T34" fmla="*/ 20 w 192"/>
                <a:gd name="T35" fmla="*/ 145 h 208"/>
                <a:gd name="T36" fmla="*/ 19 w 192"/>
                <a:gd name="T37" fmla="*/ 150 h 208"/>
                <a:gd name="T38" fmla="*/ 18 w 192"/>
                <a:gd name="T39" fmla="*/ 150 h 208"/>
                <a:gd name="T40" fmla="*/ 17 w 192"/>
                <a:gd name="T41" fmla="*/ 154 h 208"/>
                <a:gd name="T42" fmla="*/ 16 w 192"/>
                <a:gd name="T43" fmla="*/ 155 h 208"/>
                <a:gd name="T44" fmla="*/ 13 w 192"/>
                <a:gd name="T45" fmla="*/ 159 h 208"/>
                <a:gd name="T46" fmla="*/ 12 w 192"/>
                <a:gd name="T47" fmla="*/ 159 h 208"/>
                <a:gd name="T48" fmla="*/ 9 w 192"/>
                <a:gd name="T49" fmla="*/ 162 h 208"/>
                <a:gd name="T50" fmla="*/ 10 w 192"/>
                <a:gd name="T51" fmla="*/ 163 h 208"/>
                <a:gd name="T52" fmla="*/ 10 w 192"/>
                <a:gd name="T53" fmla="*/ 163 h 208"/>
                <a:gd name="T54" fmla="*/ 0 w 192"/>
                <a:gd name="T55" fmla="*/ 168 h 208"/>
                <a:gd name="T56" fmla="*/ 32 w 192"/>
                <a:gd name="T57" fmla="*/ 173 h 208"/>
                <a:gd name="T58" fmla="*/ 75 w 192"/>
                <a:gd name="T59" fmla="*/ 181 h 208"/>
                <a:gd name="T60" fmla="*/ 79 w 192"/>
                <a:gd name="T61" fmla="*/ 173 h 208"/>
                <a:gd name="T62" fmla="*/ 98 w 192"/>
                <a:gd name="T63" fmla="*/ 181 h 208"/>
                <a:gd name="T64" fmla="*/ 106 w 192"/>
                <a:gd name="T65" fmla="*/ 185 h 208"/>
                <a:gd name="T66" fmla="*/ 121 w 192"/>
                <a:gd name="T67" fmla="*/ 197 h 208"/>
                <a:gd name="T68" fmla="*/ 129 w 192"/>
                <a:gd name="T69" fmla="*/ 201 h 208"/>
                <a:gd name="T70" fmla="*/ 141 w 192"/>
                <a:gd name="T71" fmla="*/ 201 h 208"/>
                <a:gd name="T72" fmla="*/ 153 w 192"/>
                <a:gd name="T73" fmla="*/ 201 h 208"/>
                <a:gd name="T74" fmla="*/ 160 w 192"/>
                <a:gd name="T75" fmla="*/ 189 h 208"/>
                <a:gd name="T76" fmla="*/ 168 w 192"/>
                <a:gd name="T77" fmla="*/ 193 h 208"/>
                <a:gd name="T78" fmla="*/ 184 w 192"/>
                <a:gd name="T79" fmla="*/ 208 h 208"/>
                <a:gd name="T80" fmla="*/ 192 w 192"/>
                <a:gd name="T81" fmla="*/ 201 h 208"/>
                <a:gd name="T82" fmla="*/ 180 w 192"/>
                <a:gd name="T83" fmla="*/ 189 h 208"/>
                <a:gd name="T84" fmla="*/ 172 w 192"/>
                <a:gd name="T85" fmla="*/ 181 h 208"/>
                <a:gd name="T86" fmla="*/ 184 w 192"/>
                <a:gd name="T87" fmla="*/ 169 h 208"/>
                <a:gd name="T88" fmla="*/ 184 w 192"/>
                <a:gd name="T89" fmla="*/ 158 h 208"/>
                <a:gd name="T90" fmla="*/ 172 w 192"/>
                <a:gd name="T91" fmla="*/ 165 h 208"/>
                <a:gd name="T92" fmla="*/ 168 w 192"/>
                <a:gd name="T93" fmla="*/ 158 h 208"/>
                <a:gd name="T94" fmla="*/ 160 w 192"/>
                <a:gd name="T95" fmla="*/ 158 h 208"/>
                <a:gd name="T96" fmla="*/ 149 w 192"/>
                <a:gd name="T97" fmla="*/ 162 h 208"/>
                <a:gd name="T98" fmla="*/ 145 w 192"/>
                <a:gd name="T99" fmla="*/ 150 h 208"/>
                <a:gd name="T100" fmla="*/ 146 w 192"/>
                <a:gd name="T101" fmla="*/ 149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2" h="208">
                  <a:moveTo>
                    <a:pt x="145" y="149"/>
                  </a:moveTo>
                  <a:cubicBezTo>
                    <a:pt x="145" y="144"/>
                    <a:pt x="145" y="144"/>
                    <a:pt x="145" y="144"/>
                  </a:cubicBezTo>
                  <a:cubicBezTo>
                    <a:pt x="147" y="144"/>
                    <a:pt x="150" y="143"/>
                    <a:pt x="150" y="141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2" y="120"/>
                    <a:pt x="152" y="120"/>
                    <a:pt x="152" y="120"/>
                  </a:cubicBezTo>
                  <a:cubicBezTo>
                    <a:pt x="148" y="120"/>
                    <a:pt x="148" y="120"/>
                    <a:pt x="148" y="120"/>
                  </a:cubicBezTo>
                  <a:cubicBezTo>
                    <a:pt x="148" y="117"/>
                    <a:pt x="148" y="117"/>
                    <a:pt x="148" y="117"/>
                  </a:cubicBezTo>
                  <a:cubicBezTo>
                    <a:pt x="144" y="117"/>
                    <a:pt x="144" y="117"/>
                    <a:pt x="144" y="117"/>
                  </a:cubicBezTo>
                  <a:cubicBezTo>
                    <a:pt x="144" y="105"/>
                    <a:pt x="144" y="105"/>
                    <a:pt x="144" y="105"/>
                  </a:cubicBezTo>
                  <a:cubicBezTo>
                    <a:pt x="145" y="105"/>
                    <a:pt x="148" y="105"/>
                    <a:pt x="149" y="103"/>
                  </a:cubicBezTo>
                  <a:cubicBezTo>
                    <a:pt x="150" y="102"/>
                    <a:pt x="150" y="101"/>
                    <a:pt x="149" y="100"/>
                  </a:cubicBezTo>
                  <a:cubicBezTo>
                    <a:pt x="148" y="95"/>
                    <a:pt x="148" y="95"/>
                    <a:pt x="148" y="95"/>
                  </a:cubicBezTo>
                  <a:cubicBezTo>
                    <a:pt x="89" y="95"/>
                    <a:pt x="89" y="95"/>
                    <a:pt x="89" y="95"/>
                  </a:cubicBezTo>
                  <a:cubicBezTo>
                    <a:pt x="89" y="71"/>
                    <a:pt x="89" y="71"/>
                    <a:pt x="89" y="71"/>
                  </a:cubicBezTo>
                  <a:cubicBezTo>
                    <a:pt x="103" y="48"/>
                    <a:pt x="103" y="48"/>
                    <a:pt x="103" y="48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87"/>
                    <a:pt x="4" y="87"/>
                    <a:pt x="4" y="87"/>
                  </a:cubicBezTo>
                  <a:cubicBezTo>
                    <a:pt x="4" y="90"/>
                    <a:pt x="4" y="92"/>
                    <a:pt x="5" y="93"/>
                  </a:cubicBezTo>
                  <a:cubicBezTo>
                    <a:pt x="5" y="93"/>
                    <a:pt x="5" y="93"/>
                    <a:pt x="5" y="93"/>
                  </a:cubicBezTo>
                  <a:cubicBezTo>
                    <a:pt x="11" y="98"/>
                    <a:pt x="11" y="98"/>
                    <a:pt x="11" y="98"/>
                  </a:cubicBezTo>
                  <a:cubicBezTo>
                    <a:pt x="15" y="101"/>
                    <a:pt x="16" y="102"/>
                    <a:pt x="16" y="103"/>
                  </a:cubicBezTo>
                  <a:cubicBezTo>
                    <a:pt x="16" y="103"/>
                    <a:pt x="16" y="103"/>
                    <a:pt x="16" y="103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20" y="111"/>
                    <a:pt x="20" y="111"/>
                    <a:pt x="20" y="111"/>
                  </a:cubicBezTo>
                  <a:cubicBezTo>
                    <a:pt x="23" y="115"/>
                    <a:pt x="23" y="116"/>
                    <a:pt x="22" y="118"/>
                  </a:cubicBezTo>
                  <a:cubicBezTo>
                    <a:pt x="21" y="120"/>
                    <a:pt x="20" y="122"/>
                    <a:pt x="20" y="125"/>
                  </a:cubicBezTo>
                  <a:cubicBezTo>
                    <a:pt x="20" y="136"/>
                    <a:pt x="20" y="136"/>
                    <a:pt x="20" y="136"/>
                  </a:cubicBezTo>
                  <a:cubicBezTo>
                    <a:pt x="20" y="139"/>
                    <a:pt x="20" y="141"/>
                    <a:pt x="20" y="141"/>
                  </a:cubicBezTo>
                  <a:cubicBezTo>
                    <a:pt x="20" y="141"/>
                    <a:pt x="20" y="141"/>
                    <a:pt x="20" y="141"/>
                  </a:cubicBezTo>
                  <a:cubicBezTo>
                    <a:pt x="20" y="142"/>
                    <a:pt x="20" y="142"/>
                    <a:pt x="20" y="142"/>
                  </a:cubicBezTo>
                  <a:cubicBezTo>
                    <a:pt x="20" y="143"/>
                    <a:pt x="20" y="144"/>
                    <a:pt x="20" y="145"/>
                  </a:cubicBezTo>
                  <a:cubicBezTo>
                    <a:pt x="19" y="147"/>
                    <a:pt x="19" y="149"/>
                    <a:pt x="19" y="149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8" y="150"/>
                    <a:pt x="18" y="150"/>
                    <a:pt x="18" y="150"/>
                  </a:cubicBezTo>
                  <a:cubicBezTo>
                    <a:pt x="17" y="154"/>
                    <a:pt x="17" y="154"/>
                    <a:pt x="17" y="154"/>
                  </a:cubicBezTo>
                  <a:cubicBezTo>
                    <a:pt x="17" y="154"/>
                    <a:pt x="17" y="154"/>
                    <a:pt x="17" y="154"/>
                  </a:cubicBezTo>
                  <a:cubicBezTo>
                    <a:pt x="16" y="155"/>
                    <a:pt x="16" y="155"/>
                    <a:pt x="16" y="155"/>
                  </a:cubicBezTo>
                  <a:cubicBezTo>
                    <a:pt x="16" y="155"/>
                    <a:pt x="15" y="155"/>
                    <a:pt x="15" y="156"/>
                  </a:cubicBezTo>
                  <a:cubicBezTo>
                    <a:pt x="14" y="158"/>
                    <a:pt x="13" y="159"/>
                    <a:pt x="13" y="159"/>
                  </a:cubicBezTo>
                  <a:cubicBezTo>
                    <a:pt x="13" y="159"/>
                    <a:pt x="13" y="159"/>
                    <a:pt x="13" y="159"/>
                  </a:cubicBezTo>
                  <a:cubicBezTo>
                    <a:pt x="12" y="159"/>
                    <a:pt x="12" y="159"/>
                    <a:pt x="12" y="159"/>
                  </a:cubicBezTo>
                  <a:cubicBezTo>
                    <a:pt x="12" y="159"/>
                    <a:pt x="12" y="160"/>
                    <a:pt x="11" y="161"/>
                  </a:cubicBezTo>
                  <a:cubicBezTo>
                    <a:pt x="9" y="162"/>
                    <a:pt x="9" y="162"/>
                    <a:pt x="9" y="162"/>
                  </a:cubicBezTo>
                  <a:cubicBezTo>
                    <a:pt x="10" y="163"/>
                    <a:pt x="10" y="163"/>
                    <a:pt x="10" y="163"/>
                  </a:cubicBezTo>
                  <a:cubicBezTo>
                    <a:pt x="10" y="163"/>
                    <a:pt x="10" y="163"/>
                    <a:pt x="10" y="163"/>
                  </a:cubicBezTo>
                  <a:cubicBezTo>
                    <a:pt x="10" y="163"/>
                    <a:pt x="10" y="163"/>
                    <a:pt x="10" y="163"/>
                  </a:cubicBezTo>
                  <a:cubicBezTo>
                    <a:pt x="10" y="163"/>
                    <a:pt x="10" y="163"/>
                    <a:pt x="10" y="163"/>
                  </a:cubicBezTo>
                  <a:cubicBezTo>
                    <a:pt x="9" y="165"/>
                    <a:pt x="6" y="167"/>
                    <a:pt x="1" y="168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32" y="173"/>
                    <a:pt x="32" y="173"/>
                    <a:pt x="32" y="173"/>
                  </a:cubicBezTo>
                  <a:cubicBezTo>
                    <a:pt x="71" y="185"/>
                    <a:pt x="71" y="185"/>
                    <a:pt x="71" y="185"/>
                  </a:cubicBezTo>
                  <a:cubicBezTo>
                    <a:pt x="75" y="181"/>
                    <a:pt x="75" y="181"/>
                    <a:pt x="75" y="181"/>
                  </a:cubicBezTo>
                  <a:cubicBezTo>
                    <a:pt x="75" y="177"/>
                    <a:pt x="75" y="177"/>
                    <a:pt x="75" y="177"/>
                  </a:cubicBezTo>
                  <a:cubicBezTo>
                    <a:pt x="79" y="173"/>
                    <a:pt x="79" y="173"/>
                    <a:pt x="79" y="173"/>
                  </a:cubicBezTo>
                  <a:cubicBezTo>
                    <a:pt x="86" y="173"/>
                    <a:pt x="86" y="173"/>
                    <a:pt x="86" y="173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102" y="185"/>
                    <a:pt x="102" y="185"/>
                    <a:pt x="102" y="185"/>
                  </a:cubicBezTo>
                  <a:cubicBezTo>
                    <a:pt x="106" y="185"/>
                    <a:pt x="106" y="185"/>
                    <a:pt x="106" y="185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21" y="197"/>
                    <a:pt x="121" y="197"/>
                    <a:pt x="121" y="197"/>
                  </a:cubicBezTo>
                  <a:cubicBezTo>
                    <a:pt x="125" y="201"/>
                    <a:pt x="125" y="201"/>
                    <a:pt x="125" y="201"/>
                  </a:cubicBezTo>
                  <a:cubicBezTo>
                    <a:pt x="129" y="201"/>
                    <a:pt x="129" y="201"/>
                    <a:pt x="129" y="201"/>
                  </a:cubicBezTo>
                  <a:cubicBezTo>
                    <a:pt x="137" y="197"/>
                    <a:pt x="137" y="197"/>
                    <a:pt x="137" y="197"/>
                  </a:cubicBezTo>
                  <a:cubicBezTo>
                    <a:pt x="141" y="201"/>
                    <a:pt x="141" y="201"/>
                    <a:pt x="141" y="201"/>
                  </a:cubicBezTo>
                  <a:cubicBezTo>
                    <a:pt x="145" y="201"/>
                    <a:pt x="145" y="201"/>
                    <a:pt x="145" y="201"/>
                  </a:cubicBezTo>
                  <a:cubicBezTo>
                    <a:pt x="153" y="201"/>
                    <a:pt x="153" y="201"/>
                    <a:pt x="153" y="201"/>
                  </a:cubicBezTo>
                  <a:cubicBezTo>
                    <a:pt x="160" y="193"/>
                    <a:pt x="160" y="193"/>
                    <a:pt x="160" y="193"/>
                  </a:cubicBezTo>
                  <a:cubicBezTo>
                    <a:pt x="160" y="189"/>
                    <a:pt x="160" y="189"/>
                    <a:pt x="160" y="189"/>
                  </a:cubicBezTo>
                  <a:cubicBezTo>
                    <a:pt x="164" y="189"/>
                    <a:pt x="164" y="189"/>
                    <a:pt x="164" y="189"/>
                  </a:cubicBezTo>
                  <a:cubicBezTo>
                    <a:pt x="168" y="193"/>
                    <a:pt x="168" y="193"/>
                    <a:pt x="168" y="193"/>
                  </a:cubicBezTo>
                  <a:cubicBezTo>
                    <a:pt x="176" y="197"/>
                    <a:pt x="176" y="197"/>
                    <a:pt x="176" y="197"/>
                  </a:cubicBezTo>
                  <a:cubicBezTo>
                    <a:pt x="184" y="208"/>
                    <a:pt x="184" y="208"/>
                    <a:pt x="184" y="208"/>
                  </a:cubicBezTo>
                  <a:cubicBezTo>
                    <a:pt x="192" y="205"/>
                    <a:pt x="192" y="205"/>
                    <a:pt x="192" y="205"/>
                  </a:cubicBezTo>
                  <a:cubicBezTo>
                    <a:pt x="192" y="201"/>
                    <a:pt x="192" y="201"/>
                    <a:pt x="192" y="201"/>
                  </a:cubicBezTo>
                  <a:cubicBezTo>
                    <a:pt x="192" y="197"/>
                    <a:pt x="192" y="197"/>
                    <a:pt x="192" y="197"/>
                  </a:cubicBezTo>
                  <a:cubicBezTo>
                    <a:pt x="180" y="189"/>
                    <a:pt x="180" y="189"/>
                    <a:pt x="180" y="189"/>
                  </a:cubicBezTo>
                  <a:cubicBezTo>
                    <a:pt x="172" y="185"/>
                    <a:pt x="172" y="185"/>
                    <a:pt x="172" y="185"/>
                  </a:cubicBezTo>
                  <a:cubicBezTo>
                    <a:pt x="172" y="181"/>
                    <a:pt x="172" y="181"/>
                    <a:pt x="172" y="181"/>
                  </a:cubicBezTo>
                  <a:cubicBezTo>
                    <a:pt x="176" y="177"/>
                    <a:pt x="176" y="177"/>
                    <a:pt x="176" y="177"/>
                  </a:cubicBezTo>
                  <a:cubicBezTo>
                    <a:pt x="184" y="169"/>
                    <a:pt x="184" y="169"/>
                    <a:pt x="184" y="169"/>
                  </a:cubicBezTo>
                  <a:cubicBezTo>
                    <a:pt x="188" y="162"/>
                    <a:pt x="188" y="162"/>
                    <a:pt x="188" y="162"/>
                  </a:cubicBezTo>
                  <a:cubicBezTo>
                    <a:pt x="184" y="158"/>
                    <a:pt x="184" y="158"/>
                    <a:pt x="184" y="158"/>
                  </a:cubicBezTo>
                  <a:cubicBezTo>
                    <a:pt x="176" y="162"/>
                    <a:pt x="176" y="162"/>
                    <a:pt x="176" y="162"/>
                  </a:cubicBezTo>
                  <a:cubicBezTo>
                    <a:pt x="172" y="165"/>
                    <a:pt x="172" y="165"/>
                    <a:pt x="172" y="165"/>
                  </a:cubicBezTo>
                  <a:cubicBezTo>
                    <a:pt x="168" y="165"/>
                    <a:pt x="168" y="165"/>
                    <a:pt x="168" y="165"/>
                  </a:cubicBezTo>
                  <a:cubicBezTo>
                    <a:pt x="168" y="158"/>
                    <a:pt x="168" y="158"/>
                    <a:pt x="168" y="158"/>
                  </a:cubicBezTo>
                  <a:cubicBezTo>
                    <a:pt x="164" y="158"/>
                    <a:pt x="164" y="158"/>
                    <a:pt x="164" y="158"/>
                  </a:cubicBezTo>
                  <a:cubicBezTo>
                    <a:pt x="160" y="158"/>
                    <a:pt x="160" y="158"/>
                    <a:pt x="160" y="158"/>
                  </a:cubicBezTo>
                  <a:cubicBezTo>
                    <a:pt x="157" y="162"/>
                    <a:pt x="157" y="162"/>
                    <a:pt x="157" y="162"/>
                  </a:cubicBezTo>
                  <a:cubicBezTo>
                    <a:pt x="149" y="162"/>
                    <a:pt x="149" y="162"/>
                    <a:pt x="149" y="162"/>
                  </a:cubicBezTo>
                  <a:cubicBezTo>
                    <a:pt x="145" y="158"/>
                    <a:pt x="145" y="158"/>
                    <a:pt x="145" y="158"/>
                  </a:cubicBezTo>
                  <a:cubicBezTo>
                    <a:pt x="145" y="150"/>
                    <a:pt x="145" y="150"/>
                    <a:pt x="145" y="150"/>
                  </a:cubicBezTo>
                  <a:cubicBezTo>
                    <a:pt x="146" y="149"/>
                    <a:pt x="146" y="149"/>
                    <a:pt x="146" y="149"/>
                  </a:cubicBezTo>
                  <a:cubicBezTo>
                    <a:pt x="146" y="149"/>
                    <a:pt x="146" y="149"/>
                    <a:pt x="146" y="149"/>
                  </a:cubicBezTo>
                  <a:lnTo>
                    <a:pt x="145" y="14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34" name="Kentucky">
              <a:extLst>
                <a:ext uri="{FF2B5EF4-FFF2-40B4-BE49-F238E27FC236}">
                  <a16:creationId xmlns:a16="http://schemas.microsoft.com/office/drawing/2014/main" id="{FA31F77E-1E16-46B4-B281-CFABFAECA9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823" y="2955654"/>
              <a:ext cx="1138515" cy="424644"/>
            </a:xfrm>
            <a:custGeom>
              <a:avLst/>
              <a:gdLst>
                <a:gd name="T0" fmla="*/ 284 w 288"/>
                <a:gd name="T1" fmla="*/ 65 h 107"/>
                <a:gd name="T2" fmla="*/ 282 w 288"/>
                <a:gd name="T3" fmla="*/ 65 h 107"/>
                <a:gd name="T4" fmla="*/ 279 w 288"/>
                <a:gd name="T5" fmla="*/ 64 h 107"/>
                <a:gd name="T6" fmla="*/ 272 w 288"/>
                <a:gd name="T7" fmla="*/ 58 h 107"/>
                <a:gd name="T8" fmla="*/ 270 w 288"/>
                <a:gd name="T9" fmla="*/ 51 h 107"/>
                <a:gd name="T10" fmla="*/ 271 w 288"/>
                <a:gd name="T11" fmla="*/ 42 h 107"/>
                <a:gd name="T12" fmla="*/ 274 w 288"/>
                <a:gd name="T13" fmla="*/ 32 h 107"/>
                <a:gd name="T14" fmla="*/ 272 w 288"/>
                <a:gd name="T15" fmla="*/ 28 h 107"/>
                <a:gd name="T16" fmla="*/ 252 w 288"/>
                <a:gd name="T17" fmla="*/ 21 h 107"/>
                <a:gd name="T18" fmla="*/ 240 w 288"/>
                <a:gd name="T19" fmla="*/ 17 h 107"/>
                <a:gd name="T20" fmla="*/ 232 w 288"/>
                <a:gd name="T21" fmla="*/ 18 h 107"/>
                <a:gd name="T22" fmla="*/ 203 w 288"/>
                <a:gd name="T23" fmla="*/ 12 h 107"/>
                <a:gd name="T24" fmla="*/ 193 w 288"/>
                <a:gd name="T25" fmla="*/ 0 h 107"/>
                <a:gd name="T26" fmla="*/ 183 w 288"/>
                <a:gd name="T27" fmla="*/ 0 h 107"/>
                <a:gd name="T28" fmla="*/ 171 w 288"/>
                <a:gd name="T29" fmla="*/ 5 h 107"/>
                <a:gd name="T30" fmla="*/ 171 w 288"/>
                <a:gd name="T31" fmla="*/ 5 h 107"/>
                <a:gd name="T32" fmla="*/ 158 w 288"/>
                <a:gd name="T33" fmla="*/ 18 h 107"/>
                <a:gd name="T34" fmla="*/ 151 w 288"/>
                <a:gd name="T35" fmla="*/ 25 h 107"/>
                <a:gd name="T36" fmla="*/ 133 w 288"/>
                <a:gd name="T37" fmla="*/ 35 h 107"/>
                <a:gd name="T38" fmla="*/ 136 w 288"/>
                <a:gd name="T39" fmla="*/ 40 h 107"/>
                <a:gd name="T40" fmla="*/ 136 w 288"/>
                <a:gd name="T41" fmla="*/ 47 h 107"/>
                <a:gd name="T42" fmla="*/ 129 w 288"/>
                <a:gd name="T43" fmla="*/ 46 h 107"/>
                <a:gd name="T44" fmla="*/ 122 w 288"/>
                <a:gd name="T45" fmla="*/ 40 h 107"/>
                <a:gd name="T46" fmla="*/ 121 w 288"/>
                <a:gd name="T47" fmla="*/ 41 h 107"/>
                <a:gd name="T48" fmla="*/ 108 w 288"/>
                <a:gd name="T49" fmla="*/ 47 h 107"/>
                <a:gd name="T50" fmla="*/ 103 w 288"/>
                <a:gd name="T51" fmla="*/ 47 h 107"/>
                <a:gd name="T52" fmla="*/ 94 w 288"/>
                <a:gd name="T53" fmla="*/ 47 h 107"/>
                <a:gd name="T54" fmla="*/ 88 w 288"/>
                <a:gd name="T55" fmla="*/ 48 h 107"/>
                <a:gd name="T56" fmla="*/ 78 w 288"/>
                <a:gd name="T57" fmla="*/ 47 h 107"/>
                <a:gd name="T58" fmla="*/ 68 w 288"/>
                <a:gd name="T59" fmla="*/ 41 h 107"/>
                <a:gd name="T60" fmla="*/ 62 w 288"/>
                <a:gd name="T61" fmla="*/ 48 h 107"/>
                <a:gd name="T62" fmla="*/ 63 w 288"/>
                <a:gd name="T63" fmla="*/ 49 h 107"/>
                <a:gd name="T64" fmla="*/ 60 w 288"/>
                <a:gd name="T65" fmla="*/ 54 h 107"/>
                <a:gd name="T66" fmla="*/ 56 w 288"/>
                <a:gd name="T67" fmla="*/ 51 h 107"/>
                <a:gd name="T68" fmla="*/ 41 w 288"/>
                <a:gd name="T69" fmla="*/ 51 h 107"/>
                <a:gd name="T70" fmla="*/ 33 w 288"/>
                <a:gd name="T71" fmla="*/ 53 h 107"/>
                <a:gd name="T72" fmla="*/ 22 w 288"/>
                <a:gd name="T73" fmla="*/ 63 h 107"/>
                <a:gd name="T74" fmla="*/ 12 w 288"/>
                <a:gd name="T75" fmla="*/ 63 h 107"/>
                <a:gd name="T76" fmla="*/ 8 w 288"/>
                <a:gd name="T77" fmla="*/ 92 h 107"/>
                <a:gd name="T78" fmla="*/ 0 w 288"/>
                <a:gd name="T79" fmla="*/ 106 h 107"/>
                <a:gd name="T80" fmla="*/ 56 w 288"/>
                <a:gd name="T81" fmla="*/ 107 h 107"/>
                <a:gd name="T82" fmla="*/ 264 w 288"/>
                <a:gd name="T83" fmla="*/ 94 h 107"/>
                <a:gd name="T84" fmla="*/ 265 w 288"/>
                <a:gd name="T85" fmla="*/ 94 h 107"/>
                <a:gd name="T86" fmla="*/ 271 w 288"/>
                <a:gd name="T87" fmla="*/ 90 h 107"/>
                <a:gd name="T88" fmla="*/ 288 w 288"/>
                <a:gd name="T89" fmla="*/ 81 h 107"/>
                <a:gd name="T90" fmla="*/ 288 w 288"/>
                <a:gd name="T91" fmla="*/ 76 h 107"/>
                <a:gd name="T92" fmla="*/ 288 w 288"/>
                <a:gd name="T93" fmla="*/ 71 h 107"/>
                <a:gd name="T94" fmla="*/ 286 w 288"/>
                <a:gd name="T95" fmla="*/ 68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88" h="107">
                  <a:moveTo>
                    <a:pt x="286" y="68"/>
                  </a:moveTo>
                  <a:cubicBezTo>
                    <a:pt x="285" y="67"/>
                    <a:pt x="284" y="66"/>
                    <a:pt x="284" y="65"/>
                  </a:cubicBezTo>
                  <a:cubicBezTo>
                    <a:pt x="283" y="64"/>
                    <a:pt x="283" y="64"/>
                    <a:pt x="283" y="64"/>
                  </a:cubicBezTo>
                  <a:cubicBezTo>
                    <a:pt x="282" y="65"/>
                    <a:pt x="282" y="65"/>
                    <a:pt x="282" y="65"/>
                  </a:cubicBezTo>
                  <a:cubicBezTo>
                    <a:pt x="281" y="65"/>
                    <a:pt x="281" y="65"/>
                    <a:pt x="281" y="65"/>
                  </a:cubicBezTo>
                  <a:cubicBezTo>
                    <a:pt x="280" y="65"/>
                    <a:pt x="279" y="65"/>
                    <a:pt x="279" y="64"/>
                  </a:cubicBezTo>
                  <a:cubicBezTo>
                    <a:pt x="277" y="62"/>
                    <a:pt x="276" y="61"/>
                    <a:pt x="275" y="60"/>
                  </a:cubicBezTo>
                  <a:cubicBezTo>
                    <a:pt x="274" y="59"/>
                    <a:pt x="273" y="59"/>
                    <a:pt x="272" y="58"/>
                  </a:cubicBezTo>
                  <a:cubicBezTo>
                    <a:pt x="271" y="56"/>
                    <a:pt x="271" y="56"/>
                    <a:pt x="271" y="56"/>
                  </a:cubicBezTo>
                  <a:cubicBezTo>
                    <a:pt x="270" y="51"/>
                    <a:pt x="270" y="51"/>
                    <a:pt x="270" y="51"/>
                  </a:cubicBezTo>
                  <a:cubicBezTo>
                    <a:pt x="270" y="50"/>
                    <a:pt x="270" y="50"/>
                    <a:pt x="270" y="49"/>
                  </a:cubicBezTo>
                  <a:cubicBezTo>
                    <a:pt x="270" y="47"/>
                    <a:pt x="271" y="44"/>
                    <a:pt x="271" y="42"/>
                  </a:cubicBezTo>
                  <a:cubicBezTo>
                    <a:pt x="271" y="41"/>
                    <a:pt x="271" y="39"/>
                    <a:pt x="272" y="36"/>
                  </a:cubicBezTo>
                  <a:cubicBezTo>
                    <a:pt x="274" y="32"/>
                    <a:pt x="274" y="32"/>
                    <a:pt x="274" y="32"/>
                  </a:cubicBezTo>
                  <a:cubicBezTo>
                    <a:pt x="274" y="30"/>
                    <a:pt x="274" y="30"/>
                    <a:pt x="274" y="30"/>
                  </a:cubicBezTo>
                  <a:cubicBezTo>
                    <a:pt x="272" y="28"/>
                    <a:pt x="272" y="28"/>
                    <a:pt x="272" y="28"/>
                  </a:cubicBezTo>
                  <a:cubicBezTo>
                    <a:pt x="265" y="21"/>
                    <a:pt x="265" y="21"/>
                    <a:pt x="265" y="21"/>
                  </a:cubicBezTo>
                  <a:cubicBezTo>
                    <a:pt x="252" y="21"/>
                    <a:pt x="252" y="21"/>
                    <a:pt x="252" y="21"/>
                  </a:cubicBezTo>
                  <a:cubicBezTo>
                    <a:pt x="252" y="21"/>
                    <a:pt x="246" y="21"/>
                    <a:pt x="243" y="18"/>
                  </a:cubicBezTo>
                  <a:cubicBezTo>
                    <a:pt x="242" y="18"/>
                    <a:pt x="241" y="17"/>
                    <a:pt x="240" y="17"/>
                  </a:cubicBezTo>
                  <a:cubicBezTo>
                    <a:pt x="237" y="17"/>
                    <a:pt x="235" y="18"/>
                    <a:pt x="235" y="18"/>
                  </a:cubicBezTo>
                  <a:cubicBezTo>
                    <a:pt x="232" y="18"/>
                    <a:pt x="232" y="18"/>
                    <a:pt x="232" y="18"/>
                  </a:cubicBezTo>
                  <a:cubicBezTo>
                    <a:pt x="229" y="18"/>
                    <a:pt x="228" y="13"/>
                    <a:pt x="227" y="12"/>
                  </a:cubicBezTo>
                  <a:cubicBezTo>
                    <a:pt x="203" y="12"/>
                    <a:pt x="203" y="12"/>
                    <a:pt x="203" y="12"/>
                  </a:cubicBezTo>
                  <a:cubicBezTo>
                    <a:pt x="198" y="6"/>
                    <a:pt x="198" y="6"/>
                    <a:pt x="198" y="6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78" y="5"/>
                    <a:pt x="178" y="5"/>
                    <a:pt x="178" y="5"/>
                  </a:cubicBezTo>
                  <a:cubicBezTo>
                    <a:pt x="171" y="5"/>
                    <a:pt x="171" y="5"/>
                    <a:pt x="171" y="5"/>
                  </a:cubicBezTo>
                  <a:cubicBezTo>
                    <a:pt x="171" y="5"/>
                    <a:pt x="171" y="5"/>
                    <a:pt x="171" y="5"/>
                  </a:cubicBezTo>
                  <a:cubicBezTo>
                    <a:pt x="171" y="5"/>
                    <a:pt x="171" y="5"/>
                    <a:pt x="171" y="5"/>
                  </a:cubicBezTo>
                  <a:cubicBezTo>
                    <a:pt x="171" y="5"/>
                    <a:pt x="165" y="9"/>
                    <a:pt x="161" y="9"/>
                  </a:cubicBezTo>
                  <a:cubicBezTo>
                    <a:pt x="157" y="10"/>
                    <a:pt x="158" y="17"/>
                    <a:pt x="158" y="18"/>
                  </a:cubicBezTo>
                  <a:cubicBezTo>
                    <a:pt x="158" y="19"/>
                    <a:pt x="158" y="19"/>
                    <a:pt x="158" y="19"/>
                  </a:cubicBezTo>
                  <a:cubicBezTo>
                    <a:pt x="151" y="25"/>
                    <a:pt x="151" y="25"/>
                    <a:pt x="151" y="25"/>
                  </a:cubicBezTo>
                  <a:cubicBezTo>
                    <a:pt x="151" y="25"/>
                    <a:pt x="144" y="30"/>
                    <a:pt x="136" y="33"/>
                  </a:cubicBezTo>
                  <a:cubicBezTo>
                    <a:pt x="134" y="34"/>
                    <a:pt x="133" y="35"/>
                    <a:pt x="133" y="35"/>
                  </a:cubicBezTo>
                  <a:cubicBezTo>
                    <a:pt x="134" y="36"/>
                    <a:pt x="134" y="36"/>
                    <a:pt x="134" y="36"/>
                  </a:cubicBezTo>
                  <a:cubicBezTo>
                    <a:pt x="136" y="37"/>
                    <a:pt x="137" y="38"/>
                    <a:pt x="136" y="40"/>
                  </a:cubicBezTo>
                  <a:cubicBezTo>
                    <a:pt x="135" y="42"/>
                    <a:pt x="135" y="44"/>
                    <a:pt x="136" y="45"/>
                  </a:cubicBezTo>
                  <a:cubicBezTo>
                    <a:pt x="136" y="47"/>
                    <a:pt x="136" y="47"/>
                    <a:pt x="136" y="47"/>
                  </a:cubicBezTo>
                  <a:cubicBezTo>
                    <a:pt x="129" y="47"/>
                    <a:pt x="129" y="47"/>
                    <a:pt x="129" y="47"/>
                  </a:cubicBezTo>
                  <a:cubicBezTo>
                    <a:pt x="129" y="46"/>
                    <a:pt x="129" y="46"/>
                    <a:pt x="129" y="46"/>
                  </a:cubicBezTo>
                  <a:cubicBezTo>
                    <a:pt x="128" y="45"/>
                    <a:pt x="126" y="42"/>
                    <a:pt x="124" y="41"/>
                  </a:cubicBezTo>
                  <a:cubicBezTo>
                    <a:pt x="123" y="40"/>
                    <a:pt x="123" y="40"/>
                    <a:pt x="122" y="40"/>
                  </a:cubicBezTo>
                  <a:cubicBezTo>
                    <a:pt x="122" y="40"/>
                    <a:pt x="121" y="40"/>
                    <a:pt x="121" y="41"/>
                  </a:cubicBezTo>
                  <a:cubicBezTo>
                    <a:pt x="121" y="41"/>
                    <a:pt x="121" y="41"/>
                    <a:pt x="121" y="41"/>
                  </a:cubicBezTo>
                  <a:cubicBezTo>
                    <a:pt x="114" y="41"/>
                    <a:pt x="114" y="41"/>
                    <a:pt x="114" y="41"/>
                  </a:cubicBezTo>
                  <a:cubicBezTo>
                    <a:pt x="108" y="47"/>
                    <a:pt x="108" y="47"/>
                    <a:pt x="108" y="47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103" y="47"/>
                    <a:pt x="103" y="47"/>
                    <a:pt x="103" y="47"/>
                  </a:cubicBezTo>
                  <a:cubicBezTo>
                    <a:pt x="103" y="47"/>
                    <a:pt x="101" y="47"/>
                    <a:pt x="98" y="47"/>
                  </a:cubicBezTo>
                  <a:cubicBezTo>
                    <a:pt x="97" y="47"/>
                    <a:pt x="95" y="47"/>
                    <a:pt x="94" y="47"/>
                  </a:cubicBezTo>
                  <a:cubicBezTo>
                    <a:pt x="92" y="48"/>
                    <a:pt x="91" y="48"/>
                    <a:pt x="91" y="48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7"/>
                    <a:pt x="89" y="47"/>
                    <a:pt x="89" y="4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3" y="47"/>
                    <a:pt x="63" y="47"/>
                    <a:pt x="62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50"/>
                    <a:pt x="62" y="51"/>
                  </a:cubicBezTo>
                  <a:cubicBezTo>
                    <a:pt x="62" y="53"/>
                    <a:pt x="61" y="54"/>
                    <a:pt x="60" y="54"/>
                  </a:cubicBezTo>
                  <a:cubicBezTo>
                    <a:pt x="60" y="54"/>
                    <a:pt x="60" y="54"/>
                    <a:pt x="60" y="54"/>
                  </a:cubicBezTo>
                  <a:cubicBezTo>
                    <a:pt x="58" y="54"/>
                    <a:pt x="56" y="52"/>
                    <a:pt x="56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0" y="51"/>
                    <a:pt x="40" y="51"/>
                    <a:pt x="40" y="51"/>
                  </a:cubicBezTo>
                  <a:cubicBezTo>
                    <a:pt x="37" y="52"/>
                    <a:pt x="34" y="53"/>
                    <a:pt x="33" y="53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7" y="85"/>
                    <a:pt x="9" y="91"/>
                    <a:pt x="8" y="92"/>
                  </a:cubicBezTo>
                  <a:cubicBezTo>
                    <a:pt x="7" y="92"/>
                    <a:pt x="7" y="92"/>
                    <a:pt x="7" y="92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56" y="107"/>
                    <a:pt x="56" y="107"/>
                    <a:pt x="56" y="107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264" y="94"/>
                    <a:pt x="264" y="94"/>
                    <a:pt x="264" y="94"/>
                  </a:cubicBezTo>
                  <a:cubicBezTo>
                    <a:pt x="265" y="94"/>
                    <a:pt x="265" y="94"/>
                    <a:pt x="265" y="94"/>
                  </a:cubicBezTo>
                  <a:cubicBezTo>
                    <a:pt x="265" y="94"/>
                    <a:pt x="265" y="94"/>
                    <a:pt x="265" y="94"/>
                  </a:cubicBezTo>
                  <a:cubicBezTo>
                    <a:pt x="267" y="93"/>
                    <a:pt x="267" y="93"/>
                    <a:pt x="267" y="93"/>
                  </a:cubicBezTo>
                  <a:cubicBezTo>
                    <a:pt x="268" y="92"/>
                    <a:pt x="270" y="90"/>
                    <a:pt x="271" y="90"/>
                  </a:cubicBezTo>
                  <a:cubicBezTo>
                    <a:pt x="274" y="88"/>
                    <a:pt x="277" y="86"/>
                    <a:pt x="278" y="85"/>
                  </a:cubicBezTo>
                  <a:cubicBezTo>
                    <a:pt x="288" y="81"/>
                    <a:pt x="288" y="81"/>
                    <a:pt x="288" y="81"/>
                  </a:cubicBezTo>
                  <a:cubicBezTo>
                    <a:pt x="287" y="80"/>
                    <a:pt x="287" y="80"/>
                    <a:pt x="287" y="80"/>
                  </a:cubicBezTo>
                  <a:cubicBezTo>
                    <a:pt x="287" y="79"/>
                    <a:pt x="287" y="77"/>
                    <a:pt x="288" y="76"/>
                  </a:cubicBezTo>
                  <a:cubicBezTo>
                    <a:pt x="288" y="74"/>
                    <a:pt x="288" y="74"/>
                    <a:pt x="288" y="73"/>
                  </a:cubicBezTo>
                  <a:cubicBezTo>
                    <a:pt x="288" y="72"/>
                    <a:pt x="288" y="72"/>
                    <a:pt x="288" y="71"/>
                  </a:cubicBezTo>
                  <a:cubicBezTo>
                    <a:pt x="288" y="71"/>
                    <a:pt x="288" y="71"/>
                    <a:pt x="288" y="71"/>
                  </a:cubicBezTo>
                  <a:cubicBezTo>
                    <a:pt x="288" y="70"/>
                    <a:pt x="287" y="69"/>
                    <a:pt x="286" y="68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33" name="Kansas">
              <a:extLst>
                <a:ext uri="{FF2B5EF4-FFF2-40B4-BE49-F238E27FC236}">
                  <a16:creationId xmlns:a16="http://schemas.microsoft.com/office/drawing/2014/main" id="{BE8D6FEC-C57E-4A81-ACA0-6BF51BDB1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4297" y="2616273"/>
              <a:ext cx="1126813" cy="573437"/>
            </a:xfrm>
            <a:custGeom>
              <a:avLst/>
              <a:gdLst>
                <a:gd name="T0" fmla="*/ 285 w 285"/>
                <a:gd name="T1" fmla="*/ 144 h 145"/>
                <a:gd name="T2" fmla="*/ 285 w 285"/>
                <a:gd name="T3" fmla="*/ 54 h 145"/>
                <a:gd name="T4" fmla="*/ 285 w 285"/>
                <a:gd name="T5" fmla="*/ 53 h 145"/>
                <a:gd name="T6" fmla="*/ 282 w 285"/>
                <a:gd name="T7" fmla="*/ 50 h 145"/>
                <a:gd name="T8" fmla="*/ 273 w 285"/>
                <a:gd name="T9" fmla="*/ 42 h 145"/>
                <a:gd name="T10" fmla="*/ 273 w 285"/>
                <a:gd name="T11" fmla="*/ 35 h 145"/>
                <a:gd name="T12" fmla="*/ 270 w 285"/>
                <a:gd name="T13" fmla="*/ 35 h 145"/>
                <a:gd name="T14" fmla="*/ 269 w 285"/>
                <a:gd name="T15" fmla="*/ 16 h 145"/>
                <a:gd name="T16" fmla="*/ 269 w 285"/>
                <a:gd name="T17" fmla="*/ 15 h 145"/>
                <a:gd name="T18" fmla="*/ 269 w 285"/>
                <a:gd name="T19" fmla="*/ 15 h 145"/>
                <a:gd name="T20" fmla="*/ 269 w 285"/>
                <a:gd name="T21" fmla="*/ 15 h 145"/>
                <a:gd name="T22" fmla="*/ 269 w 285"/>
                <a:gd name="T23" fmla="*/ 15 h 145"/>
                <a:gd name="T24" fmla="*/ 265 w 285"/>
                <a:gd name="T25" fmla="*/ 13 h 145"/>
                <a:gd name="T26" fmla="*/ 261 w 285"/>
                <a:gd name="T27" fmla="*/ 13 h 145"/>
                <a:gd name="T28" fmla="*/ 256 w 285"/>
                <a:gd name="T29" fmla="*/ 13 h 145"/>
                <a:gd name="T30" fmla="*/ 256 w 285"/>
                <a:gd name="T31" fmla="*/ 7 h 145"/>
                <a:gd name="T32" fmla="*/ 251 w 285"/>
                <a:gd name="T33" fmla="*/ 0 h 145"/>
                <a:gd name="T34" fmla="*/ 251 w 285"/>
                <a:gd name="T35" fmla="*/ 0 h 145"/>
                <a:gd name="T36" fmla="*/ 1 w 285"/>
                <a:gd name="T37" fmla="*/ 0 h 145"/>
                <a:gd name="T38" fmla="*/ 0 w 285"/>
                <a:gd name="T39" fmla="*/ 0 h 145"/>
                <a:gd name="T40" fmla="*/ 0 w 285"/>
                <a:gd name="T41" fmla="*/ 1 h 145"/>
                <a:gd name="T42" fmla="*/ 0 w 285"/>
                <a:gd name="T43" fmla="*/ 145 h 145"/>
                <a:gd name="T44" fmla="*/ 1 w 285"/>
                <a:gd name="T45" fmla="*/ 145 h 145"/>
                <a:gd name="T46" fmla="*/ 285 w 285"/>
                <a:gd name="T47" fmla="*/ 145 h 145"/>
                <a:gd name="T48" fmla="*/ 285 w 285"/>
                <a:gd name="T49" fmla="*/ 145 h 145"/>
                <a:gd name="T50" fmla="*/ 285 w 285"/>
                <a:gd name="T51" fmla="*/ 144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85" h="145">
                  <a:moveTo>
                    <a:pt x="285" y="144"/>
                  </a:moveTo>
                  <a:cubicBezTo>
                    <a:pt x="285" y="54"/>
                    <a:pt x="285" y="54"/>
                    <a:pt x="285" y="54"/>
                  </a:cubicBezTo>
                  <a:cubicBezTo>
                    <a:pt x="285" y="53"/>
                    <a:pt x="285" y="53"/>
                    <a:pt x="285" y="53"/>
                  </a:cubicBezTo>
                  <a:cubicBezTo>
                    <a:pt x="284" y="53"/>
                    <a:pt x="283" y="52"/>
                    <a:pt x="282" y="50"/>
                  </a:cubicBezTo>
                  <a:cubicBezTo>
                    <a:pt x="273" y="42"/>
                    <a:pt x="273" y="42"/>
                    <a:pt x="273" y="42"/>
                  </a:cubicBezTo>
                  <a:cubicBezTo>
                    <a:pt x="273" y="35"/>
                    <a:pt x="273" y="35"/>
                    <a:pt x="273" y="35"/>
                  </a:cubicBezTo>
                  <a:cubicBezTo>
                    <a:pt x="270" y="35"/>
                    <a:pt x="270" y="35"/>
                    <a:pt x="270" y="35"/>
                  </a:cubicBezTo>
                  <a:cubicBezTo>
                    <a:pt x="269" y="16"/>
                    <a:pt x="269" y="16"/>
                    <a:pt x="269" y="16"/>
                  </a:cubicBezTo>
                  <a:cubicBezTo>
                    <a:pt x="269" y="15"/>
                    <a:pt x="269" y="15"/>
                    <a:pt x="269" y="15"/>
                  </a:cubicBezTo>
                  <a:cubicBezTo>
                    <a:pt x="269" y="15"/>
                    <a:pt x="269" y="15"/>
                    <a:pt x="269" y="15"/>
                  </a:cubicBezTo>
                  <a:cubicBezTo>
                    <a:pt x="269" y="15"/>
                    <a:pt x="269" y="15"/>
                    <a:pt x="269" y="15"/>
                  </a:cubicBezTo>
                  <a:cubicBezTo>
                    <a:pt x="269" y="15"/>
                    <a:pt x="269" y="15"/>
                    <a:pt x="269" y="15"/>
                  </a:cubicBezTo>
                  <a:cubicBezTo>
                    <a:pt x="268" y="14"/>
                    <a:pt x="267" y="13"/>
                    <a:pt x="265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7"/>
                    <a:pt x="256" y="7"/>
                    <a:pt x="256" y="7"/>
                  </a:cubicBezTo>
                  <a:cubicBezTo>
                    <a:pt x="251" y="0"/>
                    <a:pt x="251" y="0"/>
                    <a:pt x="251" y="0"/>
                  </a:cubicBezTo>
                  <a:cubicBezTo>
                    <a:pt x="251" y="0"/>
                    <a:pt x="251" y="0"/>
                    <a:pt x="25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1" y="145"/>
                    <a:pt x="1" y="145"/>
                    <a:pt x="1" y="145"/>
                  </a:cubicBezTo>
                  <a:cubicBezTo>
                    <a:pt x="285" y="145"/>
                    <a:pt x="285" y="145"/>
                    <a:pt x="285" y="145"/>
                  </a:cubicBezTo>
                  <a:cubicBezTo>
                    <a:pt x="285" y="145"/>
                    <a:pt x="285" y="145"/>
                    <a:pt x="285" y="145"/>
                  </a:cubicBezTo>
                  <a:lnTo>
                    <a:pt x="285" y="144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35" name="Iowa">
              <a:extLst>
                <a:ext uri="{FF2B5EF4-FFF2-40B4-BE49-F238E27FC236}">
                  <a16:creationId xmlns:a16="http://schemas.microsoft.com/office/drawing/2014/main" id="{209EDCAB-8CAB-44A8-B108-2E67425F1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5134" y="1974291"/>
              <a:ext cx="971333" cy="625264"/>
            </a:xfrm>
            <a:custGeom>
              <a:avLst/>
              <a:gdLst>
                <a:gd name="T0" fmla="*/ 0 w 246"/>
                <a:gd name="T1" fmla="*/ 40 h 158"/>
                <a:gd name="T2" fmla="*/ 0 w 246"/>
                <a:gd name="T3" fmla="*/ 40 h 158"/>
                <a:gd name="T4" fmla="*/ 12 w 246"/>
                <a:gd name="T5" fmla="*/ 59 h 158"/>
                <a:gd name="T6" fmla="*/ 12 w 246"/>
                <a:gd name="T7" fmla="*/ 89 h 158"/>
                <a:gd name="T8" fmla="*/ 24 w 246"/>
                <a:gd name="T9" fmla="*/ 94 h 158"/>
                <a:gd name="T10" fmla="*/ 24 w 246"/>
                <a:gd name="T11" fmla="*/ 120 h 158"/>
                <a:gd name="T12" fmla="*/ 26 w 246"/>
                <a:gd name="T13" fmla="*/ 138 h 158"/>
                <a:gd name="T14" fmla="*/ 26 w 246"/>
                <a:gd name="T15" fmla="*/ 139 h 158"/>
                <a:gd name="T16" fmla="*/ 26 w 246"/>
                <a:gd name="T17" fmla="*/ 139 h 158"/>
                <a:gd name="T18" fmla="*/ 26 w 246"/>
                <a:gd name="T19" fmla="*/ 139 h 158"/>
                <a:gd name="T20" fmla="*/ 188 w 246"/>
                <a:gd name="T21" fmla="*/ 139 h 158"/>
                <a:gd name="T22" fmla="*/ 195 w 246"/>
                <a:gd name="T23" fmla="*/ 158 h 158"/>
                <a:gd name="T24" fmla="*/ 195 w 246"/>
                <a:gd name="T25" fmla="*/ 158 h 158"/>
                <a:gd name="T26" fmla="*/ 210 w 246"/>
                <a:gd name="T27" fmla="*/ 139 h 158"/>
                <a:gd name="T28" fmla="*/ 215 w 246"/>
                <a:gd name="T29" fmla="*/ 118 h 158"/>
                <a:gd name="T30" fmla="*/ 224 w 246"/>
                <a:gd name="T31" fmla="*/ 101 h 158"/>
                <a:gd name="T32" fmla="*/ 234 w 246"/>
                <a:gd name="T33" fmla="*/ 89 h 158"/>
                <a:gd name="T34" fmla="*/ 246 w 246"/>
                <a:gd name="T35" fmla="*/ 68 h 158"/>
                <a:gd name="T36" fmla="*/ 234 w 246"/>
                <a:gd name="T37" fmla="*/ 56 h 158"/>
                <a:gd name="T38" fmla="*/ 228 w 246"/>
                <a:gd name="T39" fmla="*/ 49 h 158"/>
                <a:gd name="T40" fmla="*/ 228 w 246"/>
                <a:gd name="T41" fmla="*/ 49 h 158"/>
                <a:gd name="T42" fmla="*/ 224 w 246"/>
                <a:gd name="T43" fmla="*/ 44 h 158"/>
                <a:gd name="T44" fmla="*/ 212 w 246"/>
                <a:gd name="T45" fmla="*/ 25 h 158"/>
                <a:gd name="T46" fmla="*/ 205 w 246"/>
                <a:gd name="T47" fmla="*/ 14 h 158"/>
                <a:gd name="T48" fmla="*/ 205 w 246"/>
                <a:gd name="T49" fmla="*/ 14 h 158"/>
                <a:gd name="T50" fmla="*/ 203 w 246"/>
                <a:gd name="T51" fmla="*/ 0 h 158"/>
                <a:gd name="T52" fmla="*/ 13 w 246"/>
                <a:gd name="T53" fmla="*/ 0 h 158"/>
                <a:gd name="T54" fmla="*/ 13 w 246"/>
                <a:gd name="T55" fmla="*/ 27 h 158"/>
                <a:gd name="T56" fmla="*/ 0 w 246"/>
                <a:gd name="T57" fmla="*/ 4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6" h="158"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89"/>
                    <a:pt x="12" y="89"/>
                    <a:pt x="12" y="89"/>
                  </a:cubicBezTo>
                  <a:cubicBezTo>
                    <a:pt x="24" y="94"/>
                    <a:pt x="24" y="94"/>
                    <a:pt x="24" y="94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6" y="138"/>
                    <a:pt x="26" y="138"/>
                    <a:pt x="26" y="138"/>
                  </a:cubicBezTo>
                  <a:cubicBezTo>
                    <a:pt x="26" y="139"/>
                    <a:pt x="26" y="139"/>
                    <a:pt x="26" y="139"/>
                  </a:cubicBezTo>
                  <a:cubicBezTo>
                    <a:pt x="26" y="139"/>
                    <a:pt x="26" y="139"/>
                    <a:pt x="26" y="139"/>
                  </a:cubicBezTo>
                  <a:cubicBezTo>
                    <a:pt x="26" y="139"/>
                    <a:pt x="26" y="139"/>
                    <a:pt x="26" y="139"/>
                  </a:cubicBezTo>
                  <a:cubicBezTo>
                    <a:pt x="188" y="139"/>
                    <a:pt x="188" y="139"/>
                    <a:pt x="188" y="139"/>
                  </a:cubicBezTo>
                  <a:cubicBezTo>
                    <a:pt x="195" y="158"/>
                    <a:pt x="195" y="158"/>
                    <a:pt x="195" y="158"/>
                  </a:cubicBezTo>
                  <a:cubicBezTo>
                    <a:pt x="195" y="158"/>
                    <a:pt x="195" y="158"/>
                    <a:pt x="195" y="158"/>
                  </a:cubicBezTo>
                  <a:cubicBezTo>
                    <a:pt x="210" y="139"/>
                    <a:pt x="210" y="139"/>
                    <a:pt x="210" y="139"/>
                  </a:cubicBezTo>
                  <a:cubicBezTo>
                    <a:pt x="215" y="118"/>
                    <a:pt x="215" y="118"/>
                    <a:pt x="215" y="118"/>
                  </a:cubicBezTo>
                  <a:cubicBezTo>
                    <a:pt x="224" y="101"/>
                    <a:pt x="224" y="101"/>
                    <a:pt x="224" y="101"/>
                  </a:cubicBezTo>
                  <a:cubicBezTo>
                    <a:pt x="234" y="89"/>
                    <a:pt x="234" y="89"/>
                    <a:pt x="234" y="89"/>
                  </a:cubicBezTo>
                  <a:cubicBezTo>
                    <a:pt x="246" y="68"/>
                    <a:pt x="246" y="68"/>
                    <a:pt x="246" y="68"/>
                  </a:cubicBezTo>
                  <a:cubicBezTo>
                    <a:pt x="234" y="56"/>
                    <a:pt x="234" y="56"/>
                    <a:pt x="234" y="56"/>
                  </a:cubicBezTo>
                  <a:cubicBezTo>
                    <a:pt x="228" y="49"/>
                    <a:pt x="228" y="49"/>
                    <a:pt x="228" y="49"/>
                  </a:cubicBezTo>
                  <a:cubicBezTo>
                    <a:pt x="228" y="49"/>
                    <a:pt x="228" y="49"/>
                    <a:pt x="228" y="49"/>
                  </a:cubicBezTo>
                  <a:cubicBezTo>
                    <a:pt x="224" y="44"/>
                    <a:pt x="224" y="44"/>
                    <a:pt x="224" y="44"/>
                  </a:cubicBezTo>
                  <a:cubicBezTo>
                    <a:pt x="212" y="25"/>
                    <a:pt x="212" y="25"/>
                    <a:pt x="212" y="25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5" y="12"/>
                    <a:pt x="204" y="6"/>
                    <a:pt x="20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27"/>
                    <a:pt x="13" y="27"/>
                    <a:pt x="13" y="27"/>
                  </a:cubicBezTo>
                  <a:lnTo>
                    <a:pt x="0" y="4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39" name="Indiana">
              <a:extLst>
                <a:ext uri="{FF2B5EF4-FFF2-40B4-BE49-F238E27FC236}">
                  <a16:creationId xmlns:a16="http://schemas.microsoft.com/office/drawing/2014/main" id="{D1913644-8572-4928-B0E7-F6B0AC4A5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3990" y="2397264"/>
              <a:ext cx="561734" cy="772385"/>
            </a:xfrm>
            <a:custGeom>
              <a:avLst/>
              <a:gdLst>
                <a:gd name="T0" fmla="*/ 35 w 142"/>
                <a:gd name="T1" fmla="*/ 142 h 195"/>
                <a:gd name="T2" fmla="*/ 30 w 142"/>
                <a:gd name="T3" fmla="*/ 149 h 195"/>
                <a:gd name="T4" fmla="*/ 23 w 142"/>
                <a:gd name="T5" fmla="*/ 153 h 195"/>
                <a:gd name="T6" fmla="*/ 23 w 142"/>
                <a:gd name="T7" fmla="*/ 160 h 195"/>
                <a:gd name="T8" fmla="*/ 19 w 142"/>
                <a:gd name="T9" fmla="*/ 164 h 195"/>
                <a:gd name="T10" fmla="*/ 15 w 142"/>
                <a:gd name="T11" fmla="*/ 171 h 195"/>
                <a:gd name="T12" fmla="*/ 9 w 142"/>
                <a:gd name="T13" fmla="*/ 177 h 195"/>
                <a:gd name="T14" fmla="*/ 5 w 142"/>
                <a:gd name="T15" fmla="*/ 183 h 195"/>
                <a:gd name="T16" fmla="*/ 4 w 142"/>
                <a:gd name="T17" fmla="*/ 185 h 195"/>
                <a:gd name="T18" fmla="*/ 2 w 142"/>
                <a:gd name="T19" fmla="*/ 189 h 195"/>
                <a:gd name="T20" fmla="*/ 2 w 142"/>
                <a:gd name="T21" fmla="*/ 191 h 195"/>
                <a:gd name="T22" fmla="*/ 1 w 142"/>
                <a:gd name="T23" fmla="*/ 191 h 195"/>
                <a:gd name="T24" fmla="*/ 0 w 142"/>
                <a:gd name="T25" fmla="*/ 192 h 195"/>
                <a:gd name="T26" fmla="*/ 0 w 142"/>
                <a:gd name="T27" fmla="*/ 192 h 195"/>
                <a:gd name="T28" fmla="*/ 15 w 142"/>
                <a:gd name="T29" fmla="*/ 192 h 195"/>
                <a:gd name="T30" fmla="*/ 19 w 142"/>
                <a:gd name="T31" fmla="*/ 195 h 195"/>
                <a:gd name="T32" fmla="*/ 19 w 142"/>
                <a:gd name="T33" fmla="*/ 195 h 195"/>
                <a:gd name="T34" fmla="*/ 21 w 142"/>
                <a:gd name="T35" fmla="*/ 192 h 195"/>
                <a:gd name="T36" fmla="*/ 22 w 142"/>
                <a:gd name="T37" fmla="*/ 190 h 195"/>
                <a:gd name="T38" fmla="*/ 22 w 142"/>
                <a:gd name="T39" fmla="*/ 189 h 195"/>
                <a:gd name="T40" fmla="*/ 21 w 142"/>
                <a:gd name="T41" fmla="*/ 189 h 195"/>
                <a:gd name="T42" fmla="*/ 23 w 142"/>
                <a:gd name="T43" fmla="*/ 187 h 195"/>
                <a:gd name="T44" fmla="*/ 27 w 142"/>
                <a:gd name="T45" fmla="*/ 182 h 195"/>
                <a:gd name="T46" fmla="*/ 29 w 142"/>
                <a:gd name="T47" fmla="*/ 186 h 195"/>
                <a:gd name="T48" fmla="*/ 37 w 142"/>
                <a:gd name="T49" fmla="*/ 188 h 195"/>
                <a:gd name="T50" fmla="*/ 48 w 142"/>
                <a:gd name="T51" fmla="*/ 188 h 195"/>
                <a:gd name="T52" fmla="*/ 47 w 142"/>
                <a:gd name="T53" fmla="*/ 189 h 195"/>
                <a:gd name="T54" fmla="*/ 50 w 142"/>
                <a:gd name="T55" fmla="*/ 189 h 195"/>
                <a:gd name="T56" fmla="*/ 53 w 142"/>
                <a:gd name="T57" fmla="*/ 188 h 195"/>
                <a:gd name="T58" fmla="*/ 57 w 142"/>
                <a:gd name="T59" fmla="*/ 188 h 195"/>
                <a:gd name="T60" fmla="*/ 62 w 142"/>
                <a:gd name="T61" fmla="*/ 188 h 195"/>
                <a:gd name="T62" fmla="*/ 62 w 142"/>
                <a:gd name="T63" fmla="*/ 188 h 195"/>
                <a:gd name="T64" fmla="*/ 67 w 142"/>
                <a:gd name="T65" fmla="*/ 188 h 195"/>
                <a:gd name="T66" fmla="*/ 73 w 142"/>
                <a:gd name="T67" fmla="*/ 182 h 195"/>
                <a:gd name="T68" fmla="*/ 80 w 142"/>
                <a:gd name="T69" fmla="*/ 182 h 195"/>
                <a:gd name="T70" fmla="*/ 80 w 142"/>
                <a:gd name="T71" fmla="*/ 182 h 195"/>
                <a:gd name="T72" fmla="*/ 81 w 142"/>
                <a:gd name="T73" fmla="*/ 181 h 195"/>
                <a:gd name="T74" fmla="*/ 83 w 142"/>
                <a:gd name="T75" fmla="*/ 182 h 195"/>
                <a:gd name="T76" fmla="*/ 88 w 142"/>
                <a:gd name="T77" fmla="*/ 187 h 195"/>
                <a:gd name="T78" fmla="*/ 88 w 142"/>
                <a:gd name="T79" fmla="*/ 188 h 195"/>
                <a:gd name="T80" fmla="*/ 95 w 142"/>
                <a:gd name="T81" fmla="*/ 188 h 195"/>
                <a:gd name="T82" fmla="*/ 95 w 142"/>
                <a:gd name="T83" fmla="*/ 186 h 195"/>
                <a:gd name="T84" fmla="*/ 95 w 142"/>
                <a:gd name="T85" fmla="*/ 181 h 195"/>
                <a:gd name="T86" fmla="*/ 93 w 142"/>
                <a:gd name="T87" fmla="*/ 177 h 195"/>
                <a:gd name="T88" fmla="*/ 92 w 142"/>
                <a:gd name="T89" fmla="*/ 176 h 195"/>
                <a:gd name="T90" fmla="*/ 95 w 142"/>
                <a:gd name="T91" fmla="*/ 174 h 195"/>
                <a:gd name="T92" fmla="*/ 110 w 142"/>
                <a:gd name="T93" fmla="*/ 166 h 195"/>
                <a:gd name="T94" fmla="*/ 117 w 142"/>
                <a:gd name="T95" fmla="*/ 160 h 195"/>
                <a:gd name="T96" fmla="*/ 117 w 142"/>
                <a:gd name="T97" fmla="*/ 159 h 195"/>
                <a:gd name="T98" fmla="*/ 120 w 142"/>
                <a:gd name="T99" fmla="*/ 150 h 195"/>
                <a:gd name="T100" fmla="*/ 130 w 142"/>
                <a:gd name="T101" fmla="*/ 146 h 195"/>
                <a:gd name="T102" fmla="*/ 130 w 142"/>
                <a:gd name="T103" fmla="*/ 146 h 195"/>
                <a:gd name="T104" fmla="*/ 130 w 142"/>
                <a:gd name="T105" fmla="*/ 146 h 195"/>
                <a:gd name="T106" fmla="*/ 137 w 142"/>
                <a:gd name="T107" fmla="*/ 146 h 195"/>
                <a:gd name="T108" fmla="*/ 142 w 142"/>
                <a:gd name="T109" fmla="*/ 141 h 195"/>
                <a:gd name="T110" fmla="*/ 142 w 142"/>
                <a:gd name="T111" fmla="*/ 16 h 195"/>
                <a:gd name="T112" fmla="*/ 62 w 142"/>
                <a:gd name="T113" fmla="*/ 16 h 195"/>
                <a:gd name="T114" fmla="*/ 55 w 142"/>
                <a:gd name="T115" fmla="*/ 20 h 195"/>
                <a:gd name="T116" fmla="*/ 51 w 142"/>
                <a:gd name="T117" fmla="*/ 20 h 195"/>
                <a:gd name="T118" fmla="*/ 43 w 142"/>
                <a:gd name="T119" fmla="*/ 16 h 195"/>
                <a:gd name="T120" fmla="*/ 36 w 142"/>
                <a:gd name="T121" fmla="*/ 0 h 195"/>
                <a:gd name="T122" fmla="*/ 35 w 142"/>
                <a:gd name="T123" fmla="*/ 0 h 195"/>
                <a:gd name="T124" fmla="*/ 35 w 142"/>
                <a:gd name="T125" fmla="*/ 142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2" h="195">
                  <a:moveTo>
                    <a:pt x="35" y="142"/>
                  </a:moveTo>
                  <a:cubicBezTo>
                    <a:pt x="30" y="149"/>
                    <a:pt x="30" y="149"/>
                    <a:pt x="30" y="149"/>
                  </a:cubicBezTo>
                  <a:cubicBezTo>
                    <a:pt x="23" y="153"/>
                    <a:pt x="23" y="153"/>
                    <a:pt x="23" y="153"/>
                  </a:cubicBezTo>
                  <a:cubicBezTo>
                    <a:pt x="23" y="160"/>
                    <a:pt x="23" y="160"/>
                    <a:pt x="23" y="160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15" y="171"/>
                    <a:pt x="15" y="171"/>
                    <a:pt x="15" y="171"/>
                  </a:cubicBezTo>
                  <a:cubicBezTo>
                    <a:pt x="14" y="171"/>
                    <a:pt x="12" y="174"/>
                    <a:pt x="9" y="177"/>
                  </a:cubicBezTo>
                  <a:cubicBezTo>
                    <a:pt x="7" y="180"/>
                    <a:pt x="6" y="182"/>
                    <a:pt x="5" y="183"/>
                  </a:cubicBezTo>
                  <a:cubicBezTo>
                    <a:pt x="4" y="184"/>
                    <a:pt x="4" y="185"/>
                    <a:pt x="4" y="185"/>
                  </a:cubicBezTo>
                  <a:cubicBezTo>
                    <a:pt x="4" y="185"/>
                    <a:pt x="4" y="186"/>
                    <a:pt x="2" y="189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1" y="191"/>
                    <a:pt x="1" y="191"/>
                    <a:pt x="1" y="191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15" y="192"/>
                    <a:pt x="15" y="192"/>
                    <a:pt x="15" y="192"/>
                  </a:cubicBezTo>
                  <a:cubicBezTo>
                    <a:pt x="15" y="193"/>
                    <a:pt x="17" y="195"/>
                    <a:pt x="19" y="195"/>
                  </a:cubicBezTo>
                  <a:cubicBezTo>
                    <a:pt x="19" y="195"/>
                    <a:pt x="19" y="195"/>
                    <a:pt x="19" y="195"/>
                  </a:cubicBezTo>
                  <a:cubicBezTo>
                    <a:pt x="20" y="195"/>
                    <a:pt x="21" y="194"/>
                    <a:pt x="21" y="192"/>
                  </a:cubicBezTo>
                  <a:cubicBezTo>
                    <a:pt x="22" y="191"/>
                    <a:pt x="22" y="190"/>
                    <a:pt x="22" y="190"/>
                  </a:cubicBezTo>
                  <a:cubicBezTo>
                    <a:pt x="22" y="189"/>
                    <a:pt x="22" y="189"/>
                    <a:pt x="22" y="189"/>
                  </a:cubicBezTo>
                  <a:cubicBezTo>
                    <a:pt x="21" y="189"/>
                    <a:pt x="21" y="189"/>
                    <a:pt x="21" y="189"/>
                  </a:cubicBezTo>
                  <a:cubicBezTo>
                    <a:pt x="22" y="188"/>
                    <a:pt x="22" y="188"/>
                    <a:pt x="23" y="187"/>
                  </a:cubicBezTo>
                  <a:cubicBezTo>
                    <a:pt x="27" y="182"/>
                    <a:pt x="27" y="182"/>
                    <a:pt x="27" y="182"/>
                  </a:cubicBezTo>
                  <a:cubicBezTo>
                    <a:pt x="29" y="186"/>
                    <a:pt x="29" y="186"/>
                    <a:pt x="29" y="186"/>
                  </a:cubicBezTo>
                  <a:cubicBezTo>
                    <a:pt x="37" y="188"/>
                    <a:pt x="37" y="188"/>
                    <a:pt x="37" y="188"/>
                  </a:cubicBezTo>
                  <a:cubicBezTo>
                    <a:pt x="48" y="188"/>
                    <a:pt x="48" y="188"/>
                    <a:pt x="48" y="188"/>
                  </a:cubicBezTo>
                  <a:cubicBezTo>
                    <a:pt x="47" y="189"/>
                    <a:pt x="47" y="189"/>
                    <a:pt x="47" y="189"/>
                  </a:cubicBezTo>
                  <a:cubicBezTo>
                    <a:pt x="50" y="189"/>
                    <a:pt x="50" y="189"/>
                    <a:pt x="50" y="189"/>
                  </a:cubicBezTo>
                  <a:cubicBezTo>
                    <a:pt x="50" y="189"/>
                    <a:pt x="51" y="189"/>
                    <a:pt x="53" y="188"/>
                  </a:cubicBezTo>
                  <a:cubicBezTo>
                    <a:pt x="54" y="188"/>
                    <a:pt x="56" y="188"/>
                    <a:pt x="57" y="188"/>
                  </a:cubicBezTo>
                  <a:cubicBezTo>
                    <a:pt x="60" y="188"/>
                    <a:pt x="62" y="188"/>
                    <a:pt x="62" y="188"/>
                  </a:cubicBezTo>
                  <a:cubicBezTo>
                    <a:pt x="62" y="188"/>
                    <a:pt x="62" y="188"/>
                    <a:pt x="62" y="188"/>
                  </a:cubicBezTo>
                  <a:cubicBezTo>
                    <a:pt x="67" y="188"/>
                    <a:pt x="67" y="188"/>
                    <a:pt x="67" y="188"/>
                  </a:cubicBezTo>
                  <a:cubicBezTo>
                    <a:pt x="73" y="182"/>
                    <a:pt x="73" y="182"/>
                    <a:pt x="73" y="182"/>
                  </a:cubicBezTo>
                  <a:cubicBezTo>
                    <a:pt x="80" y="182"/>
                    <a:pt x="80" y="182"/>
                    <a:pt x="80" y="182"/>
                  </a:cubicBezTo>
                  <a:cubicBezTo>
                    <a:pt x="80" y="182"/>
                    <a:pt x="80" y="182"/>
                    <a:pt x="80" y="182"/>
                  </a:cubicBezTo>
                  <a:cubicBezTo>
                    <a:pt x="80" y="181"/>
                    <a:pt x="81" y="181"/>
                    <a:pt x="81" y="181"/>
                  </a:cubicBezTo>
                  <a:cubicBezTo>
                    <a:pt x="82" y="181"/>
                    <a:pt x="82" y="181"/>
                    <a:pt x="83" y="182"/>
                  </a:cubicBezTo>
                  <a:cubicBezTo>
                    <a:pt x="85" y="183"/>
                    <a:pt x="87" y="186"/>
                    <a:pt x="88" y="187"/>
                  </a:cubicBezTo>
                  <a:cubicBezTo>
                    <a:pt x="88" y="188"/>
                    <a:pt x="88" y="188"/>
                    <a:pt x="88" y="188"/>
                  </a:cubicBezTo>
                  <a:cubicBezTo>
                    <a:pt x="95" y="188"/>
                    <a:pt x="95" y="188"/>
                    <a:pt x="95" y="188"/>
                  </a:cubicBezTo>
                  <a:cubicBezTo>
                    <a:pt x="95" y="186"/>
                    <a:pt x="95" y="186"/>
                    <a:pt x="95" y="186"/>
                  </a:cubicBezTo>
                  <a:cubicBezTo>
                    <a:pt x="94" y="185"/>
                    <a:pt x="94" y="183"/>
                    <a:pt x="95" y="181"/>
                  </a:cubicBezTo>
                  <a:cubicBezTo>
                    <a:pt x="96" y="179"/>
                    <a:pt x="95" y="178"/>
                    <a:pt x="93" y="177"/>
                  </a:cubicBezTo>
                  <a:cubicBezTo>
                    <a:pt x="92" y="176"/>
                    <a:pt x="92" y="176"/>
                    <a:pt x="92" y="176"/>
                  </a:cubicBezTo>
                  <a:cubicBezTo>
                    <a:pt x="92" y="176"/>
                    <a:pt x="93" y="175"/>
                    <a:pt x="95" y="174"/>
                  </a:cubicBezTo>
                  <a:cubicBezTo>
                    <a:pt x="103" y="171"/>
                    <a:pt x="110" y="166"/>
                    <a:pt x="110" y="166"/>
                  </a:cubicBezTo>
                  <a:cubicBezTo>
                    <a:pt x="117" y="160"/>
                    <a:pt x="117" y="160"/>
                    <a:pt x="117" y="160"/>
                  </a:cubicBezTo>
                  <a:cubicBezTo>
                    <a:pt x="117" y="159"/>
                    <a:pt x="117" y="159"/>
                    <a:pt x="117" y="159"/>
                  </a:cubicBezTo>
                  <a:cubicBezTo>
                    <a:pt x="117" y="158"/>
                    <a:pt x="116" y="151"/>
                    <a:pt x="120" y="150"/>
                  </a:cubicBezTo>
                  <a:cubicBezTo>
                    <a:pt x="124" y="150"/>
                    <a:pt x="130" y="146"/>
                    <a:pt x="130" y="146"/>
                  </a:cubicBezTo>
                  <a:cubicBezTo>
                    <a:pt x="130" y="146"/>
                    <a:pt x="130" y="146"/>
                    <a:pt x="130" y="146"/>
                  </a:cubicBezTo>
                  <a:cubicBezTo>
                    <a:pt x="130" y="146"/>
                    <a:pt x="130" y="146"/>
                    <a:pt x="130" y="146"/>
                  </a:cubicBezTo>
                  <a:cubicBezTo>
                    <a:pt x="137" y="146"/>
                    <a:pt x="137" y="146"/>
                    <a:pt x="137" y="146"/>
                  </a:cubicBezTo>
                  <a:cubicBezTo>
                    <a:pt x="142" y="141"/>
                    <a:pt x="142" y="141"/>
                    <a:pt x="142" y="141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62" y="16"/>
                    <a:pt x="62" y="16"/>
                    <a:pt x="62" y="16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1" y="20"/>
                    <a:pt x="51" y="20"/>
                    <a:pt x="51" y="20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lnTo>
                    <a:pt x="35" y="142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41" name="Illinois">
              <a:extLst>
                <a:ext uri="{FF2B5EF4-FFF2-40B4-BE49-F238E27FC236}">
                  <a16:creationId xmlns:a16="http://schemas.microsoft.com/office/drawing/2014/main" id="{C4D46885-43BD-4BB5-9605-AF694D28A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5847" y="2168223"/>
              <a:ext cx="616905" cy="1038205"/>
            </a:xfrm>
            <a:custGeom>
              <a:avLst/>
              <a:gdLst>
                <a:gd name="T0" fmla="*/ 39 w 156"/>
                <a:gd name="T1" fmla="*/ 7 h 262"/>
                <a:gd name="T2" fmla="*/ 51 w 156"/>
                <a:gd name="T3" fmla="*/ 19 h 262"/>
                <a:gd name="T4" fmla="*/ 39 w 156"/>
                <a:gd name="T5" fmla="*/ 40 h 262"/>
                <a:gd name="T6" fmla="*/ 29 w 156"/>
                <a:gd name="T7" fmla="*/ 52 h 262"/>
                <a:gd name="T8" fmla="*/ 20 w 156"/>
                <a:gd name="T9" fmla="*/ 69 h 262"/>
                <a:gd name="T10" fmla="*/ 15 w 156"/>
                <a:gd name="T11" fmla="*/ 90 h 262"/>
                <a:gd name="T12" fmla="*/ 0 w 156"/>
                <a:gd name="T13" fmla="*/ 109 h 262"/>
                <a:gd name="T14" fmla="*/ 0 w 156"/>
                <a:gd name="T15" fmla="*/ 109 h 262"/>
                <a:gd name="T16" fmla="*/ 0 w 156"/>
                <a:gd name="T17" fmla="*/ 144 h 262"/>
                <a:gd name="T18" fmla="*/ 15 w 156"/>
                <a:gd name="T19" fmla="*/ 154 h 262"/>
                <a:gd name="T20" fmla="*/ 32 w 156"/>
                <a:gd name="T21" fmla="*/ 165 h 262"/>
                <a:gd name="T22" fmla="*/ 49 w 156"/>
                <a:gd name="T23" fmla="*/ 182 h 262"/>
                <a:gd name="T24" fmla="*/ 46 w 156"/>
                <a:gd name="T25" fmla="*/ 198 h 262"/>
                <a:gd name="T26" fmla="*/ 51 w 156"/>
                <a:gd name="T27" fmla="*/ 215 h 262"/>
                <a:gd name="T28" fmla="*/ 71 w 156"/>
                <a:gd name="T29" fmla="*/ 225 h 262"/>
                <a:gd name="T30" fmla="*/ 78 w 156"/>
                <a:gd name="T31" fmla="*/ 238 h 262"/>
                <a:gd name="T32" fmla="*/ 80 w 156"/>
                <a:gd name="T33" fmla="*/ 246 h 262"/>
                <a:gd name="T34" fmla="*/ 92 w 156"/>
                <a:gd name="T35" fmla="*/ 262 h 262"/>
                <a:gd name="T36" fmla="*/ 92 w 156"/>
                <a:gd name="T37" fmla="*/ 262 h 262"/>
                <a:gd name="T38" fmla="*/ 92 w 156"/>
                <a:gd name="T39" fmla="*/ 262 h 262"/>
                <a:gd name="T40" fmla="*/ 102 w 156"/>
                <a:gd name="T41" fmla="*/ 262 h 262"/>
                <a:gd name="T42" fmla="*/ 106 w 156"/>
                <a:gd name="T43" fmla="*/ 257 h 262"/>
                <a:gd name="T44" fmla="*/ 113 w 156"/>
                <a:gd name="T45" fmla="*/ 252 h 262"/>
                <a:gd name="T46" fmla="*/ 120 w 156"/>
                <a:gd name="T47" fmla="*/ 250 h 262"/>
                <a:gd name="T48" fmla="*/ 121 w 156"/>
                <a:gd name="T49" fmla="*/ 249 h 262"/>
                <a:gd name="T50" fmla="*/ 122 w 156"/>
                <a:gd name="T51" fmla="*/ 249 h 262"/>
                <a:gd name="T52" fmla="*/ 122 w 156"/>
                <a:gd name="T53" fmla="*/ 249 h 262"/>
                <a:gd name="T54" fmla="*/ 123 w 156"/>
                <a:gd name="T55" fmla="*/ 249 h 262"/>
                <a:gd name="T56" fmla="*/ 123 w 156"/>
                <a:gd name="T57" fmla="*/ 247 h 262"/>
                <a:gd name="T58" fmla="*/ 125 w 156"/>
                <a:gd name="T59" fmla="*/ 243 h 262"/>
                <a:gd name="T60" fmla="*/ 126 w 156"/>
                <a:gd name="T61" fmla="*/ 241 h 262"/>
                <a:gd name="T62" fmla="*/ 130 w 156"/>
                <a:gd name="T63" fmla="*/ 235 h 262"/>
                <a:gd name="T64" fmla="*/ 136 w 156"/>
                <a:gd name="T65" fmla="*/ 229 h 262"/>
                <a:gd name="T66" fmla="*/ 140 w 156"/>
                <a:gd name="T67" fmla="*/ 222 h 262"/>
                <a:gd name="T68" fmla="*/ 144 w 156"/>
                <a:gd name="T69" fmla="*/ 218 h 262"/>
                <a:gd name="T70" fmla="*/ 144 w 156"/>
                <a:gd name="T71" fmla="*/ 211 h 262"/>
                <a:gd name="T72" fmla="*/ 151 w 156"/>
                <a:gd name="T73" fmla="*/ 207 h 262"/>
                <a:gd name="T74" fmla="*/ 156 w 156"/>
                <a:gd name="T75" fmla="*/ 200 h 262"/>
                <a:gd name="T76" fmla="*/ 156 w 156"/>
                <a:gd name="T77" fmla="*/ 58 h 262"/>
                <a:gd name="T78" fmla="*/ 156 w 156"/>
                <a:gd name="T79" fmla="*/ 57 h 262"/>
                <a:gd name="T80" fmla="*/ 152 w 156"/>
                <a:gd name="T81" fmla="*/ 47 h 262"/>
                <a:gd name="T82" fmla="*/ 149 w 156"/>
                <a:gd name="T83" fmla="*/ 0 h 262"/>
                <a:gd name="T84" fmla="*/ 33 w 156"/>
                <a:gd name="T85" fmla="*/ 0 h 262"/>
                <a:gd name="T86" fmla="*/ 39 w 156"/>
                <a:gd name="T87" fmla="*/ 7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6" h="262">
                  <a:moveTo>
                    <a:pt x="39" y="7"/>
                  </a:moveTo>
                  <a:cubicBezTo>
                    <a:pt x="51" y="19"/>
                    <a:pt x="51" y="19"/>
                    <a:pt x="51" y="19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15" y="90"/>
                    <a:pt x="15" y="90"/>
                    <a:pt x="15" y="90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15" y="154"/>
                    <a:pt x="15" y="154"/>
                    <a:pt x="15" y="15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49" y="182"/>
                    <a:pt x="49" y="182"/>
                    <a:pt x="49" y="182"/>
                  </a:cubicBezTo>
                  <a:cubicBezTo>
                    <a:pt x="46" y="198"/>
                    <a:pt x="46" y="198"/>
                    <a:pt x="46" y="198"/>
                  </a:cubicBezTo>
                  <a:cubicBezTo>
                    <a:pt x="51" y="215"/>
                    <a:pt x="51" y="215"/>
                    <a:pt x="51" y="215"/>
                  </a:cubicBezTo>
                  <a:cubicBezTo>
                    <a:pt x="71" y="225"/>
                    <a:pt x="71" y="225"/>
                    <a:pt x="71" y="225"/>
                  </a:cubicBezTo>
                  <a:cubicBezTo>
                    <a:pt x="78" y="238"/>
                    <a:pt x="78" y="238"/>
                    <a:pt x="78" y="238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2" y="252"/>
                    <a:pt x="90" y="260"/>
                    <a:pt x="92" y="262"/>
                  </a:cubicBezTo>
                  <a:cubicBezTo>
                    <a:pt x="92" y="262"/>
                    <a:pt x="92" y="262"/>
                    <a:pt x="92" y="262"/>
                  </a:cubicBezTo>
                  <a:cubicBezTo>
                    <a:pt x="92" y="262"/>
                    <a:pt x="92" y="262"/>
                    <a:pt x="92" y="262"/>
                  </a:cubicBezTo>
                  <a:cubicBezTo>
                    <a:pt x="102" y="262"/>
                    <a:pt x="102" y="262"/>
                    <a:pt x="102" y="262"/>
                  </a:cubicBezTo>
                  <a:cubicBezTo>
                    <a:pt x="106" y="257"/>
                    <a:pt x="106" y="257"/>
                    <a:pt x="106" y="257"/>
                  </a:cubicBezTo>
                  <a:cubicBezTo>
                    <a:pt x="113" y="252"/>
                    <a:pt x="113" y="252"/>
                    <a:pt x="113" y="252"/>
                  </a:cubicBezTo>
                  <a:cubicBezTo>
                    <a:pt x="114" y="252"/>
                    <a:pt x="117" y="251"/>
                    <a:pt x="120" y="250"/>
                  </a:cubicBezTo>
                  <a:cubicBezTo>
                    <a:pt x="120" y="250"/>
                    <a:pt x="120" y="249"/>
                    <a:pt x="121" y="249"/>
                  </a:cubicBezTo>
                  <a:cubicBezTo>
                    <a:pt x="121" y="249"/>
                    <a:pt x="121" y="249"/>
                    <a:pt x="122" y="249"/>
                  </a:cubicBezTo>
                  <a:cubicBezTo>
                    <a:pt x="122" y="249"/>
                    <a:pt x="122" y="249"/>
                    <a:pt x="122" y="249"/>
                  </a:cubicBezTo>
                  <a:cubicBezTo>
                    <a:pt x="123" y="249"/>
                    <a:pt x="123" y="249"/>
                    <a:pt x="123" y="249"/>
                  </a:cubicBezTo>
                  <a:cubicBezTo>
                    <a:pt x="123" y="247"/>
                    <a:pt x="123" y="247"/>
                    <a:pt x="123" y="247"/>
                  </a:cubicBezTo>
                  <a:cubicBezTo>
                    <a:pt x="125" y="244"/>
                    <a:pt x="125" y="243"/>
                    <a:pt x="125" y="243"/>
                  </a:cubicBezTo>
                  <a:cubicBezTo>
                    <a:pt x="125" y="243"/>
                    <a:pt x="125" y="242"/>
                    <a:pt x="126" y="241"/>
                  </a:cubicBezTo>
                  <a:cubicBezTo>
                    <a:pt x="127" y="240"/>
                    <a:pt x="128" y="238"/>
                    <a:pt x="130" y="235"/>
                  </a:cubicBezTo>
                  <a:cubicBezTo>
                    <a:pt x="133" y="232"/>
                    <a:pt x="135" y="229"/>
                    <a:pt x="136" y="229"/>
                  </a:cubicBezTo>
                  <a:cubicBezTo>
                    <a:pt x="140" y="222"/>
                    <a:pt x="140" y="222"/>
                    <a:pt x="140" y="222"/>
                  </a:cubicBezTo>
                  <a:cubicBezTo>
                    <a:pt x="144" y="218"/>
                    <a:pt x="144" y="218"/>
                    <a:pt x="144" y="218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51" y="207"/>
                    <a:pt x="151" y="207"/>
                    <a:pt x="151" y="207"/>
                  </a:cubicBezTo>
                  <a:cubicBezTo>
                    <a:pt x="156" y="200"/>
                    <a:pt x="156" y="200"/>
                    <a:pt x="156" y="200"/>
                  </a:cubicBezTo>
                  <a:cubicBezTo>
                    <a:pt x="156" y="58"/>
                    <a:pt x="156" y="58"/>
                    <a:pt x="156" y="58"/>
                  </a:cubicBezTo>
                  <a:cubicBezTo>
                    <a:pt x="156" y="57"/>
                    <a:pt x="156" y="57"/>
                    <a:pt x="156" y="57"/>
                  </a:cubicBezTo>
                  <a:cubicBezTo>
                    <a:pt x="152" y="47"/>
                    <a:pt x="152" y="47"/>
                    <a:pt x="152" y="47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39" y="7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43" name="Idaho">
              <a:extLst>
                <a:ext uri="{FF2B5EF4-FFF2-40B4-BE49-F238E27FC236}">
                  <a16:creationId xmlns:a16="http://schemas.microsoft.com/office/drawing/2014/main" id="{C828B66E-55CA-470D-A0C2-6ADF8DDCBD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8846" y="885931"/>
              <a:ext cx="904459" cy="1337463"/>
            </a:xfrm>
            <a:custGeom>
              <a:avLst/>
              <a:gdLst>
                <a:gd name="T0" fmla="*/ 9 w 229"/>
                <a:gd name="T1" fmla="*/ 148 h 338"/>
                <a:gd name="T2" fmla="*/ 19 w 229"/>
                <a:gd name="T3" fmla="*/ 163 h 338"/>
                <a:gd name="T4" fmla="*/ 4 w 229"/>
                <a:gd name="T5" fmla="*/ 201 h 338"/>
                <a:gd name="T6" fmla="*/ 4 w 229"/>
                <a:gd name="T7" fmla="*/ 215 h 338"/>
                <a:gd name="T8" fmla="*/ 7 w 229"/>
                <a:gd name="T9" fmla="*/ 248 h 338"/>
                <a:gd name="T10" fmla="*/ 0 w 229"/>
                <a:gd name="T11" fmla="*/ 293 h 338"/>
                <a:gd name="T12" fmla="*/ 2 w 229"/>
                <a:gd name="T13" fmla="*/ 338 h 338"/>
                <a:gd name="T14" fmla="*/ 118 w 229"/>
                <a:gd name="T15" fmla="*/ 338 h 338"/>
                <a:gd name="T16" fmla="*/ 229 w 229"/>
                <a:gd name="T17" fmla="*/ 338 h 338"/>
                <a:gd name="T18" fmla="*/ 222 w 229"/>
                <a:gd name="T19" fmla="*/ 216 h 338"/>
                <a:gd name="T20" fmla="*/ 205 w 229"/>
                <a:gd name="T21" fmla="*/ 221 h 338"/>
                <a:gd name="T22" fmla="*/ 196 w 229"/>
                <a:gd name="T23" fmla="*/ 225 h 338"/>
                <a:gd name="T24" fmla="*/ 194 w 229"/>
                <a:gd name="T25" fmla="*/ 224 h 338"/>
                <a:gd name="T26" fmla="*/ 183 w 229"/>
                <a:gd name="T27" fmla="*/ 224 h 338"/>
                <a:gd name="T28" fmla="*/ 178 w 229"/>
                <a:gd name="T29" fmla="*/ 224 h 338"/>
                <a:gd name="T30" fmla="*/ 162 w 229"/>
                <a:gd name="T31" fmla="*/ 224 h 338"/>
                <a:gd name="T32" fmla="*/ 147 w 229"/>
                <a:gd name="T33" fmla="*/ 212 h 338"/>
                <a:gd name="T34" fmla="*/ 145 w 229"/>
                <a:gd name="T35" fmla="*/ 214 h 338"/>
                <a:gd name="T36" fmla="*/ 145 w 229"/>
                <a:gd name="T37" fmla="*/ 214 h 338"/>
                <a:gd name="T38" fmla="*/ 144 w 229"/>
                <a:gd name="T39" fmla="*/ 206 h 338"/>
                <a:gd name="T40" fmla="*/ 133 w 229"/>
                <a:gd name="T41" fmla="*/ 194 h 338"/>
                <a:gd name="T42" fmla="*/ 128 w 229"/>
                <a:gd name="T43" fmla="*/ 173 h 338"/>
                <a:gd name="T44" fmla="*/ 113 w 229"/>
                <a:gd name="T45" fmla="*/ 166 h 338"/>
                <a:gd name="T46" fmla="*/ 110 w 229"/>
                <a:gd name="T47" fmla="*/ 166 h 338"/>
                <a:gd name="T48" fmla="*/ 100 w 229"/>
                <a:gd name="T49" fmla="*/ 167 h 338"/>
                <a:gd name="T50" fmla="*/ 100 w 229"/>
                <a:gd name="T51" fmla="*/ 153 h 338"/>
                <a:gd name="T52" fmla="*/ 100 w 229"/>
                <a:gd name="T53" fmla="*/ 151 h 338"/>
                <a:gd name="T54" fmla="*/ 99 w 229"/>
                <a:gd name="T55" fmla="*/ 141 h 338"/>
                <a:gd name="T56" fmla="*/ 93 w 229"/>
                <a:gd name="T57" fmla="*/ 107 h 338"/>
                <a:gd name="T58" fmla="*/ 78 w 229"/>
                <a:gd name="T59" fmla="*/ 101 h 338"/>
                <a:gd name="T60" fmla="*/ 78 w 229"/>
                <a:gd name="T61" fmla="*/ 97 h 338"/>
                <a:gd name="T62" fmla="*/ 71 w 229"/>
                <a:gd name="T63" fmla="*/ 87 h 338"/>
                <a:gd name="T64" fmla="*/ 63 w 229"/>
                <a:gd name="T65" fmla="*/ 82 h 338"/>
                <a:gd name="T66" fmla="*/ 53 w 229"/>
                <a:gd name="T67" fmla="*/ 77 h 338"/>
                <a:gd name="T68" fmla="*/ 50 w 229"/>
                <a:gd name="T69" fmla="*/ 63 h 338"/>
                <a:gd name="T70" fmla="*/ 40 w 229"/>
                <a:gd name="T71" fmla="*/ 59 h 338"/>
                <a:gd name="T72" fmla="*/ 2 w 229"/>
                <a:gd name="T73" fmla="*/ 0 h 338"/>
                <a:gd name="T74" fmla="*/ 3 w 229"/>
                <a:gd name="T75" fmla="*/ 148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29" h="338">
                  <a:moveTo>
                    <a:pt x="3" y="148"/>
                  </a:moveTo>
                  <a:cubicBezTo>
                    <a:pt x="6" y="148"/>
                    <a:pt x="9" y="148"/>
                    <a:pt x="9" y="148"/>
                  </a:cubicBezTo>
                  <a:cubicBezTo>
                    <a:pt x="15" y="154"/>
                    <a:pt x="15" y="154"/>
                    <a:pt x="15" y="154"/>
                  </a:cubicBezTo>
                  <a:cubicBezTo>
                    <a:pt x="19" y="163"/>
                    <a:pt x="19" y="163"/>
                    <a:pt x="19" y="163"/>
                  </a:cubicBezTo>
                  <a:cubicBezTo>
                    <a:pt x="19" y="189"/>
                    <a:pt x="19" y="189"/>
                    <a:pt x="19" y="189"/>
                  </a:cubicBezTo>
                  <a:cubicBezTo>
                    <a:pt x="4" y="201"/>
                    <a:pt x="4" y="201"/>
                    <a:pt x="4" y="201"/>
                  </a:cubicBezTo>
                  <a:cubicBezTo>
                    <a:pt x="2" y="211"/>
                    <a:pt x="2" y="211"/>
                    <a:pt x="2" y="211"/>
                  </a:cubicBezTo>
                  <a:cubicBezTo>
                    <a:pt x="4" y="215"/>
                    <a:pt x="4" y="215"/>
                    <a:pt x="4" y="215"/>
                  </a:cubicBezTo>
                  <a:cubicBezTo>
                    <a:pt x="7" y="236"/>
                    <a:pt x="7" y="236"/>
                    <a:pt x="7" y="236"/>
                  </a:cubicBezTo>
                  <a:cubicBezTo>
                    <a:pt x="7" y="248"/>
                    <a:pt x="7" y="248"/>
                    <a:pt x="7" y="248"/>
                  </a:cubicBezTo>
                  <a:cubicBezTo>
                    <a:pt x="2" y="263"/>
                    <a:pt x="2" y="263"/>
                    <a:pt x="2" y="263"/>
                  </a:cubicBezTo>
                  <a:cubicBezTo>
                    <a:pt x="0" y="293"/>
                    <a:pt x="0" y="293"/>
                    <a:pt x="0" y="293"/>
                  </a:cubicBezTo>
                  <a:cubicBezTo>
                    <a:pt x="2" y="312"/>
                    <a:pt x="2" y="312"/>
                    <a:pt x="2" y="312"/>
                  </a:cubicBezTo>
                  <a:cubicBezTo>
                    <a:pt x="2" y="338"/>
                    <a:pt x="2" y="338"/>
                    <a:pt x="2" y="338"/>
                  </a:cubicBezTo>
                  <a:cubicBezTo>
                    <a:pt x="2" y="338"/>
                    <a:pt x="2" y="338"/>
                    <a:pt x="2" y="338"/>
                  </a:cubicBezTo>
                  <a:cubicBezTo>
                    <a:pt x="118" y="338"/>
                    <a:pt x="118" y="338"/>
                    <a:pt x="118" y="338"/>
                  </a:cubicBezTo>
                  <a:cubicBezTo>
                    <a:pt x="229" y="338"/>
                    <a:pt x="229" y="338"/>
                    <a:pt x="229" y="338"/>
                  </a:cubicBezTo>
                  <a:cubicBezTo>
                    <a:pt x="229" y="338"/>
                    <a:pt x="229" y="338"/>
                    <a:pt x="229" y="338"/>
                  </a:cubicBezTo>
                  <a:cubicBezTo>
                    <a:pt x="229" y="216"/>
                    <a:pt x="229" y="216"/>
                    <a:pt x="229" y="216"/>
                  </a:cubicBezTo>
                  <a:cubicBezTo>
                    <a:pt x="222" y="216"/>
                    <a:pt x="222" y="216"/>
                    <a:pt x="222" y="216"/>
                  </a:cubicBezTo>
                  <a:cubicBezTo>
                    <a:pt x="216" y="217"/>
                    <a:pt x="216" y="217"/>
                    <a:pt x="216" y="217"/>
                  </a:cubicBezTo>
                  <a:cubicBezTo>
                    <a:pt x="205" y="221"/>
                    <a:pt x="205" y="221"/>
                    <a:pt x="205" y="221"/>
                  </a:cubicBezTo>
                  <a:cubicBezTo>
                    <a:pt x="200" y="224"/>
                    <a:pt x="200" y="224"/>
                    <a:pt x="200" y="224"/>
                  </a:cubicBezTo>
                  <a:cubicBezTo>
                    <a:pt x="198" y="225"/>
                    <a:pt x="197" y="225"/>
                    <a:pt x="196" y="225"/>
                  </a:cubicBezTo>
                  <a:cubicBezTo>
                    <a:pt x="195" y="225"/>
                    <a:pt x="195" y="225"/>
                    <a:pt x="195" y="225"/>
                  </a:cubicBezTo>
                  <a:cubicBezTo>
                    <a:pt x="194" y="224"/>
                    <a:pt x="194" y="224"/>
                    <a:pt x="194" y="224"/>
                  </a:cubicBezTo>
                  <a:cubicBezTo>
                    <a:pt x="193" y="224"/>
                    <a:pt x="189" y="224"/>
                    <a:pt x="187" y="224"/>
                  </a:cubicBezTo>
                  <a:cubicBezTo>
                    <a:pt x="185" y="224"/>
                    <a:pt x="183" y="224"/>
                    <a:pt x="183" y="224"/>
                  </a:cubicBezTo>
                  <a:cubicBezTo>
                    <a:pt x="182" y="224"/>
                    <a:pt x="181" y="223"/>
                    <a:pt x="180" y="223"/>
                  </a:cubicBezTo>
                  <a:cubicBezTo>
                    <a:pt x="179" y="223"/>
                    <a:pt x="179" y="223"/>
                    <a:pt x="178" y="224"/>
                  </a:cubicBezTo>
                  <a:cubicBezTo>
                    <a:pt x="177" y="224"/>
                    <a:pt x="176" y="224"/>
                    <a:pt x="174" y="224"/>
                  </a:cubicBezTo>
                  <a:cubicBezTo>
                    <a:pt x="162" y="224"/>
                    <a:pt x="162" y="224"/>
                    <a:pt x="162" y="224"/>
                  </a:cubicBezTo>
                  <a:cubicBezTo>
                    <a:pt x="161" y="224"/>
                    <a:pt x="157" y="222"/>
                    <a:pt x="151" y="216"/>
                  </a:cubicBezTo>
                  <a:cubicBezTo>
                    <a:pt x="150" y="213"/>
                    <a:pt x="149" y="212"/>
                    <a:pt x="147" y="212"/>
                  </a:cubicBezTo>
                  <a:cubicBezTo>
                    <a:pt x="146" y="213"/>
                    <a:pt x="146" y="213"/>
                    <a:pt x="146" y="213"/>
                  </a:cubicBezTo>
                  <a:cubicBezTo>
                    <a:pt x="145" y="214"/>
                    <a:pt x="145" y="214"/>
                    <a:pt x="145" y="214"/>
                  </a:cubicBezTo>
                  <a:cubicBezTo>
                    <a:pt x="145" y="214"/>
                    <a:pt x="145" y="214"/>
                    <a:pt x="145" y="214"/>
                  </a:cubicBezTo>
                  <a:cubicBezTo>
                    <a:pt x="145" y="214"/>
                    <a:pt x="145" y="214"/>
                    <a:pt x="145" y="214"/>
                  </a:cubicBezTo>
                  <a:cubicBezTo>
                    <a:pt x="144" y="214"/>
                    <a:pt x="144" y="214"/>
                    <a:pt x="144" y="214"/>
                  </a:cubicBezTo>
                  <a:cubicBezTo>
                    <a:pt x="144" y="206"/>
                    <a:pt x="144" y="206"/>
                    <a:pt x="144" y="206"/>
                  </a:cubicBezTo>
                  <a:cubicBezTo>
                    <a:pt x="140" y="206"/>
                    <a:pt x="140" y="206"/>
                    <a:pt x="140" y="206"/>
                  </a:cubicBezTo>
                  <a:cubicBezTo>
                    <a:pt x="133" y="194"/>
                    <a:pt x="133" y="194"/>
                    <a:pt x="133" y="194"/>
                  </a:cubicBezTo>
                  <a:cubicBezTo>
                    <a:pt x="128" y="188"/>
                    <a:pt x="128" y="188"/>
                    <a:pt x="128" y="188"/>
                  </a:cubicBezTo>
                  <a:cubicBezTo>
                    <a:pt x="128" y="173"/>
                    <a:pt x="128" y="173"/>
                    <a:pt x="128" y="173"/>
                  </a:cubicBezTo>
                  <a:cubicBezTo>
                    <a:pt x="127" y="172"/>
                    <a:pt x="122" y="168"/>
                    <a:pt x="115" y="167"/>
                  </a:cubicBezTo>
                  <a:cubicBezTo>
                    <a:pt x="114" y="166"/>
                    <a:pt x="113" y="166"/>
                    <a:pt x="113" y="166"/>
                  </a:cubicBezTo>
                  <a:cubicBezTo>
                    <a:pt x="111" y="166"/>
                    <a:pt x="111" y="166"/>
                    <a:pt x="111" y="166"/>
                  </a:cubicBezTo>
                  <a:cubicBezTo>
                    <a:pt x="110" y="166"/>
                    <a:pt x="110" y="166"/>
                    <a:pt x="110" y="166"/>
                  </a:cubicBezTo>
                  <a:cubicBezTo>
                    <a:pt x="110" y="167"/>
                    <a:pt x="110" y="167"/>
                    <a:pt x="110" y="167"/>
                  </a:cubicBezTo>
                  <a:cubicBezTo>
                    <a:pt x="100" y="167"/>
                    <a:pt x="100" y="167"/>
                    <a:pt x="100" y="167"/>
                  </a:cubicBezTo>
                  <a:cubicBezTo>
                    <a:pt x="100" y="166"/>
                    <a:pt x="100" y="166"/>
                    <a:pt x="100" y="166"/>
                  </a:cubicBezTo>
                  <a:cubicBezTo>
                    <a:pt x="100" y="163"/>
                    <a:pt x="98" y="156"/>
                    <a:pt x="100" y="153"/>
                  </a:cubicBezTo>
                  <a:cubicBezTo>
                    <a:pt x="100" y="152"/>
                    <a:pt x="100" y="151"/>
                    <a:pt x="100" y="151"/>
                  </a:cubicBezTo>
                  <a:cubicBezTo>
                    <a:pt x="100" y="151"/>
                    <a:pt x="100" y="151"/>
                    <a:pt x="100" y="151"/>
                  </a:cubicBezTo>
                  <a:cubicBezTo>
                    <a:pt x="100" y="151"/>
                    <a:pt x="99" y="150"/>
                    <a:pt x="99" y="148"/>
                  </a:cubicBezTo>
                  <a:cubicBezTo>
                    <a:pt x="98" y="144"/>
                    <a:pt x="98" y="141"/>
                    <a:pt x="99" y="141"/>
                  </a:cubicBezTo>
                  <a:cubicBezTo>
                    <a:pt x="99" y="113"/>
                    <a:pt x="99" y="113"/>
                    <a:pt x="99" y="113"/>
                  </a:cubicBezTo>
                  <a:cubicBezTo>
                    <a:pt x="93" y="107"/>
                    <a:pt x="93" y="107"/>
                    <a:pt x="93" y="107"/>
                  </a:cubicBezTo>
                  <a:cubicBezTo>
                    <a:pt x="89" y="106"/>
                    <a:pt x="89" y="106"/>
                    <a:pt x="89" y="106"/>
                  </a:cubicBezTo>
                  <a:cubicBezTo>
                    <a:pt x="86" y="105"/>
                    <a:pt x="80" y="102"/>
                    <a:pt x="78" y="101"/>
                  </a:cubicBezTo>
                  <a:cubicBezTo>
                    <a:pt x="78" y="101"/>
                    <a:pt x="78" y="101"/>
                    <a:pt x="78" y="101"/>
                  </a:cubicBezTo>
                  <a:cubicBezTo>
                    <a:pt x="78" y="97"/>
                    <a:pt x="78" y="97"/>
                    <a:pt x="78" y="97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87"/>
                    <a:pt x="71" y="87"/>
                    <a:pt x="71" y="87"/>
                  </a:cubicBezTo>
                  <a:cubicBezTo>
                    <a:pt x="63" y="87"/>
                    <a:pt x="63" y="87"/>
                    <a:pt x="63" y="87"/>
                  </a:cubicBezTo>
                  <a:cubicBezTo>
                    <a:pt x="63" y="82"/>
                    <a:pt x="63" y="82"/>
                    <a:pt x="63" y="82"/>
                  </a:cubicBezTo>
                  <a:cubicBezTo>
                    <a:pt x="59" y="77"/>
                    <a:pt x="59" y="77"/>
                    <a:pt x="59" y="77"/>
                  </a:cubicBezTo>
                  <a:cubicBezTo>
                    <a:pt x="53" y="77"/>
                    <a:pt x="53" y="77"/>
                    <a:pt x="53" y="77"/>
                  </a:cubicBezTo>
                  <a:cubicBezTo>
                    <a:pt x="53" y="69"/>
                    <a:pt x="53" y="69"/>
                    <a:pt x="53" y="69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50" y="59"/>
                    <a:pt x="50" y="59"/>
                    <a:pt x="50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49"/>
                    <a:pt x="2" y="149"/>
                    <a:pt x="2" y="149"/>
                  </a:cubicBezTo>
                  <a:lnTo>
                    <a:pt x="3" y="148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5" name="Hawaii">
              <a:extLst>
                <a:ext uri="{FF2B5EF4-FFF2-40B4-BE49-F238E27FC236}">
                  <a16:creationId xmlns:a16="http://schemas.microsoft.com/office/drawing/2014/main" id="{EED7BD98-12B0-4200-AFD3-3F99D6812D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6802" y="5009494"/>
              <a:ext cx="1747409" cy="976031"/>
            </a:xfrm>
            <a:custGeom>
              <a:avLst/>
              <a:gdLst>
                <a:gd name="T0" fmla="*/ 1 w 1313"/>
                <a:gd name="T1" fmla="*/ 1 h 734"/>
                <a:gd name="T2" fmla="*/ 10 w 1313"/>
                <a:gd name="T3" fmla="*/ 17 h 734"/>
                <a:gd name="T4" fmla="*/ 17 w 1313"/>
                <a:gd name="T5" fmla="*/ 3 h 734"/>
                <a:gd name="T6" fmla="*/ 1 w 1313"/>
                <a:gd name="T7" fmla="*/ 1 h 734"/>
                <a:gd name="T8" fmla="*/ 391 w 1313"/>
                <a:gd name="T9" fmla="*/ 194 h 734"/>
                <a:gd name="T10" fmla="*/ 458 w 1313"/>
                <a:gd name="T11" fmla="*/ 217 h 734"/>
                <a:gd name="T12" fmla="*/ 474 w 1313"/>
                <a:gd name="T13" fmla="*/ 150 h 734"/>
                <a:gd name="T14" fmla="*/ 391 w 1313"/>
                <a:gd name="T15" fmla="*/ 194 h 734"/>
                <a:gd name="T16" fmla="*/ 311 w 1313"/>
                <a:gd name="T17" fmla="*/ 233 h 734"/>
                <a:gd name="T18" fmla="*/ 322 w 1313"/>
                <a:gd name="T19" fmla="*/ 242 h 734"/>
                <a:gd name="T20" fmla="*/ 343 w 1313"/>
                <a:gd name="T21" fmla="*/ 219 h 734"/>
                <a:gd name="T22" fmla="*/ 348 w 1313"/>
                <a:gd name="T23" fmla="*/ 196 h 734"/>
                <a:gd name="T24" fmla="*/ 311 w 1313"/>
                <a:gd name="T25" fmla="*/ 233 h 734"/>
                <a:gd name="T26" fmla="*/ 766 w 1313"/>
                <a:gd name="T27" fmla="*/ 276 h 734"/>
                <a:gd name="T28" fmla="*/ 752 w 1313"/>
                <a:gd name="T29" fmla="*/ 281 h 734"/>
                <a:gd name="T30" fmla="*/ 745 w 1313"/>
                <a:gd name="T31" fmla="*/ 260 h 734"/>
                <a:gd name="T32" fmla="*/ 715 w 1313"/>
                <a:gd name="T33" fmla="*/ 230 h 734"/>
                <a:gd name="T34" fmla="*/ 690 w 1313"/>
                <a:gd name="T35" fmla="*/ 256 h 734"/>
                <a:gd name="T36" fmla="*/ 662 w 1313"/>
                <a:gd name="T37" fmla="*/ 263 h 734"/>
                <a:gd name="T38" fmla="*/ 697 w 1313"/>
                <a:gd name="T39" fmla="*/ 313 h 734"/>
                <a:gd name="T40" fmla="*/ 754 w 1313"/>
                <a:gd name="T41" fmla="*/ 318 h 734"/>
                <a:gd name="T42" fmla="*/ 782 w 1313"/>
                <a:gd name="T43" fmla="*/ 304 h 734"/>
                <a:gd name="T44" fmla="*/ 766 w 1313"/>
                <a:gd name="T45" fmla="*/ 276 h 734"/>
                <a:gd name="T46" fmla="*/ 899 w 1313"/>
                <a:gd name="T47" fmla="*/ 313 h 734"/>
                <a:gd name="T48" fmla="*/ 848 w 1313"/>
                <a:gd name="T49" fmla="*/ 315 h 734"/>
                <a:gd name="T50" fmla="*/ 842 w 1313"/>
                <a:gd name="T51" fmla="*/ 341 h 734"/>
                <a:gd name="T52" fmla="*/ 950 w 1313"/>
                <a:gd name="T53" fmla="*/ 320 h 734"/>
                <a:gd name="T54" fmla="*/ 899 w 1313"/>
                <a:gd name="T55" fmla="*/ 313 h 734"/>
                <a:gd name="T56" fmla="*/ 996 w 1313"/>
                <a:gd name="T57" fmla="*/ 366 h 734"/>
                <a:gd name="T58" fmla="*/ 952 w 1313"/>
                <a:gd name="T59" fmla="*/ 366 h 734"/>
                <a:gd name="T60" fmla="*/ 993 w 1313"/>
                <a:gd name="T61" fmla="*/ 389 h 734"/>
                <a:gd name="T62" fmla="*/ 1002 w 1313"/>
                <a:gd name="T63" fmla="*/ 426 h 734"/>
                <a:gd name="T64" fmla="*/ 1012 w 1313"/>
                <a:gd name="T65" fmla="*/ 430 h 734"/>
                <a:gd name="T66" fmla="*/ 1085 w 1313"/>
                <a:gd name="T67" fmla="*/ 384 h 734"/>
                <a:gd name="T68" fmla="*/ 996 w 1313"/>
                <a:gd name="T69" fmla="*/ 366 h 734"/>
                <a:gd name="T70" fmla="*/ 888 w 1313"/>
                <a:gd name="T71" fmla="*/ 375 h 734"/>
                <a:gd name="T72" fmla="*/ 906 w 1313"/>
                <a:gd name="T73" fmla="*/ 407 h 734"/>
                <a:gd name="T74" fmla="*/ 888 w 1313"/>
                <a:gd name="T75" fmla="*/ 375 h 734"/>
                <a:gd name="T76" fmla="*/ 986 w 1313"/>
                <a:gd name="T77" fmla="*/ 426 h 734"/>
                <a:gd name="T78" fmla="*/ 956 w 1313"/>
                <a:gd name="T79" fmla="*/ 444 h 734"/>
                <a:gd name="T80" fmla="*/ 989 w 1313"/>
                <a:gd name="T81" fmla="*/ 442 h 734"/>
                <a:gd name="T82" fmla="*/ 986 w 1313"/>
                <a:gd name="T83" fmla="*/ 426 h 734"/>
                <a:gd name="T84" fmla="*/ 1276 w 1313"/>
                <a:gd name="T85" fmla="*/ 566 h 734"/>
                <a:gd name="T86" fmla="*/ 1260 w 1313"/>
                <a:gd name="T87" fmla="*/ 566 h 734"/>
                <a:gd name="T88" fmla="*/ 1260 w 1313"/>
                <a:gd name="T89" fmla="*/ 545 h 734"/>
                <a:gd name="T90" fmla="*/ 1161 w 1313"/>
                <a:gd name="T91" fmla="*/ 502 h 734"/>
                <a:gd name="T92" fmla="*/ 1108 w 1313"/>
                <a:gd name="T93" fmla="*/ 479 h 734"/>
                <a:gd name="T94" fmla="*/ 1104 w 1313"/>
                <a:gd name="T95" fmla="*/ 481 h 734"/>
                <a:gd name="T96" fmla="*/ 1120 w 1313"/>
                <a:gd name="T97" fmla="*/ 531 h 734"/>
                <a:gd name="T98" fmla="*/ 1081 w 1313"/>
                <a:gd name="T99" fmla="*/ 584 h 734"/>
                <a:gd name="T100" fmla="*/ 1104 w 1313"/>
                <a:gd name="T101" fmla="*/ 628 h 734"/>
                <a:gd name="T102" fmla="*/ 1120 w 1313"/>
                <a:gd name="T103" fmla="*/ 658 h 734"/>
                <a:gd name="T104" fmla="*/ 1115 w 1313"/>
                <a:gd name="T105" fmla="*/ 697 h 734"/>
                <a:gd name="T106" fmla="*/ 1166 w 1313"/>
                <a:gd name="T107" fmla="*/ 734 h 734"/>
                <a:gd name="T108" fmla="*/ 1186 w 1313"/>
                <a:gd name="T109" fmla="*/ 697 h 734"/>
                <a:gd name="T110" fmla="*/ 1234 w 1313"/>
                <a:gd name="T111" fmla="*/ 660 h 734"/>
                <a:gd name="T112" fmla="*/ 1313 w 1313"/>
                <a:gd name="T113" fmla="*/ 605 h 734"/>
                <a:gd name="T114" fmla="*/ 1276 w 1313"/>
                <a:gd name="T115" fmla="*/ 566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13" h="734">
                  <a:moveTo>
                    <a:pt x="1" y="1"/>
                  </a:moveTo>
                  <a:cubicBezTo>
                    <a:pt x="0" y="10"/>
                    <a:pt x="2" y="17"/>
                    <a:pt x="10" y="17"/>
                  </a:cubicBezTo>
                  <a:cubicBezTo>
                    <a:pt x="15" y="15"/>
                    <a:pt x="18" y="11"/>
                    <a:pt x="17" y="3"/>
                  </a:cubicBezTo>
                  <a:cubicBezTo>
                    <a:pt x="9" y="5"/>
                    <a:pt x="8" y="0"/>
                    <a:pt x="1" y="1"/>
                  </a:cubicBezTo>
                  <a:close/>
                  <a:moveTo>
                    <a:pt x="391" y="194"/>
                  </a:moveTo>
                  <a:cubicBezTo>
                    <a:pt x="411" y="205"/>
                    <a:pt x="431" y="219"/>
                    <a:pt x="458" y="217"/>
                  </a:cubicBezTo>
                  <a:cubicBezTo>
                    <a:pt x="477" y="204"/>
                    <a:pt x="485" y="172"/>
                    <a:pt x="474" y="150"/>
                  </a:cubicBezTo>
                  <a:cubicBezTo>
                    <a:pt x="432" y="142"/>
                    <a:pt x="396" y="153"/>
                    <a:pt x="391" y="194"/>
                  </a:cubicBezTo>
                  <a:close/>
                  <a:moveTo>
                    <a:pt x="311" y="233"/>
                  </a:moveTo>
                  <a:cubicBezTo>
                    <a:pt x="314" y="237"/>
                    <a:pt x="316" y="242"/>
                    <a:pt x="322" y="242"/>
                  </a:cubicBezTo>
                  <a:cubicBezTo>
                    <a:pt x="324" y="229"/>
                    <a:pt x="332" y="222"/>
                    <a:pt x="343" y="219"/>
                  </a:cubicBezTo>
                  <a:cubicBezTo>
                    <a:pt x="340" y="207"/>
                    <a:pt x="348" y="205"/>
                    <a:pt x="348" y="196"/>
                  </a:cubicBezTo>
                  <a:cubicBezTo>
                    <a:pt x="329" y="202"/>
                    <a:pt x="315" y="212"/>
                    <a:pt x="311" y="233"/>
                  </a:cubicBezTo>
                  <a:close/>
                  <a:moveTo>
                    <a:pt x="766" y="276"/>
                  </a:moveTo>
                  <a:cubicBezTo>
                    <a:pt x="758" y="275"/>
                    <a:pt x="754" y="277"/>
                    <a:pt x="752" y="281"/>
                  </a:cubicBezTo>
                  <a:cubicBezTo>
                    <a:pt x="742" y="276"/>
                    <a:pt x="744" y="273"/>
                    <a:pt x="745" y="260"/>
                  </a:cubicBezTo>
                  <a:cubicBezTo>
                    <a:pt x="730" y="256"/>
                    <a:pt x="731" y="235"/>
                    <a:pt x="715" y="230"/>
                  </a:cubicBezTo>
                  <a:cubicBezTo>
                    <a:pt x="702" y="234"/>
                    <a:pt x="699" y="248"/>
                    <a:pt x="690" y="256"/>
                  </a:cubicBezTo>
                  <a:cubicBezTo>
                    <a:pt x="679" y="256"/>
                    <a:pt x="667" y="255"/>
                    <a:pt x="662" y="263"/>
                  </a:cubicBezTo>
                  <a:cubicBezTo>
                    <a:pt x="680" y="282"/>
                    <a:pt x="683" y="289"/>
                    <a:pt x="697" y="313"/>
                  </a:cubicBezTo>
                  <a:cubicBezTo>
                    <a:pt x="720" y="309"/>
                    <a:pt x="737" y="306"/>
                    <a:pt x="754" y="318"/>
                  </a:cubicBezTo>
                  <a:cubicBezTo>
                    <a:pt x="764" y="310"/>
                    <a:pt x="778" y="319"/>
                    <a:pt x="782" y="304"/>
                  </a:cubicBezTo>
                  <a:cubicBezTo>
                    <a:pt x="772" y="299"/>
                    <a:pt x="762" y="287"/>
                    <a:pt x="766" y="276"/>
                  </a:cubicBezTo>
                  <a:close/>
                  <a:moveTo>
                    <a:pt x="899" y="313"/>
                  </a:moveTo>
                  <a:cubicBezTo>
                    <a:pt x="894" y="326"/>
                    <a:pt x="864" y="314"/>
                    <a:pt x="848" y="315"/>
                  </a:cubicBezTo>
                  <a:cubicBezTo>
                    <a:pt x="855" y="327"/>
                    <a:pt x="839" y="327"/>
                    <a:pt x="842" y="341"/>
                  </a:cubicBezTo>
                  <a:cubicBezTo>
                    <a:pt x="883" y="332"/>
                    <a:pt x="936" y="365"/>
                    <a:pt x="950" y="320"/>
                  </a:cubicBezTo>
                  <a:cubicBezTo>
                    <a:pt x="927" y="314"/>
                    <a:pt x="913" y="329"/>
                    <a:pt x="899" y="313"/>
                  </a:cubicBezTo>
                  <a:close/>
                  <a:moveTo>
                    <a:pt x="996" y="366"/>
                  </a:moveTo>
                  <a:cubicBezTo>
                    <a:pt x="985" y="342"/>
                    <a:pt x="950" y="336"/>
                    <a:pt x="952" y="366"/>
                  </a:cubicBezTo>
                  <a:cubicBezTo>
                    <a:pt x="953" y="382"/>
                    <a:pt x="976" y="399"/>
                    <a:pt x="993" y="389"/>
                  </a:cubicBezTo>
                  <a:cubicBezTo>
                    <a:pt x="1000" y="397"/>
                    <a:pt x="999" y="414"/>
                    <a:pt x="1002" y="426"/>
                  </a:cubicBezTo>
                  <a:cubicBezTo>
                    <a:pt x="1007" y="426"/>
                    <a:pt x="1010" y="427"/>
                    <a:pt x="1012" y="430"/>
                  </a:cubicBezTo>
                  <a:cubicBezTo>
                    <a:pt x="1040" y="416"/>
                    <a:pt x="1081" y="425"/>
                    <a:pt x="1085" y="384"/>
                  </a:cubicBezTo>
                  <a:cubicBezTo>
                    <a:pt x="1052" y="374"/>
                    <a:pt x="1028" y="340"/>
                    <a:pt x="996" y="366"/>
                  </a:cubicBezTo>
                  <a:close/>
                  <a:moveTo>
                    <a:pt x="888" y="375"/>
                  </a:moveTo>
                  <a:cubicBezTo>
                    <a:pt x="896" y="383"/>
                    <a:pt x="903" y="393"/>
                    <a:pt x="906" y="407"/>
                  </a:cubicBezTo>
                  <a:cubicBezTo>
                    <a:pt x="966" y="409"/>
                    <a:pt x="914" y="342"/>
                    <a:pt x="888" y="375"/>
                  </a:cubicBezTo>
                  <a:close/>
                  <a:moveTo>
                    <a:pt x="986" y="426"/>
                  </a:moveTo>
                  <a:cubicBezTo>
                    <a:pt x="974" y="421"/>
                    <a:pt x="959" y="431"/>
                    <a:pt x="956" y="444"/>
                  </a:cubicBezTo>
                  <a:cubicBezTo>
                    <a:pt x="965" y="449"/>
                    <a:pt x="979" y="443"/>
                    <a:pt x="989" y="442"/>
                  </a:cubicBezTo>
                  <a:cubicBezTo>
                    <a:pt x="985" y="435"/>
                    <a:pt x="989" y="430"/>
                    <a:pt x="986" y="426"/>
                  </a:cubicBezTo>
                  <a:close/>
                  <a:moveTo>
                    <a:pt x="1276" y="566"/>
                  </a:moveTo>
                  <a:cubicBezTo>
                    <a:pt x="1269" y="563"/>
                    <a:pt x="1262" y="572"/>
                    <a:pt x="1260" y="566"/>
                  </a:cubicBezTo>
                  <a:cubicBezTo>
                    <a:pt x="1259" y="558"/>
                    <a:pt x="1256" y="553"/>
                    <a:pt x="1260" y="545"/>
                  </a:cubicBezTo>
                  <a:cubicBezTo>
                    <a:pt x="1235" y="524"/>
                    <a:pt x="1200" y="501"/>
                    <a:pt x="1161" y="502"/>
                  </a:cubicBezTo>
                  <a:cubicBezTo>
                    <a:pt x="1145" y="493"/>
                    <a:pt x="1129" y="474"/>
                    <a:pt x="1108" y="479"/>
                  </a:cubicBezTo>
                  <a:cubicBezTo>
                    <a:pt x="1106" y="479"/>
                    <a:pt x="1105" y="480"/>
                    <a:pt x="1104" y="481"/>
                  </a:cubicBezTo>
                  <a:cubicBezTo>
                    <a:pt x="1099" y="508"/>
                    <a:pt x="1116" y="513"/>
                    <a:pt x="1120" y="531"/>
                  </a:cubicBezTo>
                  <a:cubicBezTo>
                    <a:pt x="1109" y="551"/>
                    <a:pt x="1088" y="561"/>
                    <a:pt x="1081" y="584"/>
                  </a:cubicBezTo>
                  <a:cubicBezTo>
                    <a:pt x="1094" y="595"/>
                    <a:pt x="1097" y="612"/>
                    <a:pt x="1104" y="628"/>
                  </a:cubicBezTo>
                  <a:cubicBezTo>
                    <a:pt x="1108" y="638"/>
                    <a:pt x="1118" y="645"/>
                    <a:pt x="1120" y="658"/>
                  </a:cubicBezTo>
                  <a:cubicBezTo>
                    <a:pt x="1121" y="670"/>
                    <a:pt x="1112" y="685"/>
                    <a:pt x="1115" y="697"/>
                  </a:cubicBezTo>
                  <a:cubicBezTo>
                    <a:pt x="1121" y="723"/>
                    <a:pt x="1151" y="715"/>
                    <a:pt x="1166" y="734"/>
                  </a:cubicBezTo>
                  <a:cubicBezTo>
                    <a:pt x="1177" y="725"/>
                    <a:pt x="1185" y="715"/>
                    <a:pt x="1186" y="697"/>
                  </a:cubicBezTo>
                  <a:cubicBezTo>
                    <a:pt x="1204" y="686"/>
                    <a:pt x="1217" y="671"/>
                    <a:pt x="1234" y="660"/>
                  </a:cubicBezTo>
                  <a:cubicBezTo>
                    <a:pt x="1270" y="659"/>
                    <a:pt x="1300" y="636"/>
                    <a:pt x="1313" y="605"/>
                  </a:cubicBezTo>
                  <a:cubicBezTo>
                    <a:pt x="1295" y="597"/>
                    <a:pt x="1279" y="588"/>
                    <a:pt x="1276" y="566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12" name="Georgia">
              <a:extLst>
                <a:ext uri="{FF2B5EF4-FFF2-40B4-BE49-F238E27FC236}">
                  <a16:creationId xmlns:a16="http://schemas.microsoft.com/office/drawing/2014/main" id="{7597558E-4BF4-40BC-B3F5-E6480868F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8666" y="3637760"/>
              <a:ext cx="799134" cy="937896"/>
            </a:xfrm>
            <a:custGeom>
              <a:avLst/>
              <a:gdLst>
                <a:gd name="T0" fmla="*/ 469 w 478"/>
                <a:gd name="T1" fmla="*/ 367 h 561"/>
                <a:gd name="T2" fmla="*/ 452 w 478"/>
                <a:gd name="T3" fmla="*/ 343 h 561"/>
                <a:gd name="T4" fmla="*/ 440 w 478"/>
                <a:gd name="T5" fmla="*/ 343 h 561"/>
                <a:gd name="T6" fmla="*/ 426 w 478"/>
                <a:gd name="T7" fmla="*/ 334 h 561"/>
                <a:gd name="T8" fmla="*/ 426 w 478"/>
                <a:gd name="T9" fmla="*/ 315 h 561"/>
                <a:gd name="T10" fmla="*/ 409 w 478"/>
                <a:gd name="T11" fmla="*/ 298 h 561"/>
                <a:gd name="T12" fmla="*/ 409 w 478"/>
                <a:gd name="T13" fmla="*/ 258 h 561"/>
                <a:gd name="T14" fmla="*/ 400 w 478"/>
                <a:gd name="T15" fmla="*/ 248 h 561"/>
                <a:gd name="T16" fmla="*/ 388 w 478"/>
                <a:gd name="T17" fmla="*/ 237 h 561"/>
                <a:gd name="T18" fmla="*/ 369 w 478"/>
                <a:gd name="T19" fmla="*/ 225 h 561"/>
                <a:gd name="T20" fmla="*/ 369 w 478"/>
                <a:gd name="T21" fmla="*/ 203 h 561"/>
                <a:gd name="T22" fmla="*/ 355 w 478"/>
                <a:gd name="T23" fmla="*/ 203 h 561"/>
                <a:gd name="T24" fmla="*/ 355 w 478"/>
                <a:gd name="T25" fmla="*/ 182 h 561"/>
                <a:gd name="T26" fmla="*/ 343 w 478"/>
                <a:gd name="T27" fmla="*/ 170 h 561"/>
                <a:gd name="T28" fmla="*/ 331 w 478"/>
                <a:gd name="T29" fmla="*/ 170 h 561"/>
                <a:gd name="T30" fmla="*/ 315 w 478"/>
                <a:gd name="T31" fmla="*/ 161 h 561"/>
                <a:gd name="T32" fmla="*/ 315 w 478"/>
                <a:gd name="T33" fmla="*/ 147 h 561"/>
                <a:gd name="T34" fmla="*/ 296 w 478"/>
                <a:gd name="T35" fmla="*/ 135 h 561"/>
                <a:gd name="T36" fmla="*/ 289 w 478"/>
                <a:gd name="T37" fmla="*/ 113 h 561"/>
                <a:gd name="T38" fmla="*/ 286 w 478"/>
                <a:gd name="T39" fmla="*/ 85 h 561"/>
                <a:gd name="T40" fmla="*/ 263 w 478"/>
                <a:gd name="T41" fmla="*/ 78 h 561"/>
                <a:gd name="T42" fmla="*/ 227 w 478"/>
                <a:gd name="T43" fmla="*/ 40 h 561"/>
                <a:gd name="T44" fmla="*/ 227 w 478"/>
                <a:gd name="T45" fmla="*/ 0 h 561"/>
                <a:gd name="T46" fmla="*/ 227 w 478"/>
                <a:gd name="T47" fmla="*/ 0 h 561"/>
                <a:gd name="T48" fmla="*/ 97 w 478"/>
                <a:gd name="T49" fmla="*/ 0 h 561"/>
                <a:gd name="T50" fmla="*/ 97 w 478"/>
                <a:gd name="T51" fmla="*/ 0 h 561"/>
                <a:gd name="T52" fmla="*/ 0 w 478"/>
                <a:gd name="T53" fmla="*/ 0 h 561"/>
                <a:gd name="T54" fmla="*/ 0 w 478"/>
                <a:gd name="T55" fmla="*/ 21 h 561"/>
                <a:gd name="T56" fmla="*/ 10 w 478"/>
                <a:gd name="T57" fmla="*/ 52 h 561"/>
                <a:gd name="T58" fmla="*/ 10 w 478"/>
                <a:gd name="T59" fmla="*/ 149 h 561"/>
                <a:gd name="T60" fmla="*/ 19 w 478"/>
                <a:gd name="T61" fmla="*/ 168 h 561"/>
                <a:gd name="T62" fmla="*/ 19 w 478"/>
                <a:gd name="T63" fmla="*/ 182 h 561"/>
                <a:gd name="T64" fmla="*/ 33 w 478"/>
                <a:gd name="T65" fmla="*/ 213 h 561"/>
                <a:gd name="T66" fmla="*/ 33 w 478"/>
                <a:gd name="T67" fmla="*/ 274 h 561"/>
                <a:gd name="T68" fmla="*/ 48 w 478"/>
                <a:gd name="T69" fmla="*/ 312 h 561"/>
                <a:gd name="T70" fmla="*/ 48 w 478"/>
                <a:gd name="T71" fmla="*/ 511 h 561"/>
                <a:gd name="T72" fmla="*/ 50 w 478"/>
                <a:gd name="T73" fmla="*/ 514 h 561"/>
                <a:gd name="T74" fmla="*/ 59 w 478"/>
                <a:gd name="T75" fmla="*/ 530 h 561"/>
                <a:gd name="T76" fmla="*/ 81 w 478"/>
                <a:gd name="T77" fmla="*/ 542 h 561"/>
                <a:gd name="T78" fmla="*/ 182 w 478"/>
                <a:gd name="T79" fmla="*/ 542 h 561"/>
                <a:gd name="T80" fmla="*/ 206 w 478"/>
                <a:gd name="T81" fmla="*/ 561 h 561"/>
                <a:gd name="T82" fmla="*/ 350 w 478"/>
                <a:gd name="T83" fmla="*/ 561 h 561"/>
                <a:gd name="T84" fmla="*/ 364 w 478"/>
                <a:gd name="T85" fmla="*/ 537 h 561"/>
                <a:gd name="T86" fmla="*/ 372 w 478"/>
                <a:gd name="T87" fmla="*/ 530 h 561"/>
                <a:gd name="T88" fmla="*/ 388 w 478"/>
                <a:gd name="T89" fmla="*/ 523 h 561"/>
                <a:gd name="T90" fmla="*/ 443 w 478"/>
                <a:gd name="T91" fmla="*/ 407 h 561"/>
                <a:gd name="T92" fmla="*/ 452 w 478"/>
                <a:gd name="T93" fmla="*/ 407 h 561"/>
                <a:gd name="T94" fmla="*/ 443 w 478"/>
                <a:gd name="T95" fmla="*/ 398 h 561"/>
                <a:gd name="T96" fmla="*/ 452 w 478"/>
                <a:gd name="T97" fmla="*/ 398 h 561"/>
                <a:gd name="T98" fmla="*/ 461 w 478"/>
                <a:gd name="T99" fmla="*/ 388 h 561"/>
                <a:gd name="T100" fmla="*/ 469 w 478"/>
                <a:gd name="T101" fmla="*/ 388 h 561"/>
                <a:gd name="T102" fmla="*/ 478 w 478"/>
                <a:gd name="T103" fmla="*/ 379 h 561"/>
                <a:gd name="T104" fmla="*/ 478 w 478"/>
                <a:gd name="T105" fmla="*/ 376 h 561"/>
                <a:gd name="T106" fmla="*/ 473 w 478"/>
                <a:gd name="T107" fmla="*/ 372 h 561"/>
                <a:gd name="T108" fmla="*/ 469 w 478"/>
                <a:gd name="T109" fmla="*/ 367 h 561"/>
                <a:gd name="T110" fmla="*/ 469 w 478"/>
                <a:gd name="T111" fmla="*/ 367 h 561"/>
                <a:gd name="T112" fmla="*/ 469 w 478"/>
                <a:gd name="T113" fmla="*/ 367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78" h="561">
                  <a:moveTo>
                    <a:pt x="469" y="367"/>
                  </a:moveTo>
                  <a:lnTo>
                    <a:pt x="452" y="343"/>
                  </a:lnTo>
                  <a:lnTo>
                    <a:pt x="440" y="343"/>
                  </a:lnTo>
                  <a:lnTo>
                    <a:pt x="426" y="334"/>
                  </a:lnTo>
                  <a:lnTo>
                    <a:pt x="426" y="315"/>
                  </a:lnTo>
                  <a:lnTo>
                    <a:pt x="409" y="298"/>
                  </a:lnTo>
                  <a:lnTo>
                    <a:pt x="409" y="258"/>
                  </a:lnTo>
                  <a:lnTo>
                    <a:pt x="400" y="248"/>
                  </a:lnTo>
                  <a:lnTo>
                    <a:pt x="388" y="237"/>
                  </a:lnTo>
                  <a:lnTo>
                    <a:pt x="369" y="225"/>
                  </a:lnTo>
                  <a:lnTo>
                    <a:pt x="369" y="203"/>
                  </a:lnTo>
                  <a:lnTo>
                    <a:pt x="355" y="203"/>
                  </a:lnTo>
                  <a:lnTo>
                    <a:pt x="355" y="182"/>
                  </a:lnTo>
                  <a:lnTo>
                    <a:pt x="343" y="170"/>
                  </a:lnTo>
                  <a:lnTo>
                    <a:pt x="331" y="170"/>
                  </a:lnTo>
                  <a:lnTo>
                    <a:pt x="315" y="161"/>
                  </a:lnTo>
                  <a:lnTo>
                    <a:pt x="315" y="147"/>
                  </a:lnTo>
                  <a:lnTo>
                    <a:pt x="296" y="135"/>
                  </a:lnTo>
                  <a:lnTo>
                    <a:pt x="289" y="113"/>
                  </a:lnTo>
                  <a:lnTo>
                    <a:pt x="286" y="85"/>
                  </a:lnTo>
                  <a:lnTo>
                    <a:pt x="263" y="78"/>
                  </a:lnTo>
                  <a:lnTo>
                    <a:pt x="227" y="40"/>
                  </a:lnTo>
                  <a:lnTo>
                    <a:pt x="227" y="0"/>
                  </a:lnTo>
                  <a:lnTo>
                    <a:pt x="22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10" y="52"/>
                  </a:lnTo>
                  <a:lnTo>
                    <a:pt x="10" y="149"/>
                  </a:lnTo>
                  <a:lnTo>
                    <a:pt x="19" y="168"/>
                  </a:lnTo>
                  <a:lnTo>
                    <a:pt x="19" y="182"/>
                  </a:lnTo>
                  <a:lnTo>
                    <a:pt x="33" y="213"/>
                  </a:lnTo>
                  <a:lnTo>
                    <a:pt x="33" y="274"/>
                  </a:lnTo>
                  <a:lnTo>
                    <a:pt x="48" y="312"/>
                  </a:lnTo>
                  <a:lnTo>
                    <a:pt x="48" y="511"/>
                  </a:lnTo>
                  <a:lnTo>
                    <a:pt x="50" y="514"/>
                  </a:lnTo>
                  <a:lnTo>
                    <a:pt x="59" y="530"/>
                  </a:lnTo>
                  <a:lnTo>
                    <a:pt x="81" y="542"/>
                  </a:lnTo>
                  <a:lnTo>
                    <a:pt x="182" y="542"/>
                  </a:lnTo>
                  <a:lnTo>
                    <a:pt x="206" y="561"/>
                  </a:lnTo>
                  <a:lnTo>
                    <a:pt x="350" y="561"/>
                  </a:lnTo>
                  <a:lnTo>
                    <a:pt x="364" y="537"/>
                  </a:lnTo>
                  <a:lnTo>
                    <a:pt x="372" y="530"/>
                  </a:lnTo>
                  <a:lnTo>
                    <a:pt x="388" y="523"/>
                  </a:lnTo>
                  <a:lnTo>
                    <a:pt x="443" y="407"/>
                  </a:lnTo>
                  <a:lnTo>
                    <a:pt x="452" y="407"/>
                  </a:lnTo>
                  <a:lnTo>
                    <a:pt x="443" y="398"/>
                  </a:lnTo>
                  <a:lnTo>
                    <a:pt x="452" y="398"/>
                  </a:lnTo>
                  <a:lnTo>
                    <a:pt x="461" y="388"/>
                  </a:lnTo>
                  <a:lnTo>
                    <a:pt x="469" y="388"/>
                  </a:lnTo>
                  <a:lnTo>
                    <a:pt x="478" y="379"/>
                  </a:lnTo>
                  <a:lnTo>
                    <a:pt x="478" y="376"/>
                  </a:lnTo>
                  <a:lnTo>
                    <a:pt x="473" y="372"/>
                  </a:lnTo>
                  <a:lnTo>
                    <a:pt x="469" y="367"/>
                  </a:lnTo>
                  <a:lnTo>
                    <a:pt x="469" y="367"/>
                  </a:lnTo>
                  <a:lnTo>
                    <a:pt x="469" y="367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7" name="Florida">
              <a:extLst>
                <a:ext uri="{FF2B5EF4-FFF2-40B4-BE49-F238E27FC236}">
                  <a16:creationId xmlns:a16="http://schemas.microsoft.com/office/drawing/2014/main" id="{36A962C4-8F4C-4463-8AA3-61B4535D3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4455" y="4497080"/>
              <a:ext cx="1146875" cy="1024831"/>
            </a:xfrm>
            <a:custGeom>
              <a:avLst/>
              <a:gdLst>
                <a:gd name="T0" fmla="*/ 520 w 686"/>
                <a:gd name="T1" fmla="*/ 47 h 613"/>
                <a:gd name="T2" fmla="*/ 352 w 686"/>
                <a:gd name="T3" fmla="*/ 28 h 613"/>
                <a:gd name="T4" fmla="*/ 229 w 686"/>
                <a:gd name="T5" fmla="*/ 16 h 613"/>
                <a:gd name="T6" fmla="*/ 220 w 686"/>
                <a:gd name="T7" fmla="*/ 7 h 613"/>
                <a:gd name="T8" fmla="*/ 0 w 686"/>
                <a:gd name="T9" fmla="*/ 80 h 613"/>
                <a:gd name="T10" fmla="*/ 31 w 686"/>
                <a:gd name="T11" fmla="*/ 59 h 613"/>
                <a:gd name="T12" fmla="*/ 50 w 686"/>
                <a:gd name="T13" fmla="*/ 49 h 613"/>
                <a:gd name="T14" fmla="*/ 113 w 686"/>
                <a:gd name="T15" fmla="*/ 59 h 613"/>
                <a:gd name="T16" fmla="*/ 123 w 686"/>
                <a:gd name="T17" fmla="*/ 68 h 613"/>
                <a:gd name="T18" fmla="*/ 113 w 686"/>
                <a:gd name="T19" fmla="*/ 78 h 613"/>
                <a:gd name="T20" fmla="*/ 206 w 686"/>
                <a:gd name="T21" fmla="*/ 132 h 613"/>
                <a:gd name="T22" fmla="*/ 260 w 686"/>
                <a:gd name="T23" fmla="*/ 132 h 613"/>
                <a:gd name="T24" fmla="*/ 298 w 686"/>
                <a:gd name="T25" fmla="*/ 113 h 613"/>
                <a:gd name="T26" fmla="*/ 307 w 686"/>
                <a:gd name="T27" fmla="*/ 106 h 613"/>
                <a:gd name="T28" fmla="*/ 345 w 686"/>
                <a:gd name="T29" fmla="*/ 106 h 613"/>
                <a:gd name="T30" fmla="*/ 381 w 686"/>
                <a:gd name="T31" fmla="*/ 142 h 613"/>
                <a:gd name="T32" fmla="*/ 390 w 686"/>
                <a:gd name="T33" fmla="*/ 161 h 613"/>
                <a:gd name="T34" fmla="*/ 437 w 686"/>
                <a:gd name="T35" fmla="*/ 199 h 613"/>
                <a:gd name="T36" fmla="*/ 445 w 686"/>
                <a:gd name="T37" fmla="*/ 336 h 613"/>
                <a:gd name="T38" fmla="*/ 454 w 686"/>
                <a:gd name="T39" fmla="*/ 327 h 613"/>
                <a:gd name="T40" fmla="*/ 454 w 686"/>
                <a:gd name="T41" fmla="*/ 364 h 613"/>
                <a:gd name="T42" fmla="*/ 492 w 686"/>
                <a:gd name="T43" fmla="*/ 438 h 613"/>
                <a:gd name="T44" fmla="*/ 511 w 686"/>
                <a:gd name="T45" fmla="*/ 457 h 613"/>
                <a:gd name="T46" fmla="*/ 511 w 686"/>
                <a:gd name="T47" fmla="*/ 476 h 613"/>
                <a:gd name="T48" fmla="*/ 546 w 686"/>
                <a:gd name="T49" fmla="*/ 540 h 613"/>
                <a:gd name="T50" fmla="*/ 575 w 686"/>
                <a:gd name="T51" fmla="*/ 549 h 613"/>
                <a:gd name="T52" fmla="*/ 584 w 686"/>
                <a:gd name="T53" fmla="*/ 604 h 613"/>
                <a:gd name="T54" fmla="*/ 594 w 686"/>
                <a:gd name="T55" fmla="*/ 613 h 613"/>
                <a:gd name="T56" fmla="*/ 657 w 686"/>
                <a:gd name="T57" fmla="*/ 594 h 613"/>
                <a:gd name="T58" fmla="*/ 676 w 686"/>
                <a:gd name="T59" fmla="*/ 594 h 613"/>
                <a:gd name="T60" fmla="*/ 686 w 686"/>
                <a:gd name="T61" fmla="*/ 521 h 613"/>
                <a:gd name="T62" fmla="*/ 639 w 686"/>
                <a:gd name="T63" fmla="*/ 308 h 613"/>
                <a:gd name="T64" fmla="*/ 556 w 686"/>
                <a:gd name="T65" fmla="*/ 49 h 613"/>
                <a:gd name="T66" fmla="*/ 556 w 686"/>
                <a:gd name="T67" fmla="*/ 14 h 613"/>
                <a:gd name="T68" fmla="*/ 542 w 686"/>
                <a:gd name="T69" fmla="*/ 16 h 613"/>
                <a:gd name="T70" fmla="*/ 534 w 686"/>
                <a:gd name="T71" fmla="*/ 23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86" h="613">
                  <a:moveTo>
                    <a:pt x="534" y="23"/>
                  </a:moveTo>
                  <a:lnTo>
                    <a:pt x="520" y="47"/>
                  </a:lnTo>
                  <a:lnTo>
                    <a:pt x="376" y="47"/>
                  </a:lnTo>
                  <a:lnTo>
                    <a:pt x="352" y="28"/>
                  </a:lnTo>
                  <a:lnTo>
                    <a:pt x="251" y="28"/>
                  </a:lnTo>
                  <a:lnTo>
                    <a:pt x="229" y="16"/>
                  </a:lnTo>
                  <a:lnTo>
                    <a:pt x="220" y="0"/>
                  </a:lnTo>
                  <a:lnTo>
                    <a:pt x="220" y="7"/>
                  </a:lnTo>
                  <a:lnTo>
                    <a:pt x="0" y="7"/>
                  </a:lnTo>
                  <a:lnTo>
                    <a:pt x="0" y="80"/>
                  </a:lnTo>
                  <a:lnTo>
                    <a:pt x="21" y="78"/>
                  </a:lnTo>
                  <a:lnTo>
                    <a:pt x="31" y="59"/>
                  </a:lnTo>
                  <a:lnTo>
                    <a:pt x="40" y="59"/>
                  </a:lnTo>
                  <a:lnTo>
                    <a:pt x="50" y="49"/>
                  </a:lnTo>
                  <a:lnTo>
                    <a:pt x="50" y="68"/>
                  </a:lnTo>
                  <a:lnTo>
                    <a:pt x="113" y="59"/>
                  </a:lnTo>
                  <a:lnTo>
                    <a:pt x="123" y="59"/>
                  </a:lnTo>
                  <a:lnTo>
                    <a:pt x="123" y="68"/>
                  </a:lnTo>
                  <a:lnTo>
                    <a:pt x="113" y="68"/>
                  </a:lnTo>
                  <a:lnTo>
                    <a:pt x="113" y="78"/>
                  </a:lnTo>
                  <a:lnTo>
                    <a:pt x="187" y="106"/>
                  </a:lnTo>
                  <a:lnTo>
                    <a:pt x="206" y="132"/>
                  </a:lnTo>
                  <a:lnTo>
                    <a:pt x="215" y="142"/>
                  </a:lnTo>
                  <a:lnTo>
                    <a:pt x="260" y="132"/>
                  </a:lnTo>
                  <a:lnTo>
                    <a:pt x="279" y="113"/>
                  </a:lnTo>
                  <a:lnTo>
                    <a:pt x="298" y="113"/>
                  </a:lnTo>
                  <a:lnTo>
                    <a:pt x="298" y="106"/>
                  </a:lnTo>
                  <a:lnTo>
                    <a:pt x="307" y="106"/>
                  </a:lnTo>
                  <a:lnTo>
                    <a:pt x="317" y="106"/>
                  </a:lnTo>
                  <a:lnTo>
                    <a:pt x="345" y="106"/>
                  </a:lnTo>
                  <a:lnTo>
                    <a:pt x="371" y="142"/>
                  </a:lnTo>
                  <a:lnTo>
                    <a:pt x="381" y="142"/>
                  </a:lnTo>
                  <a:lnTo>
                    <a:pt x="381" y="161"/>
                  </a:lnTo>
                  <a:lnTo>
                    <a:pt x="390" y="161"/>
                  </a:lnTo>
                  <a:lnTo>
                    <a:pt x="419" y="189"/>
                  </a:lnTo>
                  <a:lnTo>
                    <a:pt x="437" y="199"/>
                  </a:lnTo>
                  <a:lnTo>
                    <a:pt x="445" y="208"/>
                  </a:lnTo>
                  <a:lnTo>
                    <a:pt x="445" y="336"/>
                  </a:lnTo>
                  <a:lnTo>
                    <a:pt x="454" y="336"/>
                  </a:lnTo>
                  <a:lnTo>
                    <a:pt x="454" y="327"/>
                  </a:lnTo>
                  <a:lnTo>
                    <a:pt x="464" y="327"/>
                  </a:lnTo>
                  <a:lnTo>
                    <a:pt x="454" y="364"/>
                  </a:lnTo>
                  <a:lnTo>
                    <a:pt x="464" y="383"/>
                  </a:lnTo>
                  <a:lnTo>
                    <a:pt x="492" y="438"/>
                  </a:lnTo>
                  <a:lnTo>
                    <a:pt x="511" y="428"/>
                  </a:lnTo>
                  <a:lnTo>
                    <a:pt x="511" y="457"/>
                  </a:lnTo>
                  <a:lnTo>
                    <a:pt x="520" y="457"/>
                  </a:lnTo>
                  <a:lnTo>
                    <a:pt x="511" y="476"/>
                  </a:lnTo>
                  <a:lnTo>
                    <a:pt x="539" y="530"/>
                  </a:lnTo>
                  <a:lnTo>
                    <a:pt x="546" y="540"/>
                  </a:lnTo>
                  <a:lnTo>
                    <a:pt x="565" y="540"/>
                  </a:lnTo>
                  <a:lnTo>
                    <a:pt x="575" y="549"/>
                  </a:lnTo>
                  <a:lnTo>
                    <a:pt x="584" y="587"/>
                  </a:lnTo>
                  <a:lnTo>
                    <a:pt x="584" y="604"/>
                  </a:lnTo>
                  <a:lnTo>
                    <a:pt x="594" y="604"/>
                  </a:lnTo>
                  <a:lnTo>
                    <a:pt x="594" y="613"/>
                  </a:lnTo>
                  <a:lnTo>
                    <a:pt x="631" y="613"/>
                  </a:lnTo>
                  <a:lnTo>
                    <a:pt x="657" y="594"/>
                  </a:lnTo>
                  <a:lnTo>
                    <a:pt x="667" y="604"/>
                  </a:lnTo>
                  <a:lnTo>
                    <a:pt x="676" y="594"/>
                  </a:lnTo>
                  <a:lnTo>
                    <a:pt x="667" y="587"/>
                  </a:lnTo>
                  <a:lnTo>
                    <a:pt x="686" y="521"/>
                  </a:lnTo>
                  <a:lnTo>
                    <a:pt x="686" y="428"/>
                  </a:lnTo>
                  <a:lnTo>
                    <a:pt x="639" y="308"/>
                  </a:lnTo>
                  <a:lnTo>
                    <a:pt x="639" y="263"/>
                  </a:lnTo>
                  <a:lnTo>
                    <a:pt x="556" y="49"/>
                  </a:lnTo>
                  <a:lnTo>
                    <a:pt x="556" y="40"/>
                  </a:lnTo>
                  <a:lnTo>
                    <a:pt x="556" y="14"/>
                  </a:lnTo>
                  <a:lnTo>
                    <a:pt x="558" y="9"/>
                  </a:lnTo>
                  <a:lnTo>
                    <a:pt x="542" y="16"/>
                  </a:lnTo>
                  <a:lnTo>
                    <a:pt x="534" y="23"/>
                  </a:lnTo>
                  <a:lnTo>
                    <a:pt x="534" y="23"/>
                  </a:lnTo>
                  <a:lnTo>
                    <a:pt x="534" y="23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70" name="Delaware">
              <a:extLst>
                <a:ext uri="{FF2B5EF4-FFF2-40B4-BE49-F238E27FC236}">
                  <a16:creationId xmlns:a16="http://schemas.microsoft.com/office/drawing/2014/main" id="{61916279-2FC6-4977-A922-70FCBB19E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8451" y="2888888"/>
              <a:ext cx="107288" cy="213887"/>
            </a:xfrm>
            <a:custGeom>
              <a:avLst/>
              <a:gdLst>
                <a:gd name="connsiteX0" fmla="*/ 15489 w 107288"/>
                <a:gd name="connsiteY0" fmla="*/ 0 h 213887"/>
                <a:gd name="connsiteX1" fmla="*/ 23032 w 107288"/>
                <a:gd name="connsiteY1" fmla="*/ 10620 h 213887"/>
                <a:gd name="connsiteX2" fmla="*/ 19868 w 107288"/>
                <a:gd name="connsiteY2" fmla="*/ 7727 h 213887"/>
                <a:gd name="connsiteX3" fmla="*/ 19868 w 107288"/>
                <a:gd name="connsiteY3" fmla="*/ 39444 h 213887"/>
                <a:gd name="connsiteX4" fmla="*/ 107288 w 107288"/>
                <a:gd name="connsiteY4" fmla="*/ 209923 h 213887"/>
                <a:gd name="connsiteX5" fmla="*/ 107288 w 107288"/>
                <a:gd name="connsiteY5" fmla="*/ 213887 h 213887"/>
                <a:gd name="connsiteX6" fmla="*/ 0 w 107288"/>
                <a:gd name="connsiteY6" fmla="*/ 213887 h 213887"/>
                <a:gd name="connsiteX7" fmla="*/ 0 w 107288"/>
                <a:gd name="connsiteY7" fmla="*/ 7727 h 21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288" h="213887">
                  <a:moveTo>
                    <a:pt x="15489" y="0"/>
                  </a:moveTo>
                  <a:lnTo>
                    <a:pt x="23032" y="10620"/>
                  </a:lnTo>
                  <a:lnTo>
                    <a:pt x="19868" y="7727"/>
                  </a:lnTo>
                  <a:cubicBezTo>
                    <a:pt x="19868" y="7727"/>
                    <a:pt x="19868" y="7727"/>
                    <a:pt x="19868" y="39444"/>
                  </a:cubicBezTo>
                  <a:cubicBezTo>
                    <a:pt x="19868" y="39444"/>
                    <a:pt x="19868" y="39444"/>
                    <a:pt x="107288" y="209923"/>
                  </a:cubicBezTo>
                  <a:cubicBezTo>
                    <a:pt x="107288" y="209923"/>
                    <a:pt x="107288" y="209923"/>
                    <a:pt x="107288" y="213887"/>
                  </a:cubicBezTo>
                  <a:cubicBezTo>
                    <a:pt x="107288" y="213887"/>
                    <a:pt x="107288" y="213887"/>
                    <a:pt x="0" y="213887"/>
                  </a:cubicBezTo>
                  <a:cubicBezTo>
                    <a:pt x="0" y="213887"/>
                    <a:pt x="0" y="213887"/>
                    <a:pt x="0" y="7727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51" name="Connecticut">
              <a:extLst>
                <a:ext uri="{FF2B5EF4-FFF2-40B4-BE49-F238E27FC236}">
                  <a16:creationId xmlns:a16="http://schemas.microsoft.com/office/drawing/2014/main" id="{39BAD84C-7DD8-44B1-B06B-6A11686FC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84613" y="2408967"/>
              <a:ext cx="225697" cy="187245"/>
            </a:xfrm>
            <a:custGeom>
              <a:avLst/>
              <a:gdLst>
                <a:gd name="T0" fmla="*/ 57 w 57"/>
                <a:gd name="T1" fmla="*/ 0 h 47"/>
                <a:gd name="T2" fmla="*/ 57 w 57"/>
                <a:gd name="T3" fmla="*/ 0 h 47"/>
                <a:gd name="T4" fmla="*/ 8 w 57"/>
                <a:gd name="T5" fmla="*/ 0 h 47"/>
                <a:gd name="T6" fmla="*/ 7 w 57"/>
                <a:gd name="T7" fmla="*/ 31 h 47"/>
                <a:gd name="T8" fmla="*/ 7 w 57"/>
                <a:gd name="T9" fmla="*/ 32 h 47"/>
                <a:gd name="T10" fmla="*/ 0 w 57"/>
                <a:gd name="T11" fmla="*/ 37 h 47"/>
                <a:gd name="T12" fmla="*/ 0 w 57"/>
                <a:gd name="T13" fmla="*/ 47 h 47"/>
                <a:gd name="T14" fmla="*/ 8 w 57"/>
                <a:gd name="T15" fmla="*/ 45 h 47"/>
                <a:gd name="T16" fmla="*/ 12 w 57"/>
                <a:gd name="T17" fmla="*/ 41 h 47"/>
                <a:gd name="T18" fmla="*/ 16 w 57"/>
                <a:gd name="T19" fmla="*/ 37 h 47"/>
                <a:gd name="T20" fmla="*/ 28 w 57"/>
                <a:gd name="T21" fmla="*/ 41 h 47"/>
                <a:gd name="T22" fmla="*/ 56 w 57"/>
                <a:gd name="T23" fmla="*/ 36 h 47"/>
                <a:gd name="T24" fmla="*/ 57 w 57"/>
                <a:gd name="T25" fmla="*/ 35 h 47"/>
                <a:gd name="T26" fmla="*/ 57 w 57"/>
                <a:gd name="T27" fmla="*/ 1 h 47"/>
                <a:gd name="T28" fmla="*/ 57 w 57"/>
                <a:gd name="T2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7" h="47">
                  <a:moveTo>
                    <a:pt x="57" y="0"/>
                  </a:moveTo>
                  <a:cubicBezTo>
                    <a:pt x="57" y="0"/>
                    <a:pt x="57" y="0"/>
                    <a:pt x="57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4"/>
                    <a:pt x="7" y="28"/>
                    <a:pt x="7" y="31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56" y="36"/>
                    <a:pt x="56" y="36"/>
                    <a:pt x="56" y="36"/>
                  </a:cubicBezTo>
                  <a:cubicBezTo>
                    <a:pt x="57" y="35"/>
                    <a:pt x="57" y="35"/>
                    <a:pt x="57" y="35"/>
                  </a:cubicBezTo>
                  <a:cubicBezTo>
                    <a:pt x="57" y="1"/>
                    <a:pt x="57" y="1"/>
                    <a:pt x="57" y="1"/>
                  </a:cubicBezTo>
                  <a:lnTo>
                    <a:pt x="57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26" name="Colorado">
              <a:extLst>
                <a:ext uri="{FF2B5EF4-FFF2-40B4-BE49-F238E27FC236}">
                  <a16:creationId xmlns:a16="http://schemas.microsoft.com/office/drawing/2014/main" id="{1DAF2A17-2E77-4107-99A7-FA470B617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4358" y="2449091"/>
              <a:ext cx="1063283" cy="740620"/>
            </a:xfrm>
            <a:custGeom>
              <a:avLst/>
              <a:gdLst>
                <a:gd name="T0" fmla="*/ 634 w 636"/>
                <a:gd name="T1" fmla="*/ 102 h 443"/>
                <a:gd name="T2" fmla="*/ 634 w 636"/>
                <a:gd name="T3" fmla="*/ 100 h 443"/>
                <a:gd name="T4" fmla="*/ 636 w 636"/>
                <a:gd name="T5" fmla="*/ 100 h 443"/>
                <a:gd name="T6" fmla="*/ 636 w 636"/>
                <a:gd name="T7" fmla="*/ 0 h 443"/>
                <a:gd name="T8" fmla="*/ 440 w 636"/>
                <a:gd name="T9" fmla="*/ 0 h 443"/>
                <a:gd name="T10" fmla="*/ 2 w 636"/>
                <a:gd name="T11" fmla="*/ 0 h 443"/>
                <a:gd name="T12" fmla="*/ 0 w 636"/>
                <a:gd name="T13" fmla="*/ 0 h 443"/>
                <a:gd name="T14" fmla="*/ 0 w 636"/>
                <a:gd name="T15" fmla="*/ 441 h 443"/>
                <a:gd name="T16" fmla="*/ 0 w 636"/>
                <a:gd name="T17" fmla="*/ 443 h 443"/>
                <a:gd name="T18" fmla="*/ 2 w 636"/>
                <a:gd name="T19" fmla="*/ 443 h 443"/>
                <a:gd name="T20" fmla="*/ 539 w 636"/>
                <a:gd name="T21" fmla="*/ 443 h 443"/>
                <a:gd name="T22" fmla="*/ 634 w 636"/>
                <a:gd name="T23" fmla="*/ 443 h 443"/>
                <a:gd name="T24" fmla="*/ 634 w 636"/>
                <a:gd name="T25" fmla="*/ 102 h 443"/>
                <a:gd name="T26" fmla="*/ 634 w 636"/>
                <a:gd name="T27" fmla="*/ 102 h 443"/>
                <a:gd name="T28" fmla="*/ 634 w 636"/>
                <a:gd name="T29" fmla="*/ 102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36" h="443">
                  <a:moveTo>
                    <a:pt x="634" y="102"/>
                  </a:moveTo>
                  <a:lnTo>
                    <a:pt x="634" y="100"/>
                  </a:lnTo>
                  <a:lnTo>
                    <a:pt x="636" y="100"/>
                  </a:lnTo>
                  <a:lnTo>
                    <a:pt x="636" y="0"/>
                  </a:lnTo>
                  <a:lnTo>
                    <a:pt x="44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441"/>
                  </a:lnTo>
                  <a:lnTo>
                    <a:pt x="0" y="443"/>
                  </a:lnTo>
                  <a:lnTo>
                    <a:pt x="2" y="443"/>
                  </a:lnTo>
                  <a:lnTo>
                    <a:pt x="539" y="443"/>
                  </a:lnTo>
                  <a:lnTo>
                    <a:pt x="634" y="443"/>
                  </a:lnTo>
                  <a:lnTo>
                    <a:pt x="634" y="102"/>
                  </a:lnTo>
                  <a:lnTo>
                    <a:pt x="634" y="102"/>
                  </a:lnTo>
                  <a:lnTo>
                    <a:pt x="634" y="102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16" name="California">
              <a:extLst>
                <a:ext uri="{FF2B5EF4-FFF2-40B4-BE49-F238E27FC236}">
                  <a16:creationId xmlns:a16="http://schemas.microsoft.com/office/drawing/2014/main" id="{BA13858E-8236-42B9-BAB6-CA96A40F9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361" y="2223394"/>
              <a:ext cx="1546442" cy="2016225"/>
            </a:xfrm>
            <a:custGeom>
              <a:avLst/>
              <a:gdLst>
                <a:gd name="T0" fmla="*/ 387 w 391"/>
                <a:gd name="T1" fmla="*/ 493 h 509"/>
                <a:gd name="T2" fmla="*/ 387 w 391"/>
                <a:gd name="T3" fmla="*/ 471 h 509"/>
                <a:gd name="T4" fmla="*/ 391 w 391"/>
                <a:gd name="T5" fmla="*/ 459 h 509"/>
                <a:gd name="T6" fmla="*/ 391 w 391"/>
                <a:gd name="T7" fmla="*/ 455 h 509"/>
                <a:gd name="T8" fmla="*/ 384 w 391"/>
                <a:gd name="T9" fmla="*/ 439 h 509"/>
                <a:gd name="T10" fmla="*/ 384 w 391"/>
                <a:gd name="T11" fmla="*/ 421 h 509"/>
                <a:gd name="T12" fmla="*/ 384 w 391"/>
                <a:gd name="T13" fmla="*/ 411 h 509"/>
                <a:gd name="T14" fmla="*/ 386 w 391"/>
                <a:gd name="T15" fmla="*/ 400 h 509"/>
                <a:gd name="T16" fmla="*/ 387 w 391"/>
                <a:gd name="T17" fmla="*/ 390 h 509"/>
                <a:gd name="T18" fmla="*/ 386 w 391"/>
                <a:gd name="T19" fmla="*/ 357 h 509"/>
                <a:gd name="T20" fmla="*/ 169 w 391"/>
                <a:gd name="T21" fmla="*/ 142 h 509"/>
                <a:gd name="T22" fmla="*/ 0 w 391"/>
                <a:gd name="T23" fmla="*/ 0 h 509"/>
                <a:gd name="T24" fmla="*/ 15 w 391"/>
                <a:gd name="T25" fmla="*/ 80 h 509"/>
                <a:gd name="T26" fmla="*/ 4 w 391"/>
                <a:gd name="T27" fmla="*/ 123 h 509"/>
                <a:gd name="T28" fmla="*/ 11 w 391"/>
                <a:gd name="T29" fmla="*/ 139 h 509"/>
                <a:gd name="T30" fmla="*/ 27 w 391"/>
                <a:gd name="T31" fmla="*/ 170 h 509"/>
                <a:gd name="T32" fmla="*/ 35 w 391"/>
                <a:gd name="T33" fmla="*/ 209 h 509"/>
                <a:gd name="T34" fmla="*/ 58 w 391"/>
                <a:gd name="T35" fmla="*/ 236 h 509"/>
                <a:gd name="T36" fmla="*/ 58 w 391"/>
                <a:gd name="T37" fmla="*/ 248 h 509"/>
                <a:gd name="T38" fmla="*/ 70 w 391"/>
                <a:gd name="T39" fmla="*/ 252 h 509"/>
                <a:gd name="T40" fmla="*/ 74 w 391"/>
                <a:gd name="T41" fmla="*/ 252 h 509"/>
                <a:gd name="T42" fmla="*/ 78 w 391"/>
                <a:gd name="T43" fmla="*/ 240 h 509"/>
                <a:gd name="T44" fmla="*/ 97 w 391"/>
                <a:gd name="T45" fmla="*/ 244 h 509"/>
                <a:gd name="T46" fmla="*/ 86 w 391"/>
                <a:gd name="T47" fmla="*/ 248 h 509"/>
                <a:gd name="T48" fmla="*/ 86 w 391"/>
                <a:gd name="T49" fmla="*/ 256 h 509"/>
                <a:gd name="T50" fmla="*/ 93 w 391"/>
                <a:gd name="T51" fmla="*/ 271 h 509"/>
                <a:gd name="T52" fmla="*/ 82 w 391"/>
                <a:gd name="T53" fmla="*/ 260 h 509"/>
                <a:gd name="T54" fmla="*/ 78 w 391"/>
                <a:gd name="T55" fmla="*/ 263 h 509"/>
                <a:gd name="T56" fmla="*/ 89 w 391"/>
                <a:gd name="T57" fmla="*/ 299 h 509"/>
                <a:gd name="T58" fmla="*/ 105 w 391"/>
                <a:gd name="T59" fmla="*/ 306 h 509"/>
                <a:gd name="T60" fmla="*/ 97 w 391"/>
                <a:gd name="T61" fmla="*/ 318 h 509"/>
                <a:gd name="T62" fmla="*/ 136 w 391"/>
                <a:gd name="T63" fmla="*/ 369 h 509"/>
                <a:gd name="T64" fmla="*/ 140 w 391"/>
                <a:gd name="T65" fmla="*/ 381 h 509"/>
                <a:gd name="T66" fmla="*/ 148 w 391"/>
                <a:gd name="T67" fmla="*/ 388 h 509"/>
                <a:gd name="T68" fmla="*/ 148 w 391"/>
                <a:gd name="T69" fmla="*/ 396 h 509"/>
                <a:gd name="T70" fmla="*/ 152 w 391"/>
                <a:gd name="T71" fmla="*/ 416 h 509"/>
                <a:gd name="T72" fmla="*/ 179 w 391"/>
                <a:gd name="T73" fmla="*/ 423 h 509"/>
                <a:gd name="T74" fmla="*/ 187 w 391"/>
                <a:gd name="T75" fmla="*/ 420 h 509"/>
                <a:gd name="T76" fmla="*/ 203 w 391"/>
                <a:gd name="T77" fmla="*/ 431 h 509"/>
                <a:gd name="T78" fmla="*/ 222 w 391"/>
                <a:gd name="T79" fmla="*/ 439 h 509"/>
                <a:gd name="T80" fmla="*/ 226 w 391"/>
                <a:gd name="T81" fmla="*/ 435 h 509"/>
                <a:gd name="T82" fmla="*/ 234 w 391"/>
                <a:gd name="T83" fmla="*/ 443 h 509"/>
                <a:gd name="T84" fmla="*/ 246 w 391"/>
                <a:gd name="T85" fmla="*/ 455 h 509"/>
                <a:gd name="T86" fmla="*/ 281 w 391"/>
                <a:gd name="T87" fmla="*/ 486 h 509"/>
                <a:gd name="T88" fmla="*/ 285 w 391"/>
                <a:gd name="T89" fmla="*/ 509 h 509"/>
                <a:gd name="T90" fmla="*/ 374 w 391"/>
                <a:gd name="T91" fmla="*/ 505 h 509"/>
                <a:gd name="T92" fmla="*/ 387 w 391"/>
                <a:gd name="T93" fmla="*/ 503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91" h="509">
                  <a:moveTo>
                    <a:pt x="388" y="495"/>
                  </a:moveTo>
                  <a:cubicBezTo>
                    <a:pt x="388" y="495"/>
                    <a:pt x="387" y="494"/>
                    <a:pt x="387" y="493"/>
                  </a:cubicBezTo>
                  <a:cubicBezTo>
                    <a:pt x="386" y="489"/>
                    <a:pt x="387" y="481"/>
                    <a:pt x="387" y="481"/>
                  </a:cubicBezTo>
                  <a:cubicBezTo>
                    <a:pt x="387" y="481"/>
                    <a:pt x="389" y="474"/>
                    <a:pt x="387" y="471"/>
                  </a:cubicBezTo>
                  <a:cubicBezTo>
                    <a:pt x="386" y="470"/>
                    <a:pt x="387" y="468"/>
                    <a:pt x="389" y="465"/>
                  </a:cubicBezTo>
                  <a:cubicBezTo>
                    <a:pt x="390" y="463"/>
                    <a:pt x="391" y="461"/>
                    <a:pt x="391" y="459"/>
                  </a:cubicBezTo>
                  <a:cubicBezTo>
                    <a:pt x="391" y="458"/>
                    <a:pt x="391" y="457"/>
                    <a:pt x="391" y="456"/>
                  </a:cubicBezTo>
                  <a:cubicBezTo>
                    <a:pt x="391" y="455"/>
                    <a:pt x="391" y="455"/>
                    <a:pt x="391" y="455"/>
                  </a:cubicBezTo>
                  <a:cubicBezTo>
                    <a:pt x="391" y="449"/>
                    <a:pt x="391" y="449"/>
                    <a:pt x="391" y="449"/>
                  </a:cubicBezTo>
                  <a:cubicBezTo>
                    <a:pt x="384" y="439"/>
                    <a:pt x="384" y="439"/>
                    <a:pt x="384" y="439"/>
                  </a:cubicBezTo>
                  <a:cubicBezTo>
                    <a:pt x="384" y="422"/>
                    <a:pt x="384" y="422"/>
                    <a:pt x="384" y="422"/>
                  </a:cubicBezTo>
                  <a:cubicBezTo>
                    <a:pt x="384" y="421"/>
                    <a:pt x="384" y="421"/>
                    <a:pt x="384" y="421"/>
                  </a:cubicBezTo>
                  <a:cubicBezTo>
                    <a:pt x="383" y="421"/>
                    <a:pt x="383" y="421"/>
                    <a:pt x="383" y="421"/>
                  </a:cubicBezTo>
                  <a:cubicBezTo>
                    <a:pt x="383" y="420"/>
                    <a:pt x="382" y="420"/>
                    <a:pt x="384" y="411"/>
                  </a:cubicBezTo>
                  <a:cubicBezTo>
                    <a:pt x="386" y="401"/>
                    <a:pt x="386" y="401"/>
                    <a:pt x="386" y="401"/>
                  </a:cubicBezTo>
                  <a:cubicBezTo>
                    <a:pt x="386" y="400"/>
                    <a:pt x="386" y="400"/>
                    <a:pt x="386" y="400"/>
                  </a:cubicBezTo>
                  <a:cubicBezTo>
                    <a:pt x="385" y="399"/>
                    <a:pt x="385" y="399"/>
                    <a:pt x="385" y="399"/>
                  </a:cubicBezTo>
                  <a:cubicBezTo>
                    <a:pt x="385" y="399"/>
                    <a:pt x="384" y="398"/>
                    <a:pt x="387" y="390"/>
                  </a:cubicBezTo>
                  <a:cubicBezTo>
                    <a:pt x="391" y="378"/>
                    <a:pt x="391" y="378"/>
                    <a:pt x="391" y="378"/>
                  </a:cubicBezTo>
                  <a:cubicBezTo>
                    <a:pt x="386" y="357"/>
                    <a:pt x="386" y="357"/>
                    <a:pt x="386" y="357"/>
                  </a:cubicBezTo>
                  <a:cubicBezTo>
                    <a:pt x="386" y="357"/>
                    <a:pt x="386" y="357"/>
                    <a:pt x="386" y="357"/>
                  </a:cubicBezTo>
                  <a:cubicBezTo>
                    <a:pt x="169" y="142"/>
                    <a:pt x="169" y="142"/>
                    <a:pt x="169" y="142"/>
                  </a:cubicBezTo>
                  <a:cubicBezTo>
                    <a:pt x="169" y="0"/>
                    <a:pt x="169" y="0"/>
                    <a:pt x="16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15" y="107"/>
                    <a:pt x="15" y="107"/>
                    <a:pt x="15" y="107"/>
                  </a:cubicBezTo>
                  <a:cubicBezTo>
                    <a:pt x="4" y="123"/>
                    <a:pt x="4" y="123"/>
                    <a:pt x="4" y="123"/>
                  </a:cubicBezTo>
                  <a:cubicBezTo>
                    <a:pt x="7" y="135"/>
                    <a:pt x="7" y="135"/>
                    <a:pt x="7" y="135"/>
                  </a:cubicBezTo>
                  <a:cubicBezTo>
                    <a:pt x="11" y="139"/>
                    <a:pt x="11" y="139"/>
                    <a:pt x="11" y="139"/>
                  </a:cubicBezTo>
                  <a:cubicBezTo>
                    <a:pt x="27" y="166"/>
                    <a:pt x="27" y="166"/>
                    <a:pt x="27" y="166"/>
                  </a:cubicBezTo>
                  <a:cubicBezTo>
                    <a:pt x="27" y="170"/>
                    <a:pt x="27" y="170"/>
                    <a:pt x="27" y="170"/>
                  </a:cubicBezTo>
                  <a:cubicBezTo>
                    <a:pt x="27" y="181"/>
                    <a:pt x="27" y="181"/>
                    <a:pt x="27" y="181"/>
                  </a:cubicBezTo>
                  <a:cubicBezTo>
                    <a:pt x="35" y="209"/>
                    <a:pt x="35" y="209"/>
                    <a:pt x="35" y="209"/>
                  </a:cubicBezTo>
                  <a:cubicBezTo>
                    <a:pt x="54" y="232"/>
                    <a:pt x="54" y="232"/>
                    <a:pt x="54" y="232"/>
                  </a:cubicBezTo>
                  <a:cubicBezTo>
                    <a:pt x="58" y="236"/>
                    <a:pt x="58" y="236"/>
                    <a:pt x="58" y="236"/>
                  </a:cubicBezTo>
                  <a:cubicBezTo>
                    <a:pt x="58" y="244"/>
                    <a:pt x="58" y="244"/>
                    <a:pt x="58" y="244"/>
                  </a:cubicBezTo>
                  <a:cubicBezTo>
                    <a:pt x="58" y="248"/>
                    <a:pt x="58" y="248"/>
                    <a:pt x="58" y="248"/>
                  </a:cubicBezTo>
                  <a:cubicBezTo>
                    <a:pt x="66" y="252"/>
                    <a:pt x="66" y="252"/>
                    <a:pt x="66" y="252"/>
                  </a:cubicBezTo>
                  <a:cubicBezTo>
                    <a:pt x="70" y="252"/>
                    <a:pt x="70" y="252"/>
                    <a:pt x="70" y="252"/>
                  </a:cubicBezTo>
                  <a:cubicBezTo>
                    <a:pt x="74" y="256"/>
                    <a:pt x="74" y="256"/>
                    <a:pt x="74" y="256"/>
                  </a:cubicBezTo>
                  <a:cubicBezTo>
                    <a:pt x="74" y="252"/>
                    <a:pt x="74" y="252"/>
                    <a:pt x="74" y="252"/>
                  </a:cubicBezTo>
                  <a:cubicBezTo>
                    <a:pt x="78" y="252"/>
                    <a:pt x="78" y="252"/>
                    <a:pt x="78" y="252"/>
                  </a:cubicBezTo>
                  <a:cubicBezTo>
                    <a:pt x="78" y="240"/>
                    <a:pt x="78" y="240"/>
                    <a:pt x="78" y="240"/>
                  </a:cubicBezTo>
                  <a:cubicBezTo>
                    <a:pt x="86" y="240"/>
                    <a:pt x="86" y="240"/>
                    <a:pt x="86" y="240"/>
                  </a:cubicBezTo>
                  <a:cubicBezTo>
                    <a:pt x="97" y="244"/>
                    <a:pt x="97" y="244"/>
                    <a:pt x="97" y="244"/>
                  </a:cubicBezTo>
                  <a:cubicBezTo>
                    <a:pt x="89" y="248"/>
                    <a:pt x="89" y="248"/>
                    <a:pt x="89" y="248"/>
                  </a:cubicBezTo>
                  <a:cubicBezTo>
                    <a:pt x="86" y="248"/>
                    <a:pt x="86" y="248"/>
                    <a:pt x="86" y="248"/>
                  </a:cubicBezTo>
                  <a:cubicBezTo>
                    <a:pt x="82" y="252"/>
                    <a:pt x="82" y="252"/>
                    <a:pt x="82" y="252"/>
                  </a:cubicBezTo>
                  <a:cubicBezTo>
                    <a:pt x="86" y="256"/>
                    <a:pt x="86" y="256"/>
                    <a:pt x="86" y="256"/>
                  </a:cubicBezTo>
                  <a:cubicBezTo>
                    <a:pt x="93" y="267"/>
                    <a:pt x="93" y="267"/>
                    <a:pt x="93" y="267"/>
                  </a:cubicBezTo>
                  <a:cubicBezTo>
                    <a:pt x="93" y="271"/>
                    <a:pt x="93" y="271"/>
                    <a:pt x="93" y="271"/>
                  </a:cubicBezTo>
                  <a:cubicBezTo>
                    <a:pt x="82" y="263"/>
                    <a:pt x="82" y="263"/>
                    <a:pt x="82" y="263"/>
                  </a:cubicBezTo>
                  <a:cubicBezTo>
                    <a:pt x="82" y="260"/>
                    <a:pt x="82" y="260"/>
                    <a:pt x="82" y="260"/>
                  </a:cubicBezTo>
                  <a:cubicBezTo>
                    <a:pt x="78" y="260"/>
                    <a:pt x="78" y="260"/>
                    <a:pt x="78" y="260"/>
                  </a:cubicBezTo>
                  <a:cubicBezTo>
                    <a:pt x="78" y="263"/>
                    <a:pt x="78" y="263"/>
                    <a:pt x="78" y="263"/>
                  </a:cubicBezTo>
                  <a:cubicBezTo>
                    <a:pt x="82" y="291"/>
                    <a:pt x="82" y="291"/>
                    <a:pt x="82" y="291"/>
                  </a:cubicBezTo>
                  <a:cubicBezTo>
                    <a:pt x="89" y="299"/>
                    <a:pt x="89" y="299"/>
                    <a:pt x="89" y="299"/>
                  </a:cubicBezTo>
                  <a:cubicBezTo>
                    <a:pt x="101" y="299"/>
                    <a:pt x="101" y="299"/>
                    <a:pt x="101" y="299"/>
                  </a:cubicBezTo>
                  <a:cubicBezTo>
                    <a:pt x="105" y="306"/>
                    <a:pt x="105" y="306"/>
                    <a:pt x="105" y="30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101" y="326"/>
                    <a:pt x="101" y="326"/>
                    <a:pt x="101" y="326"/>
                  </a:cubicBezTo>
                  <a:cubicBezTo>
                    <a:pt x="136" y="369"/>
                    <a:pt x="136" y="369"/>
                    <a:pt x="136" y="369"/>
                  </a:cubicBezTo>
                  <a:cubicBezTo>
                    <a:pt x="140" y="373"/>
                    <a:pt x="140" y="373"/>
                    <a:pt x="140" y="373"/>
                  </a:cubicBezTo>
                  <a:cubicBezTo>
                    <a:pt x="140" y="381"/>
                    <a:pt x="140" y="381"/>
                    <a:pt x="140" y="381"/>
                  </a:cubicBezTo>
                  <a:cubicBezTo>
                    <a:pt x="148" y="384"/>
                    <a:pt x="148" y="384"/>
                    <a:pt x="148" y="384"/>
                  </a:cubicBezTo>
                  <a:cubicBezTo>
                    <a:pt x="148" y="388"/>
                    <a:pt x="148" y="388"/>
                    <a:pt x="148" y="388"/>
                  </a:cubicBezTo>
                  <a:cubicBezTo>
                    <a:pt x="152" y="392"/>
                    <a:pt x="152" y="392"/>
                    <a:pt x="152" y="392"/>
                  </a:cubicBezTo>
                  <a:cubicBezTo>
                    <a:pt x="148" y="396"/>
                    <a:pt x="148" y="396"/>
                    <a:pt x="148" y="396"/>
                  </a:cubicBezTo>
                  <a:cubicBezTo>
                    <a:pt x="152" y="412"/>
                    <a:pt x="152" y="412"/>
                    <a:pt x="152" y="412"/>
                  </a:cubicBezTo>
                  <a:cubicBezTo>
                    <a:pt x="152" y="416"/>
                    <a:pt x="152" y="416"/>
                    <a:pt x="152" y="416"/>
                  </a:cubicBezTo>
                  <a:cubicBezTo>
                    <a:pt x="171" y="420"/>
                    <a:pt x="171" y="420"/>
                    <a:pt x="171" y="420"/>
                  </a:cubicBezTo>
                  <a:cubicBezTo>
                    <a:pt x="179" y="423"/>
                    <a:pt x="179" y="423"/>
                    <a:pt x="179" y="423"/>
                  </a:cubicBezTo>
                  <a:cubicBezTo>
                    <a:pt x="183" y="420"/>
                    <a:pt x="183" y="420"/>
                    <a:pt x="183" y="420"/>
                  </a:cubicBezTo>
                  <a:cubicBezTo>
                    <a:pt x="187" y="420"/>
                    <a:pt x="187" y="420"/>
                    <a:pt x="187" y="420"/>
                  </a:cubicBezTo>
                  <a:cubicBezTo>
                    <a:pt x="199" y="427"/>
                    <a:pt x="199" y="427"/>
                    <a:pt x="199" y="427"/>
                  </a:cubicBezTo>
                  <a:cubicBezTo>
                    <a:pt x="203" y="431"/>
                    <a:pt x="203" y="431"/>
                    <a:pt x="203" y="431"/>
                  </a:cubicBezTo>
                  <a:cubicBezTo>
                    <a:pt x="218" y="439"/>
                    <a:pt x="218" y="439"/>
                    <a:pt x="218" y="439"/>
                  </a:cubicBezTo>
                  <a:cubicBezTo>
                    <a:pt x="222" y="439"/>
                    <a:pt x="222" y="439"/>
                    <a:pt x="222" y="439"/>
                  </a:cubicBezTo>
                  <a:cubicBezTo>
                    <a:pt x="222" y="435"/>
                    <a:pt x="222" y="435"/>
                    <a:pt x="222" y="435"/>
                  </a:cubicBezTo>
                  <a:cubicBezTo>
                    <a:pt x="226" y="435"/>
                    <a:pt x="226" y="435"/>
                    <a:pt x="226" y="435"/>
                  </a:cubicBezTo>
                  <a:cubicBezTo>
                    <a:pt x="230" y="439"/>
                    <a:pt x="230" y="439"/>
                    <a:pt x="230" y="439"/>
                  </a:cubicBezTo>
                  <a:cubicBezTo>
                    <a:pt x="234" y="443"/>
                    <a:pt x="234" y="443"/>
                    <a:pt x="234" y="443"/>
                  </a:cubicBezTo>
                  <a:cubicBezTo>
                    <a:pt x="238" y="451"/>
                    <a:pt x="238" y="451"/>
                    <a:pt x="238" y="451"/>
                  </a:cubicBezTo>
                  <a:cubicBezTo>
                    <a:pt x="246" y="455"/>
                    <a:pt x="246" y="455"/>
                    <a:pt x="246" y="455"/>
                  </a:cubicBezTo>
                  <a:cubicBezTo>
                    <a:pt x="277" y="478"/>
                    <a:pt x="277" y="478"/>
                    <a:pt x="277" y="478"/>
                  </a:cubicBezTo>
                  <a:cubicBezTo>
                    <a:pt x="281" y="486"/>
                    <a:pt x="281" y="486"/>
                    <a:pt x="281" y="486"/>
                  </a:cubicBezTo>
                  <a:cubicBezTo>
                    <a:pt x="281" y="490"/>
                    <a:pt x="281" y="490"/>
                    <a:pt x="281" y="490"/>
                  </a:cubicBezTo>
                  <a:cubicBezTo>
                    <a:pt x="285" y="509"/>
                    <a:pt x="285" y="509"/>
                    <a:pt x="285" y="509"/>
                  </a:cubicBezTo>
                  <a:cubicBezTo>
                    <a:pt x="370" y="502"/>
                    <a:pt x="370" y="502"/>
                    <a:pt x="370" y="502"/>
                  </a:cubicBezTo>
                  <a:cubicBezTo>
                    <a:pt x="374" y="505"/>
                    <a:pt x="374" y="505"/>
                    <a:pt x="374" y="505"/>
                  </a:cubicBezTo>
                  <a:cubicBezTo>
                    <a:pt x="383" y="509"/>
                    <a:pt x="383" y="509"/>
                    <a:pt x="383" y="509"/>
                  </a:cubicBezTo>
                  <a:cubicBezTo>
                    <a:pt x="387" y="503"/>
                    <a:pt x="387" y="503"/>
                    <a:pt x="387" y="503"/>
                  </a:cubicBezTo>
                  <a:cubicBezTo>
                    <a:pt x="390" y="499"/>
                    <a:pt x="389" y="498"/>
                    <a:pt x="388" y="49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20" name="Arkansas">
              <a:extLst>
                <a:ext uri="{FF2B5EF4-FFF2-40B4-BE49-F238E27FC236}">
                  <a16:creationId xmlns:a16="http://schemas.microsoft.com/office/drawing/2014/main" id="{24D0F012-5569-42FE-940C-3386A7E10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1110" y="3348534"/>
              <a:ext cx="750651" cy="685450"/>
            </a:xfrm>
            <a:custGeom>
              <a:avLst/>
              <a:gdLst>
                <a:gd name="T0" fmla="*/ 159 w 190"/>
                <a:gd name="T1" fmla="*/ 69 h 173"/>
                <a:gd name="T2" fmla="*/ 163 w 190"/>
                <a:gd name="T3" fmla="*/ 65 h 173"/>
                <a:gd name="T4" fmla="*/ 163 w 190"/>
                <a:gd name="T5" fmla="*/ 59 h 173"/>
                <a:gd name="T6" fmla="*/ 171 w 190"/>
                <a:gd name="T7" fmla="*/ 53 h 173"/>
                <a:gd name="T8" fmla="*/ 174 w 190"/>
                <a:gd name="T9" fmla="*/ 45 h 173"/>
                <a:gd name="T10" fmla="*/ 179 w 190"/>
                <a:gd name="T11" fmla="*/ 41 h 173"/>
                <a:gd name="T12" fmla="*/ 177 w 190"/>
                <a:gd name="T13" fmla="*/ 39 h 173"/>
                <a:gd name="T14" fmla="*/ 180 w 190"/>
                <a:gd name="T15" fmla="*/ 39 h 173"/>
                <a:gd name="T16" fmla="*/ 180 w 190"/>
                <a:gd name="T17" fmla="*/ 37 h 173"/>
                <a:gd name="T18" fmla="*/ 180 w 190"/>
                <a:gd name="T19" fmla="*/ 35 h 173"/>
                <a:gd name="T20" fmla="*/ 180 w 190"/>
                <a:gd name="T21" fmla="*/ 34 h 173"/>
                <a:gd name="T22" fmla="*/ 181 w 190"/>
                <a:gd name="T23" fmla="*/ 32 h 173"/>
                <a:gd name="T24" fmla="*/ 183 w 190"/>
                <a:gd name="T25" fmla="*/ 28 h 173"/>
                <a:gd name="T26" fmla="*/ 183 w 190"/>
                <a:gd name="T27" fmla="*/ 24 h 173"/>
                <a:gd name="T28" fmla="*/ 183 w 190"/>
                <a:gd name="T29" fmla="*/ 23 h 173"/>
                <a:gd name="T30" fmla="*/ 186 w 190"/>
                <a:gd name="T31" fmla="*/ 21 h 173"/>
                <a:gd name="T32" fmla="*/ 187 w 190"/>
                <a:gd name="T33" fmla="*/ 19 h 173"/>
                <a:gd name="T34" fmla="*/ 190 w 190"/>
                <a:gd name="T35" fmla="*/ 16 h 173"/>
                <a:gd name="T36" fmla="*/ 166 w 190"/>
                <a:gd name="T37" fmla="*/ 16 h 173"/>
                <a:gd name="T38" fmla="*/ 166 w 190"/>
                <a:gd name="T39" fmla="*/ 0 h 173"/>
                <a:gd name="T40" fmla="*/ 0 w 190"/>
                <a:gd name="T41" fmla="*/ 0 h 173"/>
                <a:gd name="T42" fmla="*/ 0 w 190"/>
                <a:gd name="T43" fmla="*/ 34 h 173"/>
                <a:gd name="T44" fmla="*/ 6 w 190"/>
                <a:gd name="T45" fmla="*/ 38 h 173"/>
                <a:gd name="T46" fmla="*/ 12 w 190"/>
                <a:gd name="T47" fmla="*/ 44 h 173"/>
                <a:gd name="T48" fmla="*/ 12 w 190"/>
                <a:gd name="T49" fmla="*/ 139 h 173"/>
                <a:gd name="T50" fmla="*/ 12 w 190"/>
                <a:gd name="T51" fmla="*/ 139 h 173"/>
                <a:gd name="T52" fmla="*/ 21 w 190"/>
                <a:gd name="T53" fmla="*/ 142 h 173"/>
                <a:gd name="T54" fmla="*/ 21 w 190"/>
                <a:gd name="T55" fmla="*/ 173 h 173"/>
                <a:gd name="T56" fmla="*/ 124 w 190"/>
                <a:gd name="T57" fmla="*/ 173 h 173"/>
                <a:gd name="T58" fmla="*/ 124 w 190"/>
                <a:gd name="T59" fmla="*/ 173 h 173"/>
                <a:gd name="T60" fmla="*/ 124 w 190"/>
                <a:gd name="T61" fmla="*/ 172 h 173"/>
                <a:gd name="T62" fmla="*/ 127 w 190"/>
                <a:gd name="T63" fmla="*/ 163 h 173"/>
                <a:gd name="T64" fmla="*/ 127 w 190"/>
                <a:gd name="T65" fmla="*/ 163 h 173"/>
                <a:gd name="T66" fmla="*/ 127 w 190"/>
                <a:gd name="T67" fmla="*/ 162 h 173"/>
                <a:gd name="T68" fmla="*/ 127 w 190"/>
                <a:gd name="T69" fmla="*/ 161 h 173"/>
                <a:gd name="T70" fmla="*/ 128 w 190"/>
                <a:gd name="T71" fmla="*/ 159 h 173"/>
                <a:gd name="T72" fmla="*/ 128 w 190"/>
                <a:gd name="T73" fmla="*/ 159 h 173"/>
                <a:gd name="T74" fmla="*/ 129 w 190"/>
                <a:gd name="T75" fmla="*/ 159 h 173"/>
                <a:gd name="T76" fmla="*/ 130 w 190"/>
                <a:gd name="T77" fmla="*/ 159 h 173"/>
                <a:gd name="T78" fmla="*/ 130 w 190"/>
                <a:gd name="T79" fmla="*/ 157 h 173"/>
                <a:gd name="T80" fmla="*/ 129 w 190"/>
                <a:gd name="T81" fmla="*/ 148 h 173"/>
                <a:gd name="T82" fmla="*/ 127 w 190"/>
                <a:gd name="T83" fmla="*/ 136 h 173"/>
                <a:gd name="T84" fmla="*/ 127 w 190"/>
                <a:gd name="T85" fmla="*/ 132 h 173"/>
                <a:gd name="T86" fmla="*/ 134 w 190"/>
                <a:gd name="T87" fmla="*/ 123 h 173"/>
                <a:gd name="T88" fmla="*/ 134 w 190"/>
                <a:gd name="T89" fmla="*/ 123 h 173"/>
                <a:gd name="T90" fmla="*/ 135 w 190"/>
                <a:gd name="T91" fmla="*/ 123 h 173"/>
                <a:gd name="T92" fmla="*/ 135 w 190"/>
                <a:gd name="T93" fmla="*/ 123 h 173"/>
                <a:gd name="T94" fmla="*/ 136 w 190"/>
                <a:gd name="T95" fmla="*/ 123 h 173"/>
                <a:gd name="T96" fmla="*/ 137 w 190"/>
                <a:gd name="T97" fmla="*/ 122 h 173"/>
                <a:gd name="T98" fmla="*/ 140 w 190"/>
                <a:gd name="T99" fmla="*/ 119 h 173"/>
                <a:gd name="T100" fmla="*/ 140 w 190"/>
                <a:gd name="T101" fmla="*/ 119 h 173"/>
                <a:gd name="T102" fmla="*/ 140 w 190"/>
                <a:gd name="T103" fmla="*/ 119 h 173"/>
                <a:gd name="T104" fmla="*/ 142 w 190"/>
                <a:gd name="T105" fmla="*/ 117 h 173"/>
                <a:gd name="T106" fmla="*/ 147 w 190"/>
                <a:gd name="T107" fmla="*/ 108 h 173"/>
                <a:gd name="T108" fmla="*/ 147 w 190"/>
                <a:gd name="T109" fmla="*/ 108 h 173"/>
                <a:gd name="T110" fmla="*/ 147 w 190"/>
                <a:gd name="T111" fmla="*/ 89 h 173"/>
                <a:gd name="T112" fmla="*/ 154 w 190"/>
                <a:gd name="T113" fmla="*/ 83 h 173"/>
                <a:gd name="T114" fmla="*/ 155 w 190"/>
                <a:gd name="T115" fmla="*/ 78 h 173"/>
                <a:gd name="T116" fmla="*/ 157 w 190"/>
                <a:gd name="T117" fmla="*/ 73 h 173"/>
                <a:gd name="T118" fmla="*/ 157 w 190"/>
                <a:gd name="T119" fmla="*/ 73 h 173"/>
                <a:gd name="T120" fmla="*/ 159 w 190"/>
                <a:gd name="T121" fmla="*/ 69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0" h="173">
                  <a:moveTo>
                    <a:pt x="159" y="69"/>
                  </a:moveTo>
                  <a:cubicBezTo>
                    <a:pt x="163" y="65"/>
                    <a:pt x="163" y="65"/>
                    <a:pt x="163" y="65"/>
                  </a:cubicBezTo>
                  <a:cubicBezTo>
                    <a:pt x="163" y="59"/>
                    <a:pt x="163" y="59"/>
                    <a:pt x="163" y="59"/>
                  </a:cubicBezTo>
                  <a:cubicBezTo>
                    <a:pt x="171" y="53"/>
                    <a:pt x="171" y="53"/>
                    <a:pt x="171" y="53"/>
                  </a:cubicBezTo>
                  <a:cubicBezTo>
                    <a:pt x="174" y="45"/>
                    <a:pt x="174" y="45"/>
                    <a:pt x="174" y="45"/>
                  </a:cubicBezTo>
                  <a:cubicBezTo>
                    <a:pt x="179" y="41"/>
                    <a:pt x="179" y="41"/>
                    <a:pt x="179" y="41"/>
                  </a:cubicBezTo>
                  <a:cubicBezTo>
                    <a:pt x="177" y="39"/>
                    <a:pt x="177" y="39"/>
                    <a:pt x="177" y="39"/>
                  </a:cubicBezTo>
                  <a:cubicBezTo>
                    <a:pt x="180" y="39"/>
                    <a:pt x="180" y="39"/>
                    <a:pt x="180" y="39"/>
                  </a:cubicBezTo>
                  <a:cubicBezTo>
                    <a:pt x="180" y="38"/>
                    <a:pt x="180" y="38"/>
                    <a:pt x="180" y="37"/>
                  </a:cubicBezTo>
                  <a:cubicBezTo>
                    <a:pt x="180" y="36"/>
                    <a:pt x="180" y="35"/>
                    <a:pt x="180" y="35"/>
                  </a:cubicBezTo>
                  <a:cubicBezTo>
                    <a:pt x="180" y="34"/>
                    <a:pt x="180" y="34"/>
                    <a:pt x="180" y="34"/>
                  </a:cubicBezTo>
                  <a:cubicBezTo>
                    <a:pt x="181" y="32"/>
                    <a:pt x="181" y="32"/>
                    <a:pt x="181" y="32"/>
                  </a:cubicBezTo>
                  <a:cubicBezTo>
                    <a:pt x="183" y="28"/>
                    <a:pt x="183" y="28"/>
                    <a:pt x="183" y="28"/>
                  </a:cubicBezTo>
                  <a:cubicBezTo>
                    <a:pt x="183" y="24"/>
                    <a:pt x="183" y="24"/>
                    <a:pt x="183" y="24"/>
                  </a:cubicBezTo>
                  <a:cubicBezTo>
                    <a:pt x="183" y="23"/>
                    <a:pt x="183" y="23"/>
                    <a:pt x="183" y="23"/>
                  </a:cubicBezTo>
                  <a:cubicBezTo>
                    <a:pt x="183" y="23"/>
                    <a:pt x="185" y="22"/>
                    <a:pt x="186" y="21"/>
                  </a:cubicBezTo>
                  <a:cubicBezTo>
                    <a:pt x="187" y="19"/>
                    <a:pt x="187" y="19"/>
                    <a:pt x="187" y="19"/>
                  </a:cubicBezTo>
                  <a:cubicBezTo>
                    <a:pt x="188" y="18"/>
                    <a:pt x="189" y="17"/>
                    <a:pt x="190" y="16"/>
                  </a:cubicBezTo>
                  <a:cubicBezTo>
                    <a:pt x="166" y="16"/>
                    <a:pt x="166" y="16"/>
                    <a:pt x="166" y="16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139"/>
                    <a:pt x="12" y="139"/>
                    <a:pt x="12" y="139"/>
                  </a:cubicBezTo>
                  <a:cubicBezTo>
                    <a:pt x="12" y="139"/>
                    <a:pt x="12" y="139"/>
                    <a:pt x="12" y="139"/>
                  </a:cubicBezTo>
                  <a:cubicBezTo>
                    <a:pt x="21" y="142"/>
                    <a:pt x="21" y="142"/>
                    <a:pt x="21" y="142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124" y="173"/>
                    <a:pt x="124" y="173"/>
                    <a:pt x="124" y="173"/>
                  </a:cubicBezTo>
                  <a:cubicBezTo>
                    <a:pt x="124" y="173"/>
                    <a:pt x="124" y="173"/>
                    <a:pt x="124" y="173"/>
                  </a:cubicBezTo>
                  <a:cubicBezTo>
                    <a:pt x="124" y="172"/>
                    <a:pt x="124" y="172"/>
                    <a:pt x="124" y="172"/>
                  </a:cubicBezTo>
                  <a:cubicBezTo>
                    <a:pt x="126" y="166"/>
                    <a:pt x="127" y="164"/>
                    <a:pt x="127" y="163"/>
                  </a:cubicBezTo>
                  <a:cubicBezTo>
                    <a:pt x="127" y="163"/>
                    <a:pt x="127" y="163"/>
                    <a:pt x="127" y="163"/>
                  </a:cubicBezTo>
                  <a:cubicBezTo>
                    <a:pt x="127" y="162"/>
                    <a:pt x="127" y="162"/>
                    <a:pt x="127" y="162"/>
                  </a:cubicBezTo>
                  <a:cubicBezTo>
                    <a:pt x="127" y="162"/>
                    <a:pt x="127" y="162"/>
                    <a:pt x="127" y="161"/>
                  </a:cubicBezTo>
                  <a:cubicBezTo>
                    <a:pt x="128" y="160"/>
                    <a:pt x="128" y="160"/>
                    <a:pt x="128" y="159"/>
                  </a:cubicBezTo>
                  <a:cubicBezTo>
                    <a:pt x="128" y="159"/>
                    <a:pt x="128" y="159"/>
                    <a:pt x="128" y="159"/>
                  </a:cubicBezTo>
                  <a:cubicBezTo>
                    <a:pt x="129" y="159"/>
                    <a:pt x="129" y="159"/>
                    <a:pt x="129" y="159"/>
                  </a:cubicBezTo>
                  <a:cubicBezTo>
                    <a:pt x="130" y="159"/>
                    <a:pt x="130" y="159"/>
                    <a:pt x="130" y="159"/>
                  </a:cubicBezTo>
                  <a:cubicBezTo>
                    <a:pt x="130" y="157"/>
                    <a:pt x="130" y="157"/>
                    <a:pt x="130" y="157"/>
                  </a:cubicBezTo>
                  <a:cubicBezTo>
                    <a:pt x="130" y="154"/>
                    <a:pt x="129" y="151"/>
                    <a:pt x="129" y="148"/>
                  </a:cubicBezTo>
                  <a:cubicBezTo>
                    <a:pt x="129" y="148"/>
                    <a:pt x="128" y="141"/>
                    <a:pt x="127" y="136"/>
                  </a:cubicBezTo>
                  <a:cubicBezTo>
                    <a:pt x="127" y="132"/>
                    <a:pt x="127" y="132"/>
                    <a:pt x="127" y="132"/>
                  </a:cubicBezTo>
                  <a:cubicBezTo>
                    <a:pt x="129" y="129"/>
                    <a:pt x="133" y="125"/>
                    <a:pt x="134" y="123"/>
                  </a:cubicBezTo>
                  <a:cubicBezTo>
                    <a:pt x="134" y="123"/>
                    <a:pt x="134" y="123"/>
                    <a:pt x="134" y="123"/>
                  </a:cubicBezTo>
                  <a:cubicBezTo>
                    <a:pt x="135" y="123"/>
                    <a:pt x="135" y="123"/>
                    <a:pt x="135" y="123"/>
                  </a:cubicBezTo>
                  <a:cubicBezTo>
                    <a:pt x="135" y="123"/>
                    <a:pt x="135" y="123"/>
                    <a:pt x="135" y="123"/>
                  </a:cubicBezTo>
                  <a:cubicBezTo>
                    <a:pt x="136" y="123"/>
                    <a:pt x="136" y="123"/>
                    <a:pt x="136" y="123"/>
                  </a:cubicBezTo>
                  <a:cubicBezTo>
                    <a:pt x="137" y="122"/>
                    <a:pt x="137" y="122"/>
                    <a:pt x="137" y="122"/>
                  </a:cubicBezTo>
                  <a:cubicBezTo>
                    <a:pt x="139" y="120"/>
                    <a:pt x="139" y="119"/>
                    <a:pt x="140" y="119"/>
                  </a:cubicBezTo>
                  <a:cubicBezTo>
                    <a:pt x="140" y="119"/>
                    <a:pt x="140" y="119"/>
                    <a:pt x="140" y="119"/>
                  </a:cubicBezTo>
                  <a:cubicBezTo>
                    <a:pt x="140" y="119"/>
                    <a:pt x="140" y="119"/>
                    <a:pt x="140" y="119"/>
                  </a:cubicBezTo>
                  <a:cubicBezTo>
                    <a:pt x="142" y="117"/>
                    <a:pt x="142" y="117"/>
                    <a:pt x="142" y="117"/>
                  </a:cubicBezTo>
                  <a:cubicBezTo>
                    <a:pt x="145" y="112"/>
                    <a:pt x="147" y="108"/>
                    <a:pt x="147" y="108"/>
                  </a:cubicBezTo>
                  <a:cubicBezTo>
                    <a:pt x="147" y="108"/>
                    <a:pt x="147" y="108"/>
                    <a:pt x="147" y="108"/>
                  </a:cubicBezTo>
                  <a:cubicBezTo>
                    <a:pt x="147" y="89"/>
                    <a:pt x="147" y="89"/>
                    <a:pt x="147" y="89"/>
                  </a:cubicBezTo>
                  <a:cubicBezTo>
                    <a:pt x="154" y="83"/>
                    <a:pt x="154" y="83"/>
                    <a:pt x="154" y="83"/>
                  </a:cubicBezTo>
                  <a:cubicBezTo>
                    <a:pt x="155" y="78"/>
                    <a:pt x="155" y="78"/>
                    <a:pt x="155" y="78"/>
                  </a:cubicBezTo>
                  <a:cubicBezTo>
                    <a:pt x="157" y="73"/>
                    <a:pt x="157" y="73"/>
                    <a:pt x="157" y="73"/>
                  </a:cubicBezTo>
                  <a:cubicBezTo>
                    <a:pt x="157" y="73"/>
                    <a:pt x="157" y="73"/>
                    <a:pt x="157" y="73"/>
                  </a:cubicBezTo>
                  <a:lnTo>
                    <a:pt x="159" y="69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14" name="Arizona">
              <a:extLst>
                <a:ext uri="{FF2B5EF4-FFF2-40B4-BE49-F238E27FC236}">
                  <a16:creationId xmlns:a16="http://schemas.microsoft.com/office/drawing/2014/main" id="{D6ECB3A6-4536-4102-B3DF-C7C524B4B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9992" y="3189710"/>
              <a:ext cx="874366" cy="1252199"/>
            </a:xfrm>
            <a:custGeom>
              <a:avLst/>
              <a:gdLst>
                <a:gd name="T0" fmla="*/ 24 w 221"/>
                <a:gd name="T1" fmla="*/ 0 h 316"/>
                <a:gd name="T2" fmla="*/ 24 w 221"/>
                <a:gd name="T3" fmla="*/ 57 h 316"/>
                <a:gd name="T4" fmla="*/ 4 w 221"/>
                <a:gd name="T5" fmla="*/ 44 h 316"/>
                <a:gd name="T6" fmla="*/ 0 w 221"/>
                <a:gd name="T7" fmla="*/ 66 h 316"/>
                <a:gd name="T8" fmla="*/ 7 w 221"/>
                <a:gd name="T9" fmla="*/ 73 h 316"/>
                <a:gd name="T10" fmla="*/ 10 w 221"/>
                <a:gd name="T11" fmla="*/ 79 h 316"/>
                <a:gd name="T12" fmla="*/ 7 w 221"/>
                <a:gd name="T13" fmla="*/ 82 h 316"/>
                <a:gd name="T14" fmla="*/ 7 w 221"/>
                <a:gd name="T15" fmla="*/ 113 h 316"/>
                <a:gd name="T16" fmla="*/ 12 w 221"/>
                <a:gd name="T17" fmla="*/ 134 h 316"/>
                <a:gd name="T18" fmla="*/ 8 w 221"/>
                <a:gd name="T19" fmla="*/ 146 h 316"/>
                <a:gd name="T20" fmla="*/ 6 w 221"/>
                <a:gd name="T21" fmla="*/ 155 h 316"/>
                <a:gd name="T22" fmla="*/ 7 w 221"/>
                <a:gd name="T23" fmla="*/ 156 h 316"/>
                <a:gd name="T24" fmla="*/ 7 w 221"/>
                <a:gd name="T25" fmla="*/ 157 h 316"/>
                <a:gd name="T26" fmla="*/ 5 w 221"/>
                <a:gd name="T27" fmla="*/ 167 h 316"/>
                <a:gd name="T28" fmla="*/ 4 w 221"/>
                <a:gd name="T29" fmla="*/ 177 h 316"/>
                <a:gd name="T30" fmla="*/ 5 w 221"/>
                <a:gd name="T31" fmla="*/ 177 h 316"/>
                <a:gd name="T32" fmla="*/ 5 w 221"/>
                <a:gd name="T33" fmla="*/ 178 h 316"/>
                <a:gd name="T34" fmla="*/ 5 w 221"/>
                <a:gd name="T35" fmla="*/ 195 h 316"/>
                <a:gd name="T36" fmla="*/ 12 w 221"/>
                <a:gd name="T37" fmla="*/ 205 h 316"/>
                <a:gd name="T38" fmla="*/ 12 w 221"/>
                <a:gd name="T39" fmla="*/ 211 h 316"/>
                <a:gd name="T40" fmla="*/ 12 w 221"/>
                <a:gd name="T41" fmla="*/ 212 h 316"/>
                <a:gd name="T42" fmla="*/ 12 w 221"/>
                <a:gd name="T43" fmla="*/ 215 h 316"/>
                <a:gd name="T44" fmla="*/ 10 w 221"/>
                <a:gd name="T45" fmla="*/ 221 h 316"/>
                <a:gd name="T46" fmla="*/ 8 w 221"/>
                <a:gd name="T47" fmla="*/ 227 h 316"/>
                <a:gd name="T48" fmla="*/ 8 w 221"/>
                <a:gd name="T49" fmla="*/ 237 h 316"/>
                <a:gd name="T50" fmla="*/ 8 w 221"/>
                <a:gd name="T51" fmla="*/ 249 h 316"/>
                <a:gd name="T52" fmla="*/ 9 w 221"/>
                <a:gd name="T53" fmla="*/ 251 h 316"/>
                <a:gd name="T54" fmla="*/ 8 w 221"/>
                <a:gd name="T55" fmla="*/ 259 h 316"/>
                <a:gd name="T56" fmla="*/ 4 w 221"/>
                <a:gd name="T57" fmla="*/ 265 h 316"/>
                <a:gd name="T58" fmla="*/ 144 w 221"/>
                <a:gd name="T59" fmla="*/ 316 h 316"/>
                <a:gd name="T60" fmla="*/ 221 w 221"/>
                <a:gd name="T61" fmla="*/ 316 h 316"/>
                <a:gd name="T62" fmla="*/ 221 w 221"/>
                <a:gd name="T63" fmla="*/ 0 h 316"/>
                <a:gd name="T64" fmla="*/ 24 w 221"/>
                <a:gd name="T65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1" h="316">
                  <a:moveTo>
                    <a:pt x="24" y="0"/>
                  </a:moveTo>
                  <a:cubicBezTo>
                    <a:pt x="24" y="57"/>
                    <a:pt x="24" y="57"/>
                    <a:pt x="24" y="57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7" y="73"/>
                    <a:pt x="7" y="73"/>
                    <a:pt x="7" y="73"/>
                  </a:cubicBezTo>
                  <a:cubicBezTo>
                    <a:pt x="10" y="75"/>
                    <a:pt x="11" y="77"/>
                    <a:pt x="10" y="79"/>
                  </a:cubicBezTo>
                  <a:cubicBezTo>
                    <a:pt x="10" y="81"/>
                    <a:pt x="8" y="82"/>
                    <a:pt x="7" y="82"/>
                  </a:cubicBezTo>
                  <a:cubicBezTo>
                    <a:pt x="7" y="113"/>
                    <a:pt x="7" y="113"/>
                    <a:pt x="7" y="113"/>
                  </a:cubicBezTo>
                  <a:cubicBezTo>
                    <a:pt x="12" y="134"/>
                    <a:pt x="12" y="134"/>
                    <a:pt x="12" y="134"/>
                  </a:cubicBezTo>
                  <a:cubicBezTo>
                    <a:pt x="8" y="146"/>
                    <a:pt x="8" y="146"/>
                    <a:pt x="8" y="146"/>
                  </a:cubicBezTo>
                  <a:cubicBezTo>
                    <a:pt x="5" y="154"/>
                    <a:pt x="6" y="155"/>
                    <a:pt x="6" y="155"/>
                  </a:cubicBezTo>
                  <a:cubicBezTo>
                    <a:pt x="7" y="156"/>
                    <a:pt x="7" y="156"/>
                    <a:pt x="7" y="156"/>
                  </a:cubicBezTo>
                  <a:cubicBezTo>
                    <a:pt x="7" y="157"/>
                    <a:pt x="7" y="157"/>
                    <a:pt x="7" y="157"/>
                  </a:cubicBezTo>
                  <a:cubicBezTo>
                    <a:pt x="5" y="167"/>
                    <a:pt x="5" y="167"/>
                    <a:pt x="5" y="167"/>
                  </a:cubicBezTo>
                  <a:cubicBezTo>
                    <a:pt x="3" y="176"/>
                    <a:pt x="4" y="176"/>
                    <a:pt x="4" y="177"/>
                  </a:cubicBezTo>
                  <a:cubicBezTo>
                    <a:pt x="5" y="177"/>
                    <a:pt x="5" y="177"/>
                    <a:pt x="5" y="177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95"/>
                    <a:pt x="5" y="195"/>
                    <a:pt x="5" y="195"/>
                  </a:cubicBezTo>
                  <a:cubicBezTo>
                    <a:pt x="12" y="205"/>
                    <a:pt x="12" y="205"/>
                    <a:pt x="12" y="205"/>
                  </a:cubicBezTo>
                  <a:cubicBezTo>
                    <a:pt x="12" y="211"/>
                    <a:pt x="12" y="211"/>
                    <a:pt x="12" y="211"/>
                  </a:cubicBezTo>
                  <a:cubicBezTo>
                    <a:pt x="12" y="212"/>
                    <a:pt x="12" y="212"/>
                    <a:pt x="12" y="212"/>
                  </a:cubicBezTo>
                  <a:cubicBezTo>
                    <a:pt x="12" y="213"/>
                    <a:pt x="12" y="214"/>
                    <a:pt x="12" y="215"/>
                  </a:cubicBezTo>
                  <a:cubicBezTo>
                    <a:pt x="12" y="217"/>
                    <a:pt x="11" y="219"/>
                    <a:pt x="10" y="221"/>
                  </a:cubicBezTo>
                  <a:cubicBezTo>
                    <a:pt x="8" y="224"/>
                    <a:pt x="7" y="226"/>
                    <a:pt x="8" y="227"/>
                  </a:cubicBezTo>
                  <a:cubicBezTo>
                    <a:pt x="10" y="230"/>
                    <a:pt x="8" y="237"/>
                    <a:pt x="8" y="237"/>
                  </a:cubicBezTo>
                  <a:cubicBezTo>
                    <a:pt x="8" y="237"/>
                    <a:pt x="7" y="245"/>
                    <a:pt x="8" y="249"/>
                  </a:cubicBezTo>
                  <a:cubicBezTo>
                    <a:pt x="8" y="250"/>
                    <a:pt x="9" y="251"/>
                    <a:pt x="9" y="251"/>
                  </a:cubicBezTo>
                  <a:cubicBezTo>
                    <a:pt x="10" y="254"/>
                    <a:pt x="11" y="255"/>
                    <a:pt x="8" y="259"/>
                  </a:cubicBezTo>
                  <a:cubicBezTo>
                    <a:pt x="4" y="265"/>
                    <a:pt x="4" y="265"/>
                    <a:pt x="4" y="265"/>
                  </a:cubicBezTo>
                  <a:cubicBezTo>
                    <a:pt x="144" y="316"/>
                    <a:pt x="144" y="316"/>
                    <a:pt x="144" y="316"/>
                  </a:cubicBezTo>
                  <a:cubicBezTo>
                    <a:pt x="221" y="316"/>
                    <a:pt x="221" y="316"/>
                    <a:pt x="221" y="316"/>
                  </a:cubicBezTo>
                  <a:cubicBezTo>
                    <a:pt x="221" y="0"/>
                    <a:pt x="221" y="0"/>
                    <a:pt x="221" y="0"/>
                  </a:cubicBezTo>
                  <a:lnTo>
                    <a:pt x="24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4" name="Alaska">
              <a:extLst>
                <a:ext uri="{FF2B5EF4-FFF2-40B4-BE49-F238E27FC236}">
                  <a16:creationId xmlns:a16="http://schemas.microsoft.com/office/drawing/2014/main" id="{2A1A0C1E-CFC6-40DC-B0AF-2283D99529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1697" y="4480864"/>
              <a:ext cx="2664367" cy="1598204"/>
            </a:xfrm>
            <a:custGeom>
              <a:avLst/>
              <a:gdLst>
                <a:gd name="T0" fmla="*/ 317 w 1083"/>
                <a:gd name="T1" fmla="*/ 272 h 650"/>
                <a:gd name="T2" fmla="*/ 649 w 1083"/>
                <a:gd name="T3" fmla="*/ 394 h 650"/>
                <a:gd name="T4" fmla="*/ 712 w 1083"/>
                <a:gd name="T5" fmla="*/ 422 h 650"/>
                <a:gd name="T6" fmla="*/ 422 w 1083"/>
                <a:gd name="T7" fmla="*/ 600 h 650"/>
                <a:gd name="T8" fmla="*/ 0 w 1083"/>
                <a:gd name="T9" fmla="*/ 621 h 650"/>
                <a:gd name="T10" fmla="*/ 372 w 1083"/>
                <a:gd name="T11" fmla="*/ 618 h 650"/>
                <a:gd name="T12" fmla="*/ 29 w 1083"/>
                <a:gd name="T13" fmla="*/ 623 h 650"/>
                <a:gd name="T14" fmla="*/ 29 w 1083"/>
                <a:gd name="T15" fmla="*/ 635 h 650"/>
                <a:gd name="T16" fmla="*/ 101 w 1083"/>
                <a:gd name="T17" fmla="*/ 627 h 650"/>
                <a:gd name="T18" fmla="*/ 240 w 1083"/>
                <a:gd name="T19" fmla="*/ 636 h 650"/>
                <a:gd name="T20" fmla="*/ 199 w 1083"/>
                <a:gd name="T21" fmla="*/ 641 h 650"/>
                <a:gd name="T22" fmla="*/ 612 w 1083"/>
                <a:gd name="T23" fmla="*/ 498 h 650"/>
                <a:gd name="T24" fmla="*/ 585 w 1083"/>
                <a:gd name="T25" fmla="*/ 508 h 650"/>
                <a:gd name="T26" fmla="*/ 560 w 1083"/>
                <a:gd name="T27" fmla="*/ 546 h 650"/>
                <a:gd name="T28" fmla="*/ 593 w 1083"/>
                <a:gd name="T29" fmla="*/ 535 h 650"/>
                <a:gd name="T30" fmla="*/ 609 w 1083"/>
                <a:gd name="T31" fmla="*/ 504 h 650"/>
                <a:gd name="T32" fmla="*/ 998 w 1083"/>
                <a:gd name="T33" fmla="*/ 540 h 650"/>
                <a:gd name="T34" fmla="*/ 1027 w 1083"/>
                <a:gd name="T35" fmla="*/ 591 h 650"/>
                <a:gd name="T36" fmla="*/ 1046 w 1083"/>
                <a:gd name="T37" fmla="*/ 586 h 650"/>
                <a:gd name="T38" fmla="*/ 981 w 1083"/>
                <a:gd name="T39" fmla="*/ 456 h 650"/>
                <a:gd name="T40" fmla="*/ 858 w 1083"/>
                <a:gd name="T41" fmla="*/ 405 h 650"/>
                <a:gd name="T42" fmla="*/ 734 w 1083"/>
                <a:gd name="T43" fmla="*/ 53 h 650"/>
                <a:gd name="T44" fmla="*/ 618 w 1083"/>
                <a:gd name="T45" fmla="*/ 24 h 650"/>
                <a:gd name="T46" fmla="*/ 572 w 1083"/>
                <a:gd name="T47" fmla="*/ 2 h 650"/>
                <a:gd name="T48" fmla="*/ 445 w 1083"/>
                <a:gd name="T49" fmla="*/ 120 h 650"/>
                <a:gd name="T50" fmla="*/ 461 w 1083"/>
                <a:gd name="T51" fmla="*/ 188 h 650"/>
                <a:gd name="T52" fmla="*/ 389 w 1083"/>
                <a:gd name="T53" fmla="*/ 220 h 650"/>
                <a:gd name="T54" fmla="*/ 465 w 1083"/>
                <a:gd name="T55" fmla="*/ 254 h 650"/>
                <a:gd name="T56" fmla="*/ 395 w 1083"/>
                <a:gd name="T57" fmla="*/ 310 h 650"/>
                <a:gd name="T58" fmla="*/ 374 w 1083"/>
                <a:gd name="T59" fmla="*/ 363 h 650"/>
                <a:gd name="T60" fmla="*/ 421 w 1083"/>
                <a:gd name="T61" fmla="*/ 408 h 650"/>
                <a:gd name="T62" fmla="*/ 456 w 1083"/>
                <a:gd name="T63" fmla="*/ 465 h 650"/>
                <a:gd name="T64" fmla="*/ 499 w 1083"/>
                <a:gd name="T65" fmla="*/ 518 h 650"/>
                <a:gd name="T66" fmla="*/ 429 w 1083"/>
                <a:gd name="T67" fmla="*/ 573 h 650"/>
                <a:gd name="T68" fmla="*/ 383 w 1083"/>
                <a:gd name="T69" fmla="*/ 585 h 650"/>
                <a:gd name="T70" fmla="*/ 363 w 1083"/>
                <a:gd name="T71" fmla="*/ 607 h 650"/>
                <a:gd name="T72" fmla="*/ 391 w 1083"/>
                <a:gd name="T73" fmla="*/ 597 h 650"/>
                <a:gd name="T74" fmla="*/ 446 w 1083"/>
                <a:gd name="T75" fmla="*/ 579 h 650"/>
                <a:gd name="T76" fmla="*/ 480 w 1083"/>
                <a:gd name="T77" fmla="*/ 569 h 650"/>
                <a:gd name="T78" fmla="*/ 506 w 1083"/>
                <a:gd name="T79" fmla="*/ 550 h 650"/>
                <a:gd name="T80" fmla="*/ 541 w 1083"/>
                <a:gd name="T81" fmla="*/ 514 h 650"/>
                <a:gd name="T82" fmla="*/ 589 w 1083"/>
                <a:gd name="T83" fmla="*/ 479 h 650"/>
                <a:gd name="T84" fmla="*/ 611 w 1083"/>
                <a:gd name="T85" fmla="*/ 417 h 650"/>
                <a:gd name="T86" fmla="*/ 625 w 1083"/>
                <a:gd name="T87" fmla="*/ 455 h 650"/>
                <a:gd name="T88" fmla="*/ 666 w 1083"/>
                <a:gd name="T89" fmla="*/ 436 h 650"/>
                <a:gd name="T90" fmla="*/ 691 w 1083"/>
                <a:gd name="T91" fmla="*/ 397 h 650"/>
                <a:gd name="T92" fmla="*/ 725 w 1083"/>
                <a:gd name="T93" fmla="*/ 407 h 650"/>
                <a:gd name="T94" fmla="*/ 748 w 1083"/>
                <a:gd name="T95" fmla="*/ 421 h 650"/>
                <a:gd name="T96" fmla="*/ 850 w 1083"/>
                <a:gd name="T97" fmla="*/ 423 h 650"/>
                <a:gd name="T98" fmla="*/ 932 w 1083"/>
                <a:gd name="T99" fmla="*/ 468 h 650"/>
                <a:gd name="T100" fmla="*/ 981 w 1083"/>
                <a:gd name="T101" fmla="*/ 493 h 650"/>
                <a:gd name="T102" fmla="*/ 989 w 1083"/>
                <a:gd name="T103" fmla="*/ 502 h 650"/>
                <a:gd name="T104" fmla="*/ 983 w 1083"/>
                <a:gd name="T105" fmla="*/ 532 h 650"/>
                <a:gd name="T106" fmla="*/ 1007 w 1083"/>
                <a:gd name="T107" fmla="*/ 532 h 650"/>
                <a:gd name="T108" fmla="*/ 1048 w 1083"/>
                <a:gd name="T109" fmla="*/ 568 h 650"/>
                <a:gd name="T110" fmla="*/ 1083 w 1083"/>
                <a:gd name="T111" fmla="*/ 552 h 650"/>
                <a:gd name="T112" fmla="*/ 932 w 1083"/>
                <a:gd name="T113" fmla="*/ 494 h 650"/>
                <a:gd name="T114" fmla="*/ 974 w 1083"/>
                <a:gd name="T115" fmla="*/ 527 h 650"/>
                <a:gd name="T116" fmla="*/ 255 w 1083"/>
                <a:gd name="T117" fmla="*/ 642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83" h="650">
                  <a:moveTo>
                    <a:pt x="329" y="267"/>
                  </a:moveTo>
                  <a:cubicBezTo>
                    <a:pt x="332" y="268"/>
                    <a:pt x="332" y="270"/>
                    <a:pt x="336" y="270"/>
                  </a:cubicBezTo>
                  <a:cubicBezTo>
                    <a:pt x="337" y="268"/>
                    <a:pt x="339" y="267"/>
                    <a:pt x="340" y="264"/>
                  </a:cubicBezTo>
                  <a:cubicBezTo>
                    <a:pt x="336" y="260"/>
                    <a:pt x="327" y="261"/>
                    <a:pt x="325" y="254"/>
                  </a:cubicBezTo>
                  <a:cubicBezTo>
                    <a:pt x="322" y="254"/>
                    <a:pt x="321" y="252"/>
                    <a:pt x="320" y="251"/>
                  </a:cubicBezTo>
                  <a:cubicBezTo>
                    <a:pt x="320" y="246"/>
                    <a:pt x="319" y="244"/>
                    <a:pt x="318" y="241"/>
                  </a:cubicBezTo>
                  <a:cubicBezTo>
                    <a:pt x="315" y="240"/>
                    <a:pt x="310" y="241"/>
                    <a:pt x="306" y="243"/>
                  </a:cubicBezTo>
                  <a:cubicBezTo>
                    <a:pt x="303" y="240"/>
                    <a:pt x="299" y="238"/>
                    <a:pt x="296" y="235"/>
                  </a:cubicBezTo>
                  <a:cubicBezTo>
                    <a:pt x="296" y="234"/>
                    <a:pt x="298" y="230"/>
                    <a:pt x="296" y="230"/>
                  </a:cubicBezTo>
                  <a:cubicBezTo>
                    <a:pt x="292" y="234"/>
                    <a:pt x="283" y="248"/>
                    <a:pt x="294" y="250"/>
                  </a:cubicBezTo>
                  <a:cubicBezTo>
                    <a:pt x="295" y="250"/>
                    <a:pt x="296" y="250"/>
                    <a:pt x="296" y="250"/>
                  </a:cubicBezTo>
                  <a:cubicBezTo>
                    <a:pt x="298" y="249"/>
                    <a:pt x="299" y="248"/>
                    <a:pt x="302" y="248"/>
                  </a:cubicBezTo>
                  <a:cubicBezTo>
                    <a:pt x="306" y="251"/>
                    <a:pt x="312" y="254"/>
                    <a:pt x="311" y="261"/>
                  </a:cubicBezTo>
                  <a:cubicBezTo>
                    <a:pt x="315" y="262"/>
                    <a:pt x="318" y="267"/>
                    <a:pt x="317" y="272"/>
                  </a:cubicBezTo>
                  <a:cubicBezTo>
                    <a:pt x="322" y="276"/>
                    <a:pt x="322" y="266"/>
                    <a:pt x="329" y="267"/>
                  </a:cubicBezTo>
                  <a:close/>
                  <a:moveTo>
                    <a:pt x="327" y="385"/>
                  </a:moveTo>
                  <a:cubicBezTo>
                    <a:pt x="328" y="386"/>
                    <a:pt x="328" y="388"/>
                    <a:pt x="328" y="391"/>
                  </a:cubicBezTo>
                  <a:cubicBezTo>
                    <a:pt x="334" y="395"/>
                    <a:pt x="337" y="401"/>
                    <a:pt x="344" y="403"/>
                  </a:cubicBezTo>
                  <a:cubicBezTo>
                    <a:pt x="346" y="405"/>
                    <a:pt x="347" y="406"/>
                    <a:pt x="348" y="409"/>
                  </a:cubicBezTo>
                  <a:cubicBezTo>
                    <a:pt x="354" y="409"/>
                    <a:pt x="354" y="403"/>
                    <a:pt x="362" y="405"/>
                  </a:cubicBezTo>
                  <a:cubicBezTo>
                    <a:pt x="361" y="404"/>
                    <a:pt x="362" y="404"/>
                    <a:pt x="362" y="403"/>
                  </a:cubicBezTo>
                  <a:cubicBezTo>
                    <a:pt x="358" y="400"/>
                    <a:pt x="361" y="394"/>
                    <a:pt x="362" y="389"/>
                  </a:cubicBezTo>
                  <a:cubicBezTo>
                    <a:pt x="360" y="388"/>
                    <a:pt x="359" y="386"/>
                    <a:pt x="355" y="387"/>
                  </a:cubicBezTo>
                  <a:cubicBezTo>
                    <a:pt x="355" y="385"/>
                    <a:pt x="354" y="384"/>
                    <a:pt x="355" y="382"/>
                  </a:cubicBezTo>
                  <a:cubicBezTo>
                    <a:pt x="349" y="385"/>
                    <a:pt x="342" y="380"/>
                    <a:pt x="339" y="387"/>
                  </a:cubicBezTo>
                  <a:cubicBezTo>
                    <a:pt x="336" y="385"/>
                    <a:pt x="330" y="382"/>
                    <a:pt x="327" y="385"/>
                  </a:cubicBezTo>
                  <a:close/>
                  <a:moveTo>
                    <a:pt x="652" y="391"/>
                  </a:moveTo>
                  <a:cubicBezTo>
                    <a:pt x="649" y="391"/>
                    <a:pt x="648" y="393"/>
                    <a:pt x="649" y="394"/>
                  </a:cubicBezTo>
                  <a:cubicBezTo>
                    <a:pt x="651" y="394"/>
                    <a:pt x="652" y="393"/>
                    <a:pt x="652" y="391"/>
                  </a:cubicBezTo>
                  <a:close/>
                  <a:moveTo>
                    <a:pt x="696" y="430"/>
                  </a:moveTo>
                  <a:cubicBezTo>
                    <a:pt x="698" y="425"/>
                    <a:pt x="701" y="417"/>
                    <a:pt x="696" y="415"/>
                  </a:cubicBezTo>
                  <a:cubicBezTo>
                    <a:pt x="693" y="420"/>
                    <a:pt x="691" y="427"/>
                    <a:pt x="696" y="430"/>
                  </a:cubicBezTo>
                  <a:close/>
                  <a:moveTo>
                    <a:pt x="710" y="423"/>
                  </a:moveTo>
                  <a:cubicBezTo>
                    <a:pt x="709" y="418"/>
                    <a:pt x="704" y="421"/>
                    <a:pt x="706" y="425"/>
                  </a:cubicBezTo>
                  <a:cubicBezTo>
                    <a:pt x="703" y="426"/>
                    <a:pt x="704" y="428"/>
                    <a:pt x="702" y="431"/>
                  </a:cubicBezTo>
                  <a:cubicBezTo>
                    <a:pt x="700" y="435"/>
                    <a:pt x="693" y="436"/>
                    <a:pt x="695" y="439"/>
                  </a:cubicBezTo>
                  <a:cubicBezTo>
                    <a:pt x="694" y="439"/>
                    <a:pt x="694" y="440"/>
                    <a:pt x="693" y="440"/>
                  </a:cubicBezTo>
                  <a:cubicBezTo>
                    <a:pt x="693" y="441"/>
                    <a:pt x="693" y="443"/>
                    <a:pt x="693" y="444"/>
                  </a:cubicBezTo>
                  <a:cubicBezTo>
                    <a:pt x="697" y="444"/>
                    <a:pt x="699" y="443"/>
                    <a:pt x="700" y="441"/>
                  </a:cubicBezTo>
                  <a:cubicBezTo>
                    <a:pt x="702" y="443"/>
                    <a:pt x="704" y="439"/>
                    <a:pt x="702" y="437"/>
                  </a:cubicBezTo>
                  <a:cubicBezTo>
                    <a:pt x="703" y="436"/>
                    <a:pt x="703" y="437"/>
                    <a:pt x="704" y="437"/>
                  </a:cubicBezTo>
                  <a:cubicBezTo>
                    <a:pt x="703" y="430"/>
                    <a:pt x="712" y="429"/>
                    <a:pt x="712" y="422"/>
                  </a:cubicBezTo>
                  <a:cubicBezTo>
                    <a:pt x="711" y="422"/>
                    <a:pt x="711" y="423"/>
                    <a:pt x="710" y="423"/>
                  </a:cubicBezTo>
                  <a:close/>
                  <a:moveTo>
                    <a:pt x="240" y="483"/>
                  </a:moveTo>
                  <a:cubicBezTo>
                    <a:pt x="242" y="482"/>
                    <a:pt x="245" y="482"/>
                    <a:pt x="246" y="478"/>
                  </a:cubicBezTo>
                  <a:cubicBezTo>
                    <a:pt x="243" y="480"/>
                    <a:pt x="239" y="477"/>
                    <a:pt x="238" y="479"/>
                  </a:cubicBezTo>
                  <a:cubicBezTo>
                    <a:pt x="237" y="482"/>
                    <a:pt x="241" y="481"/>
                    <a:pt x="240" y="483"/>
                  </a:cubicBezTo>
                  <a:close/>
                  <a:moveTo>
                    <a:pt x="248" y="509"/>
                  </a:moveTo>
                  <a:cubicBezTo>
                    <a:pt x="249" y="508"/>
                    <a:pt x="251" y="508"/>
                    <a:pt x="251" y="506"/>
                  </a:cubicBezTo>
                  <a:cubicBezTo>
                    <a:pt x="250" y="505"/>
                    <a:pt x="247" y="505"/>
                    <a:pt x="245" y="503"/>
                  </a:cubicBezTo>
                  <a:cubicBezTo>
                    <a:pt x="244" y="505"/>
                    <a:pt x="246" y="507"/>
                    <a:pt x="248" y="509"/>
                  </a:cubicBezTo>
                  <a:close/>
                  <a:moveTo>
                    <a:pt x="428" y="592"/>
                  </a:moveTo>
                  <a:cubicBezTo>
                    <a:pt x="426" y="592"/>
                    <a:pt x="427" y="593"/>
                    <a:pt x="426" y="593"/>
                  </a:cubicBezTo>
                  <a:cubicBezTo>
                    <a:pt x="426" y="593"/>
                    <a:pt x="425" y="592"/>
                    <a:pt x="425" y="591"/>
                  </a:cubicBezTo>
                  <a:cubicBezTo>
                    <a:pt x="418" y="591"/>
                    <a:pt x="419" y="600"/>
                    <a:pt x="420" y="603"/>
                  </a:cubicBezTo>
                  <a:cubicBezTo>
                    <a:pt x="421" y="603"/>
                    <a:pt x="421" y="601"/>
                    <a:pt x="422" y="600"/>
                  </a:cubicBezTo>
                  <a:cubicBezTo>
                    <a:pt x="424" y="602"/>
                    <a:pt x="425" y="603"/>
                    <a:pt x="427" y="604"/>
                  </a:cubicBezTo>
                  <a:cubicBezTo>
                    <a:pt x="427" y="603"/>
                    <a:pt x="427" y="601"/>
                    <a:pt x="429" y="601"/>
                  </a:cubicBezTo>
                  <a:cubicBezTo>
                    <a:pt x="429" y="599"/>
                    <a:pt x="427" y="598"/>
                    <a:pt x="427" y="596"/>
                  </a:cubicBezTo>
                  <a:cubicBezTo>
                    <a:pt x="428" y="597"/>
                    <a:pt x="430" y="599"/>
                    <a:pt x="431" y="600"/>
                  </a:cubicBezTo>
                  <a:cubicBezTo>
                    <a:pt x="432" y="599"/>
                    <a:pt x="433" y="596"/>
                    <a:pt x="432" y="594"/>
                  </a:cubicBezTo>
                  <a:cubicBezTo>
                    <a:pt x="430" y="595"/>
                    <a:pt x="428" y="594"/>
                    <a:pt x="428" y="592"/>
                  </a:cubicBezTo>
                  <a:close/>
                  <a:moveTo>
                    <a:pt x="11" y="620"/>
                  </a:moveTo>
                  <a:cubicBezTo>
                    <a:pt x="13" y="620"/>
                    <a:pt x="15" y="621"/>
                    <a:pt x="15" y="618"/>
                  </a:cubicBezTo>
                  <a:cubicBezTo>
                    <a:pt x="12" y="618"/>
                    <a:pt x="11" y="617"/>
                    <a:pt x="10" y="616"/>
                  </a:cubicBezTo>
                  <a:cubicBezTo>
                    <a:pt x="9" y="615"/>
                    <a:pt x="9" y="614"/>
                    <a:pt x="8" y="612"/>
                  </a:cubicBezTo>
                  <a:cubicBezTo>
                    <a:pt x="5" y="612"/>
                    <a:pt x="3" y="609"/>
                    <a:pt x="0" y="612"/>
                  </a:cubicBezTo>
                  <a:cubicBezTo>
                    <a:pt x="2" y="614"/>
                    <a:pt x="3" y="617"/>
                    <a:pt x="5" y="619"/>
                  </a:cubicBezTo>
                  <a:cubicBezTo>
                    <a:pt x="4" y="620"/>
                    <a:pt x="3" y="619"/>
                    <a:pt x="1" y="619"/>
                  </a:cubicBezTo>
                  <a:cubicBezTo>
                    <a:pt x="1" y="620"/>
                    <a:pt x="0" y="620"/>
                    <a:pt x="0" y="621"/>
                  </a:cubicBezTo>
                  <a:cubicBezTo>
                    <a:pt x="3" y="621"/>
                    <a:pt x="2" y="625"/>
                    <a:pt x="5" y="626"/>
                  </a:cubicBezTo>
                  <a:cubicBezTo>
                    <a:pt x="5" y="624"/>
                    <a:pt x="5" y="623"/>
                    <a:pt x="6" y="623"/>
                  </a:cubicBezTo>
                  <a:cubicBezTo>
                    <a:pt x="9" y="623"/>
                    <a:pt x="9" y="620"/>
                    <a:pt x="11" y="620"/>
                  </a:cubicBezTo>
                  <a:close/>
                  <a:moveTo>
                    <a:pt x="312" y="616"/>
                  </a:moveTo>
                  <a:cubicBezTo>
                    <a:pt x="312" y="615"/>
                    <a:pt x="314" y="615"/>
                    <a:pt x="313" y="613"/>
                  </a:cubicBezTo>
                  <a:cubicBezTo>
                    <a:pt x="310" y="613"/>
                    <a:pt x="309" y="613"/>
                    <a:pt x="308" y="614"/>
                  </a:cubicBezTo>
                  <a:cubicBezTo>
                    <a:pt x="308" y="616"/>
                    <a:pt x="310" y="617"/>
                    <a:pt x="308" y="619"/>
                  </a:cubicBezTo>
                  <a:cubicBezTo>
                    <a:pt x="307" y="616"/>
                    <a:pt x="304" y="617"/>
                    <a:pt x="304" y="614"/>
                  </a:cubicBezTo>
                  <a:cubicBezTo>
                    <a:pt x="299" y="612"/>
                    <a:pt x="296" y="617"/>
                    <a:pt x="298" y="621"/>
                  </a:cubicBezTo>
                  <a:cubicBezTo>
                    <a:pt x="300" y="621"/>
                    <a:pt x="301" y="620"/>
                    <a:pt x="302" y="622"/>
                  </a:cubicBezTo>
                  <a:cubicBezTo>
                    <a:pt x="304" y="621"/>
                    <a:pt x="307" y="620"/>
                    <a:pt x="310" y="621"/>
                  </a:cubicBezTo>
                  <a:cubicBezTo>
                    <a:pt x="311" y="620"/>
                    <a:pt x="312" y="619"/>
                    <a:pt x="315" y="619"/>
                  </a:cubicBezTo>
                  <a:cubicBezTo>
                    <a:pt x="315" y="616"/>
                    <a:pt x="313" y="617"/>
                    <a:pt x="312" y="616"/>
                  </a:cubicBezTo>
                  <a:close/>
                  <a:moveTo>
                    <a:pt x="372" y="618"/>
                  </a:moveTo>
                  <a:cubicBezTo>
                    <a:pt x="370" y="621"/>
                    <a:pt x="376" y="625"/>
                    <a:pt x="379" y="624"/>
                  </a:cubicBezTo>
                  <a:cubicBezTo>
                    <a:pt x="379" y="623"/>
                    <a:pt x="378" y="621"/>
                    <a:pt x="378" y="620"/>
                  </a:cubicBezTo>
                  <a:cubicBezTo>
                    <a:pt x="375" y="621"/>
                    <a:pt x="376" y="617"/>
                    <a:pt x="372" y="618"/>
                  </a:cubicBezTo>
                  <a:close/>
                  <a:moveTo>
                    <a:pt x="29" y="623"/>
                  </a:moveTo>
                  <a:cubicBezTo>
                    <a:pt x="29" y="620"/>
                    <a:pt x="28" y="619"/>
                    <a:pt x="26" y="619"/>
                  </a:cubicBezTo>
                  <a:cubicBezTo>
                    <a:pt x="24" y="620"/>
                    <a:pt x="24" y="622"/>
                    <a:pt x="22" y="623"/>
                  </a:cubicBezTo>
                  <a:cubicBezTo>
                    <a:pt x="18" y="622"/>
                    <a:pt x="16" y="625"/>
                    <a:pt x="13" y="622"/>
                  </a:cubicBezTo>
                  <a:cubicBezTo>
                    <a:pt x="12" y="622"/>
                    <a:pt x="10" y="622"/>
                    <a:pt x="10" y="623"/>
                  </a:cubicBezTo>
                  <a:cubicBezTo>
                    <a:pt x="10" y="624"/>
                    <a:pt x="10" y="625"/>
                    <a:pt x="11" y="626"/>
                  </a:cubicBezTo>
                  <a:cubicBezTo>
                    <a:pt x="12" y="627"/>
                    <a:pt x="12" y="625"/>
                    <a:pt x="13" y="624"/>
                  </a:cubicBezTo>
                  <a:cubicBezTo>
                    <a:pt x="13" y="626"/>
                    <a:pt x="16" y="625"/>
                    <a:pt x="18" y="626"/>
                  </a:cubicBezTo>
                  <a:cubicBezTo>
                    <a:pt x="19" y="627"/>
                    <a:pt x="19" y="628"/>
                    <a:pt x="20" y="629"/>
                  </a:cubicBezTo>
                  <a:cubicBezTo>
                    <a:pt x="22" y="628"/>
                    <a:pt x="22" y="629"/>
                    <a:pt x="24" y="629"/>
                  </a:cubicBezTo>
                  <a:cubicBezTo>
                    <a:pt x="25" y="627"/>
                    <a:pt x="26" y="623"/>
                    <a:pt x="29" y="623"/>
                  </a:cubicBezTo>
                  <a:close/>
                  <a:moveTo>
                    <a:pt x="53" y="629"/>
                  </a:moveTo>
                  <a:cubicBezTo>
                    <a:pt x="53" y="627"/>
                    <a:pt x="53" y="627"/>
                    <a:pt x="55" y="627"/>
                  </a:cubicBezTo>
                  <a:cubicBezTo>
                    <a:pt x="54" y="615"/>
                    <a:pt x="43" y="628"/>
                    <a:pt x="53" y="629"/>
                  </a:cubicBezTo>
                  <a:close/>
                  <a:moveTo>
                    <a:pt x="45" y="631"/>
                  </a:moveTo>
                  <a:cubicBezTo>
                    <a:pt x="46" y="627"/>
                    <a:pt x="39" y="630"/>
                    <a:pt x="38" y="627"/>
                  </a:cubicBezTo>
                  <a:cubicBezTo>
                    <a:pt x="41" y="627"/>
                    <a:pt x="41" y="624"/>
                    <a:pt x="41" y="622"/>
                  </a:cubicBezTo>
                  <a:cubicBezTo>
                    <a:pt x="38" y="623"/>
                    <a:pt x="38" y="622"/>
                    <a:pt x="35" y="622"/>
                  </a:cubicBezTo>
                  <a:cubicBezTo>
                    <a:pt x="33" y="623"/>
                    <a:pt x="34" y="627"/>
                    <a:pt x="32" y="627"/>
                  </a:cubicBezTo>
                  <a:cubicBezTo>
                    <a:pt x="32" y="626"/>
                    <a:pt x="31" y="626"/>
                    <a:pt x="30" y="626"/>
                  </a:cubicBezTo>
                  <a:cubicBezTo>
                    <a:pt x="29" y="627"/>
                    <a:pt x="29" y="628"/>
                    <a:pt x="29" y="629"/>
                  </a:cubicBezTo>
                  <a:cubicBezTo>
                    <a:pt x="27" y="630"/>
                    <a:pt x="25" y="632"/>
                    <a:pt x="24" y="634"/>
                  </a:cubicBezTo>
                  <a:cubicBezTo>
                    <a:pt x="25" y="634"/>
                    <a:pt x="25" y="634"/>
                    <a:pt x="26" y="635"/>
                  </a:cubicBezTo>
                  <a:cubicBezTo>
                    <a:pt x="28" y="635"/>
                    <a:pt x="27" y="633"/>
                    <a:pt x="29" y="633"/>
                  </a:cubicBezTo>
                  <a:cubicBezTo>
                    <a:pt x="29" y="634"/>
                    <a:pt x="29" y="634"/>
                    <a:pt x="29" y="635"/>
                  </a:cubicBezTo>
                  <a:cubicBezTo>
                    <a:pt x="31" y="635"/>
                    <a:pt x="31" y="636"/>
                    <a:pt x="32" y="636"/>
                  </a:cubicBezTo>
                  <a:cubicBezTo>
                    <a:pt x="33" y="632"/>
                    <a:pt x="38" y="636"/>
                    <a:pt x="38" y="633"/>
                  </a:cubicBezTo>
                  <a:cubicBezTo>
                    <a:pt x="39" y="635"/>
                    <a:pt x="42" y="635"/>
                    <a:pt x="44" y="635"/>
                  </a:cubicBezTo>
                  <a:cubicBezTo>
                    <a:pt x="44" y="634"/>
                    <a:pt x="45" y="633"/>
                    <a:pt x="45" y="632"/>
                  </a:cubicBezTo>
                  <a:cubicBezTo>
                    <a:pt x="46" y="633"/>
                    <a:pt x="46" y="634"/>
                    <a:pt x="46" y="635"/>
                  </a:cubicBezTo>
                  <a:cubicBezTo>
                    <a:pt x="49" y="635"/>
                    <a:pt x="49" y="634"/>
                    <a:pt x="51" y="635"/>
                  </a:cubicBezTo>
                  <a:cubicBezTo>
                    <a:pt x="51" y="634"/>
                    <a:pt x="51" y="633"/>
                    <a:pt x="53" y="634"/>
                  </a:cubicBezTo>
                  <a:cubicBezTo>
                    <a:pt x="53" y="633"/>
                    <a:pt x="53" y="632"/>
                    <a:pt x="53" y="630"/>
                  </a:cubicBezTo>
                  <a:cubicBezTo>
                    <a:pt x="49" y="631"/>
                    <a:pt x="47" y="628"/>
                    <a:pt x="45" y="631"/>
                  </a:cubicBezTo>
                  <a:close/>
                  <a:moveTo>
                    <a:pt x="113" y="644"/>
                  </a:moveTo>
                  <a:cubicBezTo>
                    <a:pt x="111" y="640"/>
                    <a:pt x="101" y="641"/>
                    <a:pt x="99" y="638"/>
                  </a:cubicBezTo>
                  <a:cubicBezTo>
                    <a:pt x="99" y="637"/>
                    <a:pt x="97" y="636"/>
                    <a:pt x="98" y="636"/>
                  </a:cubicBezTo>
                  <a:cubicBezTo>
                    <a:pt x="101" y="637"/>
                    <a:pt x="102" y="635"/>
                    <a:pt x="104" y="634"/>
                  </a:cubicBezTo>
                  <a:cubicBezTo>
                    <a:pt x="104" y="630"/>
                    <a:pt x="102" y="630"/>
                    <a:pt x="101" y="627"/>
                  </a:cubicBezTo>
                  <a:cubicBezTo>
                    <a:pt x="98" y="627"/>
                    <a:pt x="96" y="626"/>
                    <a:pt x="95" y="629"/>
                  </a:cubicBezTo>
                  <a:cubicBezTo>
                    <a:pt x="95" y="628"/>
                    <a:pt x="93" y="628"/>
                    <a:pt x="92" y="629"/>
                  </a:cubicBezTo>
                  <a:cubicBezTo>
                    <a:pt x="92" y="631"/>
                    <a:pt x="95" y="631"/>
                    <a:pt x="96" y="633"/>
                  </a:cubicBezTo>
                  <a:cubicBezTo>
                    <a:pt x="92" y="633"/>
                    <a:pt x="89" y="632"/>
                    <a:pt x="85" y="635"/>
                  </a:cubicBezTo>
                  <a:cubicBezTo>
                    <a:pt x="84" y="633"/>
                    <a:pt x="81" y="635"/>
                    <a:pt x="79" y="632"/>
                  </a:cubicBezTo>
                  <a:cubicBezTo>
                    <a:pt x="79" y="634"/>
                    <a:pt x="76" y="632"/>
                    <a:pt x="75" y="634"/>
                  </a:cubicBezTo>
                  <a:cubicBezTo>
                    <a:pt x="74" y="632"/>
                    <a:pt x="69" y="631"/>
                    <a:pt x="68" y="633"/>
                  </a:cubicBezTo>
                  <a:cubicBezTo>
                    <a:pt x="75" y="637"/>
                    <a:pt x="85" y="638"/>
                    <a:pt x="90" y="640"/>
                  </a:cubicBezTo>
                  <a:cubicBezTo>
                    <a:pt x="93" y="636"/>
                    <a:pt x="100" y="641"/>
                    <a:pt x="102" y="645"/>
                  </a:cubicBezTo>
                  <a:cubicBezTo>
                    <a:pt x="110" y="646"/>
                    <a:pt x="113" y="649"/>
                    <a:pt x="124" y="650"/>
                  </a:cubicBezTo>
                  <a:cubicBezTo>
                    <a:pt x="122" y="646"/>
                    <a:pt x="115" y="646"/>
                    <a:pt x="113" y="644"/>
                  </a:cubicBezTo>
                  <a:close/>
                  <a:moveTo>
                    <a:pt x="256" y="630"/>
                  </a:moveTo>
                  <a:cubicBezTo>
                    <a:pt x="254" y="630"/>
                    <a:pt x="252" y="630"/>
                    <a:pt x="252" y="627"/>
                  </a:cubicBezTo>
                  <a:cubicBezTo>
                    <a:pt x="244" y="625"/>
                    <a:pt x="237" y="632"/>
                    <a:pt x="240" y="636"/>
                  </a:cubicBezTo>
                  <a:cubicBezTo>
                    <a:pt x="238" y="635"/>
                    <a:pt x="236" y="636"/>
                    <a:pt x="234" y="634"/>
                  </a:cubicBezTo>
                  <a:cubicBezTo>
                    <a:pt x="233" y="637"/>
                    <a:pt x="226" y="637"/>
                    <a:pt x="229" y="642"/>
                  </a:cubicBezTo>
                  <a:cubicBezTo>
                    <a:pt x="226" y="642"/>
                    <a:pt x="226" y="644"/>
                    <a:pt x="225" y="645"/>
                  </a:cubicBezTo>
                  <a:cubicBezTo>
                    <a:pt x="223" y="643"/>
                    <a:pt x="223" y="649"/>
                    <a:pt x="220" y="646"/>
                  </a:cubicBezTo>
                  <a:cubicBezTo>
                    <a:pt x="220" y="649"/>
                    <a:pt x="219" y="646"/>
                    <a:pt x="218" y="649"/>
                  </a:cubicBezTo>
                  <a:cubicBezTo>
                    <a:pt x="223" y="649"/>
                    <a:pt x="225" y="647"/>
                    <a:pt x="229" y="648"/>
                  </a:cubicBezTo>
                  <a:cubicBezTo>
                    <a:pt x="228" y="646"/>
                    <a:pt x="232" y="645"/>
                    <a:pt x="236" y="645"/>
                  </a:cubicBezTo>
                  <a:cubicBezTo>
                    <a:pt x="239" y="639"/>
                    <a:pt x="247" y="638"/>
                    <a:pt x="254" y="636"/>
                  </a:cubicBezTo>
                  <a:cubicBezTo>
                    <a:pt x="253" y="632"/>
                    <a:pt x="257" y="633"/>
                    <a:pt x="256" y="630"/>
                  </a:cubicBezTo>
                  <a:close/>
                  <a:moveTo>
                    <a:pt x="199" y="641"/>
                  </a:moveTo>
                  <a:cubicBezTo>
                    <a:pt x="196" y="643"/>
                    <a:pt x="200" y="647"/>
                    <a:pt x="202" y="644"/>
                  </a:cubicBezTo>
                  <a:cubicBezTo>
                    <a:pt x="203" y="645"/>
                    <a:pt x="203" y="647"/>
                    <a:pt x="205" y="647"/>
                  </a:cubicBezTo>
                  <a:cubicBezTo>
                    <a:pt x="206" y="646"/>
                    <a:pt x="208" y="645"/>
                    <a:pt x="207" y="643"/>
                  </a:cubicBezTo>
                  <a:cubicBezTo>
                    <a:pt x="205" y="640"/>
                    <a:pt x="203" y="642"/>
                    <a:pt x="199" y="641"/>
                  </a:cubicBezTo>
                  <a:close/>
                  <a:moveTo>
                    <a:pt x="140" y="642"/>
                  </a:moveTo>
                  <a:cubicBezTo>
                    <a:pt x="136" y="641"/>
                    <a:pt x="133" y="642"/>
                    <a:pt x="132" y="646"/>
                  </a:cubicBezTo>
                  <a:cubicBezTo>
                    <a:pt x="135" y="648"/>
                    <a:pt x="139" y="647"/>
                    <a:pt x="142" y="646"/>
                  </a:cubicBezTo>
                  <a:cubicBezTo>
                    <a:pt x="143" y="643"/>
                    <a:pt x="140" y="644"/>
                    <a:pt x="140" y="642"/>
                  </a:cubicBezTo>
                  <a:close/>
                  <a:moveTo>
                    <a:pt x="176" y="647"/>
                  </a:moveTo>
                  <a:cubicBezTo>
                    <a:pt x="178" y="649"/>
                    <a:pt x="182" y="647"/>
                    <a:pt x="185" y="646"/>
                  </a:cubicBezTo>
                  <a:cubicBezTo>
                    <a:pt x="185" y="639"/>
                    <a:pt x="177" y="643"/>
                    <a:pt x="176" y="647"/>
                  </a:cubicBezTo>
                  <a:close/>
                  <a:moveTo>
                    <a:pt x="168" y="645"/>
                  </a:moveTo>
                  <a:cubicBezTo>
                    <a:pt x="166" y="645"/>
                    <a:pt x="164" y="646"/>
                    <a:pt x="165" y="648"/>
                  </a:cubicBezTo>
                  <a:cubicBezTo>
                    <a:pt x="166" y="648"/>
                    <a:pt x="166" y="649"/>
                    <a:pt x="168" y="649"/>
                  </a:cubicBezTo>
                  <a:cubicBezTo>
                    <a:pt x="168" y="648"/>
                    <a:pt x="168" y="648"/>
                    <a:pt x="169" y="648"/>
                  </a:cubicBezTo>
                  <a:cubicBezTo>
                    <a:pt x="169" y="646"/>
                    <a:pt x="168" y="646"/>
                    <a:pt x="168" y="645"/>
                  </a:cubicBezTo>
                  <a:close/>
                  <a:moveTo>
                    <a:pt x="614" y="497"/>
                  </a:moveTo>
                  <a:cubicBezTo>
                    <a:pt x="614" y="499"/>
                    <a:pt x="613" y="499"/>
                    <a:pt x="612" y="498"/>
                  </a:cubicBezTo>
                  <a:cubicBezTo>
                    <a:pt x="613" y="498"/>
                    <a:pt x="612" y="497"/>
                    <a:pt x="613" y="496"/>
                  </a:cubicBezTo>
                  <a:cubicBezTo>
                    <a:pt x="611" y="494"/>
                    <a:pt x="611" y="497"/>
                    <a:pt x="610" y="497"/>
                  </a:cubicBezTo>
                  <a:cubicBezTo>
                    <a:pt x="610" y="496"/>
                    <a:pt x="609" y="495"/>
                    <a:pt x="608" y="494"/>
                  </a:cubicBezTo>
                  <a:cubicBezTo>
                    <a:pt x="608" y="495"/>
                    <a:pt x="608" y="494"/>
                    <a:pt x="607" y="494"/>
                  </a:cubicBezTo>
                  <a:cubicBezTo>
                    <a:pt x="606" y="494"/>
                    <a:pt x="607" y="496"/>
                    <a:pt x="606" y="496"/>
                  </a:cubicBezTo>
                  <a:cubicBezTo>
                    <a:pt x="605" y="496"/>
                    <a:pt x="605" y="495"/>
                    <a:pt x="605" y="494"/>
                  </a:cubicBezTo>
                  <a:cubicBezTo>
                    <a:pt x="607" y="492"/>
                    <a:pt x="609" y="491"/>
                    <a:pt x="608" y="486"/>
                  </a:cubicBezTo>
                  <a:cubicBezTo>
                    <a:pt x="605" y="487"/>
                    <a:pt x="600" y="485"/>
                    <a:pt x="601" y="492"/>
                  </a:cubicBezTo>
                  <a:cubicBezTo>
                    <a:pt x="599" y="493"/>
                    <a:pt x="598" y="495"/>
                    <a:pt x="596" y="495"/>
                  </a:cubicBezTo>
                  <a:cubicBezTo>
                    <a:pt x="596" y="496"/>
                    <a:pt x="597" y="496"/>
                    <a:pt x="597" y="497"/>
                  </a:cubicBezTo>
                  <a:cubicBezTo>
                    <a:pt x="594" y="496"/>
                    <a:pt x="596" y="499"/>
                    <a:pt x="595" y="499"/>
                  </a:cubicBezTo>
                  <a:cubicBezTo>
                    <a:pt x="595" y="498"/>
                    <a:pt x="594" y="498"/>
                    <a:pt x="593" y="498"/>
                  </a:cubicBezTo>
                  <a:cubicBezTo>
                    <a:pt x="591" y="499"/>
                    <a:pt x="592" y="501"/>
                    <a:pt x="592" y="502"/>
                  </a:cubicBezTo>
                  <a:cubicBezTo>
                    <a:pt x="589" y="501"/>
                    <a:pt x="587" y="506"/>
                    <a:pt x="585" y="508"/>
                  </a:cubicBezTo>
                  <a:cubicBezTo>
                    <a:pt x="587" y="509"/>
                    <a:pt x="592" y="509"/>
                    <a:pt x="591" y="511"/>
                  </a:cubicBezTo>
                  <a:cubicBezTo>
                    <a:pt x="591" y="510"/>
                    <a:pt x="588" y="508"/>
                    <a:pt x="587" y="511"/>
                  </a:cubicBezTo>
                  <a:cubicBezTo>
                    <a:pt x="588" y="511"/>
                    <a:pt x="589" y="512"/>
                    <a:pt x="590" y="513"/>
                  </a:cubicBezTo>
                  <a:cubicBezTo>
                    <a:pt x="587" y="513"/>
                    <a:pt x="587" y="510"/>
                    <a:pt x="583" y="510"/>
                  </a:cubicBezTo>
                  <a:cubicBezTo>
                    <a:pt x="581" y="512"/>
                    <a:pt x="583" y="513"/>
                    <a:pt x="584" y="515"/>
                  </a:cubicBezTo>
                  <a:cubicBezTo>
                    <a:pt x="583" y="515"/>
                    <a:pt x="584" y="517"/>
                    <a:pt x="583" y="518"/>
                  </a:cubicBezTo>
                  <a:cubicBezTo>
                    <a:pt x="583" y="515"/>
                    <a:pt x="581" y="515"/>
                    <a:pt x="582" y="513"/>
                  </a:cubicBezTo>
                  <a:cubicBezTo>
                    <a:pt x="577" y="512"/>
                    <a:pt x="573" y="514"/>
                    <a:pt x="574" y="519"/>
                  </a:cubicBezTo>
                  <a:cubicBezTo>
                    <a:pt x="574" y="520"/>
                    <a:pt x="576" y="521"/>
                    <a:pt x="577" y="521"/>
                  </a:cubicBezTo>
                  <a:cubicBezTo>
                    <a:pt x="576" y="521"/>
                    <a:pt x="575" y="521"/>
                    <a:pt x="575" y="522"/>
                  </a:cubicBezTo>
                  <a:cubicBezTo>
                    <a:pt x="576" y="524"/>
                    <a:pt x="576" y="528"/>
                    <a:pt x="575" y="530"/>
                  </a:cubicBezTo>
                  <a:cubicBezTo>
                    <a:pt x="576" y="521"/>
                    <a:pt x="567" y="518"/>
                    <a:pt x="563" y="524"/>
                  </a:cubicBezTo>
                  <a:cubicBezTo>
                    <a:pt x="559" y="525"/>
                    <a:pt x="556" y="531"/>
                    <a:pt x="555" y="534"/>
                  </a:cubicBezTo>
                  <a:cubicBezTo>
                    <a:pt x="560" y="534"/>
                    <a:pt x="561" y="539"/>
                    <a:pt x="560" y="546"/>
                  </a:cubicBezTo>
                  <a:cubicBezTo>
                    <a:pt x="563" y="546"/>
                    <a:pt x="565" y="549"/>
                    <a:pt x="564" y="552"/>
                  </a:cubicBezTo>
                  <a:cubicBezTo>
                    <a:pt x="568" y="550"/>
                    <a:pt x="570" y="545"/>
                    <a:pt x="574" y="549"/>
                  </a:cubicBezTo>
                  <a:cubicBezTo>
                    <a:pt x="570" y="549"/>
                    <a:pt x="568" y="552"/>
                    <a:pt x="567" y="555"/>
                  </a:cubicBezTo>
                  <a:cubicBezTo>
                    <a:pt x="568" y="556"/>
                    <a:pt x="570" y="556"/>
                    <a:pt x="572" y="556"/>
                  </a:cubicBezTo>
                  <a:cubicBezTo>
                    <a:pt x="574" y="554"/>
                    <a:pt x="575" y="553"/>
                    <a:pt x="578" y="552"/>
                  </a:cubicBezTo>
                  <a:cubicBezTo>
                    <a:pt x="578" y="551"/>
                    <a:pt x="578" y="551"/>
                    <a:pt x="578" y="550"/>
                  </a:cubicBezTo>
                  <a:cubicBezTo>
                    <a:pt x="582" y="550"/>
                    <a:pt x="581" y="547"/>
                    <a:pt x="580" y="544"/>
                  </a:cubicBezTo>
                  <a:cubicBezTo>
                    <a:pt x="583" y="546"/>
                    <a:pt x="582" y="543"/>
                    <a:pt x="584" y="543"/>
                  </a:cubicBezTo>
                  <a:cubicBezTo>
                    <a:pt x="583" y="545"/>
                    <a:pt x="585" y="546"/>
                    <a:pt x="585" y="548"/>
                  </a:cubicBezTo>
                  <a:cubicBezTo>
                    <a:pt x="588" y="548"/>
                    <a:pt x="588" y="546"/>
                    <a:pt x="589" y="544"/>
                  </a:cubicBezTo>
                  <a:cubicBezTo>
                    <a:pt x="591" y="545"/>
                    <a:pt x="592" y="542"/>
                    <a:pt x="595" y="543"/>
                  </a:cubicBezTo>
                  <a:cubicBezTo>
                    <a:pt x="595" y="542"/>
                    <a:pt x="596" y="542"/>
                    <a:pt x="595" y="541"/>
                  </a:cubicBezTo>
                  <a:cubicBezTo>
                    <a:pt x="594" y="540"/>
                    <a:pt x="592" y="540"/>
                    <a:pt x="592" y="540"/>
                  </a:cubicBezTo>
                  <a:cubicBezTo>
                    <a:pt x="595" y="540"/>
                    <a:pt x="593" y="536"/>
                    <a:pt x="593" y="535"/>
                  </a:cubicBezTo>
                  <a:cubicBezTo>
                    <a:pt x="594" y="538"/>
                    <a:pt x="597" y="538"/>
                    <a:pt x="599" y="538"/>
                  </a:cubicBezTo>
                  <a:cubicBezTo>
                    <a:pt x="600" y="536"/>
                    <a:pt x="602" y="535"/>
                    <a:pt x="601" y="533"/>
                  </a:cubicBezTo>
                  <a:cubicBezTo>
                    <a:pt x="600" y="532"/>
                    <a:pt x="598" y="531"/>
                    <a:pt x="598" y="529"/>
                  </a:cubicBezTo>
                  <a:cubicBezTo>
                    <a:pt x="600" y="532"/>
                    <a:pt x="603" y="532"/>
                    <a:pt x="607" y="533"/>
                  </a:cubicBezTo>
                  <a:cubicBezTo>
                    <a:pt x="606" y="528"/>
                    <a:pt x="611" y="529"/>
                    <a:pt x="610" y="524"/>
                  </a:cubicBezTo>
                  <a:cubicBezTo>
                    <a:pt x="608" y="525"/>
                    <a:pt x="607" y="523"/>
                    <a:pt x="605" y="525"/>
                  </a:cubicBezTo>
                  <a:cubicBezTo>
                    <a:pt x="606" y="522"/>
                    <a:pt x="605" y="522"/>
                    <a:pt x="605" y="520"/>
                  </a:cubicBezTo>
                  <a:cubicBezTo>
                    <a:pt x="606" y="520"/>
                    <a:pt x="606" y="519"/>
                    <a:pt x="607" y="519"/>
                  </a:cubicBezTo>
                  <a:cubicBezTo>
                    <a:pt x="607" y="515"/>
                    <a:pt x="606" y="516"/>
                    <a:pt x="608" y="513"/>
                  </a:cubicBezTo>
                  <a:cubicBezTo>
                    <a:pt x="607" y="513"/>
                    <a:pt x="606" y="513"/>
                    <a:pt x="606" y="511"/>
                  </a:cubicBezTo>
                  <a:cubicBezTo>
                    <a:pt x="603" y="513"/>
                    <a:pt x="601" y="513"/>
                    <a:pt x="598" y="515"/>
                  </a:cubicBezTo>
                  <a:cubicBezTo>
                    <a:pt x="599" y="513"/>
                    <a:pt x="597" y="513"/>
                    <a:pt x="595" y="511"/>
                  </a:cubicBezTo>
                  <a:cubicBezTo>
                    <a:pt x="602" y="511"/>
                    <a:pt x="602" y="505"/>
                    <a:pt x="608" y="507"/>
                  </a:cubicBezTo>
                  <a:cubicBezTo>
                    <a:pt x="609" y="507"/>
                    <a:pt x="608" y="505"/>
                    <a:pt x="609" y="504"/>
                  </a:cubicBezTo>
                  <a:cubicBezTo>
                    <a:pt x="610" y="505"/>
                    <a:pt x="611" y="506"/>
                    <a:pt x="613" y="506"/>
                  </a:cubicBezTo>
                  <a:cubicBezTo>
                    <a:pt x="613" y="504"/>
                    <a:pt x="614" y="504"/>
                    <a:pt x="615" y="503"/>
                  </a:cubicBezTo>
                  <a:cubicBezTo>
                    <a:pt x="615" y="501"/>
                    <a:pt x="616" y="498"/>
                    <a:pt x="614" y="497"/>
                  </a:cubicBezTo>
                  <a:close/>
                  <a:moveTo>
                    <a:pt x="1041" y="573"/>
                  </a:moveTo>
                  <a:cubicBezTo>
                    <a:pt x="1043" y="571"/>
                    <a:pt x="1042" y="567"/>
                    <a:pt x="1040" y="564"/>
                  </a:cubicBezTo>
                  <a:cubicBezTo>
                    <a:pt x="1038" y="564"/>
                    <a:pt x="1039" y="564"/>
                    <a:pt x="1037" y="564"/>
                  </a:cubicBezTo>
                  <a:cubicBezTo>
                    <a:pt x="1036" y="560"/>
                    <a:pt x="1032" y="559"/>
                    <a:pt x="1030" y="557"/>
                  </a:cubicBezTo>
                  <a:cubicBezTo>
                    <a:pt x="1032" y="558"/>
                    <a:pt x="1034" y="559"/>
                    <a:pt x="1036" y="559"/>
                  </a:cubicBezTo>
                  <a:cubicBezTo>
                    <a:pt x="1036" y="556"/>
                    <a:pt x="1033" y="556"/>
                    <a:pt x="1031" y="555"/>
                  </a:cubicBezTo>
                  <a:cubicBezTo>
                    <a:pt x="1027" y="549"/>
                    <a:pt x="1021" y="540"/>
                    <a:pt x="1013" y="541"/>
                  </a:cubicBezTo>
                  <a:cubicBezTo>
                    <a:pt x="1011" y="538"/>
                    <a:pt x="1009" y="534"/>
                    <a:pt x="1006" y="531"/>
                  </a:cubicBezTo>
                  <a:cubicBezTo>
                    <a:pt x="1002" y="531"/>
                    <a:pt x="1000" y="533"/>
                    <a:pt x="996" y="532"/>
                  </a:cubicBezTo>
                  <a:cubicBezTo>
                    <a:pt x="994" y="537"/>
                    <a:pt x="998" y="540"/>
                    <a:pt x="1001" y="540"/>
                  </a:cubicBezTo>
                  <a:cubicBezTo>
                    <a:pt x="1000" y="541"/>
                    <a:pt x="999" y="540"/>
                    <a:pt x="998" y="540"/>
                  </a:cubicBezTo>
                  <a:cubicBezTo>
                    <a:pt x="998" y="544"/>
                    <a:pt x="995" y="546"/>
                    <a:pt x="995" y="550"/>
                  </a:cubicBezTo>
                  <a:cubicBezTo>
                    <a:pt x="997" y="550"/>
                    <a:pt x="998" y="551"/>
                    <a:pt x="999" y="551"/>
                  </a:cubicBezTo>
                  <a:cubicBezTo>
                    <a:pt x="1001" y="548"/>
                    <a:pt x="1003" y="544"/>
                    <a:pt x="1006" y="545"/>
                  </a:cubicBezTo>
                  <a:cubicBezTo>
                    <a:pt x="1007" y="547"/>
                    <a:pt x="1005" y="549"/>
                    <a:pt x="1006" y="552"/>
                  </a:cubicBezTo>
                  <a:cubicBezTo>
                    <a:pt x="1004" y="553"/>
                    <a:pt x="1003" y="550"/>
                    <a:pt x="1000" y="552"/>
                  </a:cubicBezTo>
                  <a:cubicBezTo>
                    <a:pt x="1000" y="553"/>
                    <a:pt x="999" y="554"/>
                    <a:pt x="999" y="555"/>
                  </a:cubicBezTo>
                  <a:cubicBezTo>
                    <a:pt x="1001" y="556"/>
                    <a:pt x="1004" y="559"/>
                    <a:pt x="1006" y="556"/>
                  </a:cubicBezTo>
                  <a:cubicBezTo>
                    <a:pt x="1005" y="556"/>
                    <a:pt x="1005" y="555"/>
                    <a:pt x="1006" y="555"/>
                  </a:cubicBezTo>
                  <a:cubicBezTo>
                    <a:pt x="1005" y="559"/>
                    <a:pt x="1011" y="563"/>
                    <a:pt x="1014" y="558"/>
                  </a:cubicBezTo>
                  <a:cubicBezTo>
                    <a:pt x="1013" y="559"/>
                    <a:pt x="1014" y="562"/>
                    <a:pt x="1014" y="564"/>
                  </a:cubicBezTo>
                  <a:cubicBezTo>
                    <a:pt x="1016" y="564"/>
                    <a:pt x="1016" y="565"/>
                    <a:pt x="1017" y="566"/>
                  </a:cubicBezTo>
                  <a:cubicBezTo>
                    <a:pt x="1016" y="565"/>
                    <a:pt x="1015" y="567"/>
                    <a:pt x="1013" y="566"/>
                  </a:cubicBezTo>
                  <a:cubicBezTo>
                    <a:pt x="1011" y="569"/>
                    <a:pt x="1013" y="570"/>
                    <a:pt x="1014" y="572"/>
                  </a:cubicBezTo>
                  <a:cubicBezTo>
                    <a:pt x="1014" y="582"/>
                    <a:pt x="1023" y="585"/>
                    <a:pt x="1027" y="591"/>
                  </a:cubicBezTo>
                  <a:cubicBezTo>
                    <a:pt x="1029" y="591"/>
                    <a:pt x="1030" y="592"/>
                    <a:pt x="1032" y="591"/>
                  </a:cubicBezTo>
                  <a:cubicBezTo>
                    <a:pt x="1032" y="589"/>
                    <a:pt x="1031" y="589"/>
                    <a:pt x="1031" y="588"/>
                  </a:cubicBezTo>
                  <a:cubicBezTo>
                    <a:pt x="1032" y="588"/>
                    <a:pt x="1032" y="587"/>
                    <a:pt x="1033" y="587"/>
                  </a:cubicBezTo>
                  <a:cubicBezTo>
                    <a:pt x="1032" y="585"/>
                    <a:pt x="1031" y="583"/>
                    <a:pt x="1031" y="581"/>
                  </a:cubicBezTo>
                  <a:cubicBezTo>
                    <a:pt x="1030" y="581"/>
                    <a:pt x="1029" y="580"/>
                    <a:pt x="1027" y="580"/>
                  </a:cubicBezTo>
                  <a:cubicBezTo>
                    <a:pt x="1026" y="580"/>
                    <a:pt x="1026" y="582"/>
                    <a:pt x="1025" y="582"/>
                  </a:cubicBezTo>
                  <a:cubicBezTo>
                    <a:pt x="1023" y="580"/>
                    <a:pt x="1021" y="575"/>
                    <a:pt x="1018" y="573"/>
                  </a:cubicBezTo>
                  <a:cubicBezTo>
                    <a:pt x="1020" y="573"/>
                    <a:pt x="1022" y="570"/>
                    <a:pt x="1023" y="572"/>
                  </a:cubicBezTo>
                  <a:cubicBezTo>
                    <a:pt x="1021" y="575"/>
                    <a:pt x="1025" y="575"/>
                    <a:pt x="1023" y="579"/>
                  </a:cubicBezTo>
                  <a:cubicBezTo>
                    <a:pt x="1025" y="578"/>
                    <a:pt x="1026" y="579"/>
                    <a:pt x="1028" y="579"/>
                  </a:cubicBezTo>
                  <a:cubicBezTo>
                    <a:pt x="1029" y="578"/>
                    <a:pt x="1028" y="576"/>
                    <a:pt x="1029" y="576"/>
                  </a:cubicBezTo>
                  <a:cubicBezTo>
                    <a:pt x="1030" y="576"/>
                    <a:pt x="1030" y="578"/>
                    <a:pt x="1030" y="580"/>
                  </a:cubicBezTo>
                  <a:cubicBezTo>
                    <a:pt x="1035" y="581"/>
                    <a:pt x="1038" y="581"/>
                    <a:pt x="1039" y="587"/>
                  </a:cubicBezTo>
                  <a:cubicBezTo>
                    <a:pt x="1042" y="587"/>
                    <a:pt x="1043" y="587"/>
                    <a:pt x="1046" y="586"/>
                  </a:cubicBezTo>
                  <a:cubicBezTo>
                    <a:pt x="1047" y="580"/>
                    <a:pt x="1045" y="578"/>
                    <a:pt x="1043" y="572"/>
                  </a:cubicBezTo>
                  <a:cubicBezTo>
                    <a:pt x="1042" y="572"/>
                    <a:pt x="1042" y="573"/>
                    <a:pt x="1041" y="573"/>
                  </a:cubicBezTo>
                  <a:close/>
                  <a:moveTo>
                    <a:pt x="1074" y="535"/>
                  </a:moveTo>
                  <a:cubicBezTo>
                    <a:pt x="1077" y="530"/>
                    <a:pt x="1075" y="524"/>
                    <a:pt x="1071" y="521"/>
                  </a:cubicBezTo>
                  <a:cubicBezTo>
                    <a:pt x="1069" y="525"/>
                    <a:pt x="1063" y="523"/>
                    <a:pt x="1062" y="519"/>
                  </a:cubicBezTo>
                  <a:cubicBezTo>
                    <a:pt x="1058" y="520"/>
                    <a:pt x="1057" y="518"/>
                    <a:pt x="1055" y="517"/>
                  </a:cubicBezTo>
                  <a:cubicBezTo>
                    <a:pt x="1046" y="517"/>
                    <a:pt x="1040" y="515"/>
                    <a:pt x="1035" y="512"/>
                  </a:cubicBezTo>
                  <a:cubicBezTo>
                    <a:pt x="1035" y="513"/>
                    <a:pt x="1032" y="513"/>
                    <a:pt x="1031" y="514"/>
                  </a:cubicBezTo>
                  <a:cubicBezTo>
                    <a:pt x="1030" y="511"/>
                    <a:pt x="1028" y="510"/>
                    <a:pt x="1028" y="506"/>
                  </a:cubicBezTo>
                  <a:cubicBezTo>
                    <a:pt x="1025" y="506"/>
                    <a:pt x="1024" y="506"/>
                    <a:pt x="1022" y="505"/>
                  </a:cubicBezTo>
                  <a:cubicBezTo>
                    <a:pt x="1022" y="503"/>
                    <a:pt x="1023" y="500"/>
                    <a:pt x="1022" y="498"/>
                  </a:cubicBezTo>
                  <a:cubicBezTo>
                    <a:pt x="1020" y="498"/>
                    <a:pt x="1016" y="499"/>
                    <a:pt x="1015" y="498"/>
                  </a:cubicBezTo>
                  <a:cubicBezTo>
                    <a:pt x="1016" y="497"/>
                    <a:pt x="1016" y="495"/>
                    <a:pt x="1016" y="494"/>
                  </a:cubicBezTo>
                  <a:cubicBezTo>
                    <a:pt x="1004" y="482"/>
                    <a:pt x="993" y="469"/>
                    <a:pt x="981" y="456"/>
                  </a:cubicBezTo>
                  <a:cubicBezTo>
                    <a:pt x="982" y="456"/>
                    <a:pt x="982" y="455"/>
                    <a:pt x="982" y="455"/>
                  </a:cubicBezTo>
                  <a:cubicBezTo>
                    <a:pt x="975" y="451"/>
                    <a:pt x="971" y="443"/>
                    <a:pt x="961" y="443"/>
                  </a:cubicBezTo>
                  <a:cubicBezTo>
                    <a:pt x="959" y="436"/>
                    <a:pt x="952" y="434"/>
                    <a:pt x="949" y="430"/>
                  </a:cubicBezTo>
                  <a:cubicBezTo>
                    <a:pt x="947" y="430"/>
                    <a:pt x="945" y="430"/>
                    <a:pt x="943" y="430"/>
                  </a:cubicBezTo>
                  <a:cubicBezTo>
                    <a:pt x="943" y="427"/>
                    <a:pt x="942" y="426"/>
                    <a:pt x="940" y="425"/>
                  </a:cubicBezTo>
                  <a:cubicBezTo>
                    <a:pt x="943" y="419"/>
                    <a:pt x="934" y="415"/>
                    <a:pt x="929" y="412"/>
                  </a:cubicBezTo>
                  <a:cubicBezTo>
                    <a:pt x="926" y="418"/>
                    <a:pt x="918" y="419"/>
                    <a:pt x="914" y="425"/>
                  </a:cubicBezTo>
                  <a:cubicBezTo>
                    <a:pt x="916" y="425"/>
                    <a:pt x="917" y="426"/>
                    <a:pt x="917" y="426"/>
                  </a:cubicBezTo>
                  <a:cubicBezTo>
                    <a:pt x="916" y="427"/>
                    <a:pt x="917" y="429"/>
                    <a:pt x="916" y="429"/>
                  </a:cubicBezTo>
                  <a:cubicBezTo>
                    <a:pt x="915" y="429"/>
                    <a:pt x="914" y="429"/>
                    <a:pt x="913" y="429"/>
                  </a:cubicBezTo>
                  <a:cubicBezTo>
                    <a:pt x="913" y="434"/>
                    <a:pt x="915" y="438"/>
                    <a:pt x="913" y="441"/>
                  </a:cubicBezTo>
                  <a:cubicBezTo>
                    <a:pt x="905" y="443"/>
                    <a:pt x="903" y="450"/>
                    <a:pt x="898" y="454"/>
                  </a:cubicBezTo>
                  <a:cubicBezTo>
                    <a:pt x="896" y="434"/>
                    <a:pt x="874" y="435"/>
                    <a:pt x="868" y="420"/>
                  </a:cubicBezTo>
                  <a:cubicBezTo>
                    <a:pt x="859" y="421"/>
                    <a:pt x="858" y="414"/>
                    <a:pt x="858" y="405"/>
                  </a:cubicBezTo>
                  <a:cubicBezTo>
                    <a:pt x="851" y="407"/>
                    <a:pt x="844" y="408"/>
                    <a:pt x="842" y="414"/>
                  </a:cubicBezTo>
                  <a:cubicBezTo>
                    <a:pt x="838" y="413"/>
                    <a:pt x="835" y="412"/>
                    <a:pt x="832" y="411"/>
                  </a:cubicBezTo>
                  <a:cubicBezTo>
                    <a:pt x="831" y="412"/>
                    <a:pt x="832" y="414"/>
                    <a:pt x="830" y="414"/>
                  </a:cubicBezTo>
                  <a:cubicBezTo>
                    <a:pt x="828" y="414"/>
                    <a:pt x="825" y="413"/>
                    <a:pt x="823" y="412"/>
                  </a:cubicBezTo>
                  <a:cubicBezTo>
                    <a:pt x="807" y="297"/>
                    <a:pt x="790" y="181"/>
                    <a:pt x="773" y="65"/>
                  </a:cubicBezTo>
                  <a:cubicBezTo>
                    <a:pt x="771" y="65"/>
                    <a:pt x="770" y="64"/>
                    <a:pt x="768" y="65"/>
                  </a:cubicBezTo>
                  <a:cubicBezTo>
                    <a:pt x="767" y="66"/>
                    <a:pt x="770" y="66"/>
                    <a:pt x="768" y="66"/>
                  </a:cubicBezTo>
                  <a:cubicBezTo>
                    <a:pt x="765" y="62"/>
                    <a:pt x="760" y="60"/>
                    <a:pt x="756" y="60"/>
                  </a:cubicBezTo>
                  <a:cubicBezTo>
                    <a:pt x="754" y="58"/>
                    <a:pt x="750" y="52"/>
                    <a:pt x="745" y="53"/>
                  </a:cubicBezTo>
                  <a:cubicBezTo>
                    <a:pt x="745" y="51"/>
                    <a:pt x="743" y="52"/>
                    <a:pt x="741" y="51"/>
                  </a:cubicBezTo>
                  <a:cubicBezTo>
                    <a:pt x="740" y="52"/>
                    <a:pt x="739" y="52"/>
                    <a:pt x="738" y="52"/>
                  </a:cubicBezTo>
                  <a:cubicBezTo>
                    <a:pt x="738" y="51"/>
                    <a:pt x="738" y="51"/>
                    <a:pt x="738" y="50"/>
                  </a:cubicBezTo>
                  <a:cubicBezTo>
                    <a:pt x="736" y="51"/>
                    <a:pt x="735" y="51"/>
                    <a:pt x="733" y="51"/>
                  </a:cubicBezTo>
                  <a:cubicBezTo>
                    <a:pt x="733" y="52"/>
                    <a:pt x="734" y="52"/>
                    <a:pt x="734" y="53"/>
                  </a:cubicBezTo>
                  <a:cubicBezTo>
                    <a:pt x="728" y="53"/>
                    <a:pt x="721" y="62"/>
                    <a:pt x="716" y="56"/>
                  </a:cubicBezTo>
                  <a:cubicBezTo>
                    <a:pt x="713" y="57"/>
                    <a:pt x="710" y="53"/>
                    <a:pt x="708" y="51"/>
                  </a:cubicBezTo>
                  <a:cubicBezTo>
                    <a:pt x="700" y="50"/>
                    <a:pt x="692" y="52"/>
                    <a:pt x="684" y="50"/>
                  </a:cubicBezTo>
                  <a:cubicBezTo>
                    <a:pt x="683" y="50"/>
                    <a:pt x="683" y="48"/>
                    <a:pt x="683" y="47"/>
                  </a:cubicBezTo>
                  <a:cubicBezTo>
                    <a:pt x="679" y="48"/>
                    <a:pt x="678" y="43"/>
                    <a:pt x="674" y="47"/>
                  </a:cubicBezTo>
                  <a:cubicBezTo>
                    <a:pt x="675" y="44"/>
                    <a:pt x="673" y="44"/>
                    <a:pt x="672" y="43"/>
                  </a:cubicBezTo>
                  <a:cubicBezTo>
                    <a:pt x="670" y="42"/>
                    <a:pt x="670" y="43"/>
                    <a:pt x="668" y="43"/>
                  </a:cubicBezTo>
                  <a:cubicBezTo>
                    <a:pt x="664" y="35"/>
                    <a:pt x="653" y="41"/>
                    <a:pt x="647" y="43"/>
                  </a:cubicBezTo>
                  <a:cubicBezTo>
                    <a:pt x="648" y="42"/>
                    <a:pt x="649" y="41"/>
                    <a:pt x="649" y="39"/>
                  </a:cubicBezTo>
                  <a:cubicBezTo>
                    <a:pt x="642" y="39"/>
                    <a:pt x="636" y="44"/>
                    <a:pt x="630" y="40"/>
                  </a:cubicBezTo>
                  <a:cubicBezTo>
                    <a:pt x="633" y="41"/>
                    <a:pt x="632" y="38"/>
                    <a:pt x="633" y="36"/>
                  </a:cubicBezTo>
                  <a:cubicBezTo>
                    <a:pt x="628" y="36"/>
                    <a:pt x="626" y="34"/>
                    <a:pt x="623" y="33"/>
                  </a:cubicBezTo>
                  <a:cubicBezTo>
                    <a:pt x="624" y="31"/>
                    <a:pt x="626" y="29"/>
                    <a:pt x="627" y="27"/>
                  </a:cubicBezTo>
                  <a:cubicBezTo>
                    <a:pt x="626" y="23"/>
                    <a:pt x="621" y="24"/>
                    <a:pt x="618" y="24"/>
                  </a:cubicBezTo>
                  <a:cubicBezTo>
                    <a:pt x="617" y="23"/>
                    <a:pt x="616" y="22"/>
                    <a:pt x="615" y="21"/>
                  </a:cubicBezTo>
                  <a:cubicBezTo>
                    <a:pt x="614" y="21"/>
                    <a:pt x="612" y="22"/>
                    <a:pt x="611" y="23"/>
                  </a:cubicBezTo>
                  <a:cubicBezTo>
                    <a:pt x="607" y="23"/>
                    <a:pt x="604" y="22"/>
                    <a:pt x="602" y="26"/>
                  </a:cubicBezTo>
                  <a:cubicBezTo>
                    <a:pt x="602" y="23"/>
                    <a:pt x="597" y="25"/>
                    <a:pt x="597" y="22"/>
                  </a:cubicBezTo>
                  <a:cubicBezTo>
                    <a:pt x="597" y="21"/>
                    <a:pt x="598" y="19"/>
                    <a:pt x="598" y="18"/>
                  </a:cubicBezTo>
                  <a:cubicBezTo>
                    <a:pt x="596" y="14"/>
                    <a:pt x="594" y="13"/>
                    <a:pt x="591" y="12"/>
                  </a:cubicBezTo>
                  <a:cubicBezTo>
                    <a:pt x="590" y="14"/>
                    <a:pt x="587" y="14"/>
                    <a:pt x="589" y="16"/>
                  </a:cubicBezTo>
                  <a:cubicBezTo>
                    <a:pt x="587" y="17"/>
                    <a:pt x="584" y="18"/>
                    <a:pt x="585" y="23"/>
                  </a:cubicBezTo>
                  <a:cubicBezTo>
                    <a:pt x="583" y="22"/>
                    <a:pt x="583" y="23"/>
                    <a:pt x="580" y="23"/>
                  </a:cubicBezTo>
                  <a:cubicBezTo>
                    <a:pt x="580" y="21"/>
                    <a:pt x="580" y="20"/>
                    <a:pt x="580" y="18"/>
                  </a:cubicBezTo>
                  <a:cubicBezTo>
                    <a:pt x="584" y="19"/>
                    <a:pt x="587" y="15"/>
                    <a:pt x="586" y="10"/>
                  </a:cubicBezTo>
                  <a:cubicBezTo>
                    <a:pt x="581" y="8"/>
                    <a:pt x="578" y="6"/>
                    <a:pt x="575" y="3"/>
                  </a:cubicBezTo>
                  <a:cubicBezTo>
                    <a:pt x="574" y="2"/>
                    <a:pt x="578" y="4"/>
                    <a:pt x="577" y="2"/>
                  </a:cubicBezTo>
                  <a:cubicBezTo>
                    <a:pt x="575" y="0"/>
                    <a:pt x="573" y="2"/>
                    <a:pt x="572" y="2"/>
                  </a:cubicBezTo>
                  <a:cubicBezTo>
                    <a:pt x="566" y="6"/>
                    <a:pt x="563" y="20"/>
                    <a:pt x="552" y="20"/>
                  </a:cubicBezTo>
                  <a:cubicBezTo>
                    <a:pt x="551" y="19"/>
                    <a:pt x="549" y="19"/>
                    <a:pt x="548" y="18"/>
                  </a:cubicBezTo>
                  <a:cubicBezTo>
                    <a:pt x="547" y="22"/>
                    <a:pt x="539" y="19"/>
                    <a:pt x="541" y="16"/>
                  </a:cubicBezTo>
                  <a:cubicBezTo>
                    <a:pt x="534" y="15"/>
                    <a:pt x="530" y="22"/>
                    <a:pt x="525" y="27"/>
                  </a:cubicBezTo>
                  <a:cubicBezTo>
                    <a:pt x="520" y="31"/>
                    <a:pt x="508" y="39"/>
                    <a:pt x="504" y="32"/>
                  </a:cubicBezTo>
                  <a:cubicBezTo>
                    <a:pt x="496" y="36"/>
                    <a:pt x="492" y="45"/>
                    <a:pt x="483" y="50"/>
                  </a:cubicBezTo>
                  <a:cubicBezTo>
                    <a:pt x="483" y="52"/>
                    <a:pt x="483" y="54"/>
                    <a:pt x="481" y="55"/>
                  </a:cubicBezTo>
                  <a:cubicBezTo>
                    <a:pt x="481" y="58"/>
                    <a:pt x="482" y="57"/>
                    <a:pt x="481" y="59"/>
                  </a:cubicBezTo>
                  <a:cubicBezTo>
                    <a:pt x="476" y="69"/>
                    <a:pt x="468" y="77"/>
                    <a:pt x="453" y="76"/>
                  </a:cubicBezTo>
                  <a:cubicBezTo>
                    <a:pt x="446" y="76"/>
                    <a:pt x="439" y="74"/>
                    <a:pt x="434" y="72"/>
                  </a:cubicBezTo>
                  <a:cubicBezTo>
                    <a:pt x="433" y="78"/>
                    <a:pt x="430" y="83"/>
                    <a:pt x="428" y="88"/>
                  </a:cubicBezTo>
                  <a:cubicBezTo>
                    <a:pt x="425" y="89"/>
                    <a:pt x="421" y="88"/>
                    <a:pt x="420" y="90"/>
                  </a:cubicBezTo>
                  <a:cubicBezTo>
                    <a:pt x="426" y="91"/>
                    <a:pt x="429" y="96"/>
                    <a:pt x="430" y="102"/>
                  </a:cubicBezTo>
                  <a:cubicBezTo>
                    <a:pt x="438" y="105"/>
                    <a:pt x="442" y="112"/>
                    <a:pt x="445" y="120"/>
                  </a:cubicBezTo>
                  <a:cubicBezTo>
                    <a:pt x="452" y="123"/>
                    <a:pt x="454" y="134"/>
                    <a:pt x="452" y="144"/>
                  </a:cubicBezTo>
                  <a:cubicBezTo>
                    <a:pt x="457" y="147"/>
                    <a:pt x="461" y="150"/>
                    <a:pt x="466" y="152"/>
                  </a:cubicBezTo>
                  <a:cubicBezTo>
                    <a:pt x="466" y="151"/>
                    <a:pt x="464" y="150"/>
                    <a:pt x="466" y="150"/>
                  </a:cubicBezTo>
                  <a:cubicBezTo>
                    <a:pt x="467" y="152"/>
                    <a:pt x="470" y="152"/>
                    <a:pt x="470" y="154"/>
                  </a:cubicBezTo>
                  <a:cubicBezTo>
                    <a:pt x="468" y="155"/>
                    <a:pt x="468" y="156"/>
                    <a:pt x="466" y="157"/>
                  </a:cubicBezTo>
                  <a:cubicBezTo>
                    <a:pt x="466" y="159"/>
                    <a:pt x="468" y="160"/>
                    <a:pt x="467" y="163"/>
                  </a:cubicBezTo>
                  <a:cubicBezTo>
                    <a:pt x="471" y="162"/>
                    <a:pt x="471" y="166"/>
                    <a:pt x="472" y="169"/>
                  </a:cubicBezTo>
                  <a:cubicBezTo>
                    <a:pt x="473" y="171"/>
                    <a:pt x="475" y="171"/>
                    <a:pt x="475" y="173"/>
                  </a:cubicBezTo>
                  <a:cubicBezTo>
                    <a:pt x="475" y="177"/>
                    <a:pt x="471" y="180"/>
                    <a:pt x="474" y="182"/>
                  </a:cubicBezTo>
                  <a:cubicBezTo>
                    <a:pt x="476" y="182"/>
                    <a:pt x="474" y="178"/>
                    <a:pt x="475" y="178"/>
                  </a:cubicBezTo>
                  <a:cubicBezTo>
                    <a:pt x="480" y="176"/>
                    <a:pt x="484" y="180"/>
                    <a:pt x="486" y="184"/>
                  </a:cubicBezTo>
                  <a:cubicBezTo>
                    <a:pt x="484" y="185"/>
                    <a:pt x="482" y="185"/>
                    <a:pt x="482" y="182"/>
                  </a:cubicBezTo>
                  <a:cubicBezTo>
                    <a:pt x="476" y="181"/>
                    <a:pt x="476" y="187"/>
                    <a:pt x="473" y="190"/>
                  </a:cubicBezTo>
                  <a:cubicBezTo>
                    <a:pt x="469" y="187"/>
                    <a:pt x="465" y="188"/>
                    <a:pt x="461" y="188"/>
                  </a:cubicBezTo>
                  <a:cubicBezTo>
                    <a:pt x="461" y="187"/>
                    <a:pt x="460" y="186"/>
                    <a:pt x="460" y="185"/>
                  </a:cubicBezTo>
                  <a:cubicBezTo>
                    <a:pt x="454" y="186"/>
                    <a:pt x="451" y="183"/>
                    <a:pt x="446" y="183"/>
                  </a:cubicBezTo>
                  <a:cubicBezTo>
                    <a:pt x="439" y="179"/>
                    <a:pt x="448" y="170"/>
                    <a:pt x="448" y="166"/>
                  </a:cubicBezTo>
                  <a:cubicBezTo>
                    <a:pt x="449" y="166"/>
                    <a:pt x="449" y="166"/>
                    <a:pt x="450" y="166"/>
                  </a:cubicBezTo>
                  <a:cubicBezTo>
                    <a:pt x="449" y="162"/>
                    <a:pt x="443" y="162"/>
                    <a:pt x="439" y="161"/>
                  </a:cubicBezTo>
                  <a:cubicBezTo>
                    <a:pt x="429" y="161"/>
                    <a:pt x="417" y="166"/>
                    <a:pt x="409" y="168"/>
                  </a:cubicBezTo>
                  <a:cubicBezTo>
                    <a:pt x="396" y="173"/>
                    <a:pt x="385" y="177"/>
                    <a:pt x="373" y="181"/>
                  </a:cubicBezTo>
                  <a:cubicBezTo>
                    <a:pt x="372" y="182"/>
                    <a:pt x="373" y="183"/>
                    <a:pt x="373" y="185"/>
                  </a:cubicBezTo>
                  <a:cubicBezTo>
                    <a:pt x="377" y="187"/>
                    <a:pt x="379" y="191"/>
                    <a:pt x="381" y="194"/>
                  </a:cubicBezTo>
                  <a:cubicBezTo>
                    <a:pt x="388" y="196"/>
                    <a:pt x="392" y="200"/>
                    <a:pt x="398" y="203"/>
                  </a:cubicBezTo>
                  <a:cubicBezTo>
                    <a:pt x="395" y="201"/>
                    <a:pt x="390" y="211"/>
                    <a:pt x="388" y="204"/>
                  </a:cubicBezTo>
                  <a:cubicBezTo>
                    <a:pt x="388" y="203"/>
                    <a:pt x="391" y="202"/>
                    <a:pt x="389" y="200"/>
                  </a:cubicBezTo>
                  <a:cubicBezTo>
                    <a:pt x="382" y="206"/>
                    <a:pt x="390" y="212"/>
                    <a:pt x="391" y="219"/>
                  </a:cubicBezTo>
                  <a:cubicBezTo>
                    <a:pt x="391" y="220"/>
                    <a:pt x="390" y="220"/>
                    <a:pt x="389" y="220"/>
                  </a:cubicBezTo>
                  <a:cubicBezTo>
                    <a:pt x="387" y="234"/>
                    <a:pt x="404" y="232"/>
                    <a:pt x="410" y="240"/>
                  </a:cubicBezTo>
                  <a:cubicBezTo>
                    <a:pt x="417" y="241"/>
                    <a:pt x="422" y="235"/>
                    <a:pt x="428" y="239"/>
                  </a:cubicBezTo>
                  <a:cubicBezTo>
                    <a:pt x="435" y="237"/>
                    <a:pt x="436" y="245"/>
                    <a:pt x="441" y="248"/>
                  </a:cubicBezTo>
                  <a:cubicBezTo>
                    <a:pt x="442" y="246"/>
                    <a:pt x="442" y="244"/>
                    <a:pt x="444" y="243"/>
                  </a:cubicBezTo>
                  <a:cubicBezTo>
                    <a:pt x="445" y="245"/>
                    <a:pt x="444" y="248"/>
                    <a:pt x="444" y="252"/>
                  </a:cubicBezTo>
                  <a:cubicBezTo>
                    <a:pt x="447" y="252"/>
                    <a:pt x="446" y="250"/>
                    <a:pt x="449" y="250"/>
                  </a:cubicBezTo>
                  <a:cubicBezTo>
                    <a:pt x="449" y="244"/>
                    <a:pt x="456" y="244"/>
                    <a:pt x="458" y="240"/>
                  </a:cubicBezTo>
                  <a:cubicBezTo>
                    <a:pt x="462" y="241"/>
                    <a:pt x="464" y="240"/>
                    <a:pt x="466" y="238"/>
                  </a:cubicBezTo>
                  <a:cubicBezTo>
                    <a:pt x="467" y="238"/>
                    <a:pt x="467" y="241"/>
                    <a:pt x="468" y="240"/>
                  </a:cubicBezTo>
                  <a:cubicBezTo>
                    <a:pt x="472" y="240"/>
                    <a:pt x="472" y="237"/>
                    <a:pt x="475" y="236"/>
                  </a:cubicBezTo>
                  <a:cubicBezTo>
                    <a:pt x="478" y="239"/>
                    <a:pt x="481" y="242"/>
                    <a:pt x="478" y="247"/>
                  </a:cubicBezTo>
                  <a:cubicBezTo>
                    <a:pt x="476" y="247"/>
                    <a:pt x="474" y="248"/>
                    <a:pt x="473" y="250"/>
                  </a:cubicBezTo>
                  <a:cubicBezTo>
                    <a:pt x="471" y="248"/>
                    <a:pt x="469" y="247"/>
                    <a:pt x="467" y="248"/>
                  </a:cubicBezTo>
                  <a:cubicBezTo>
                    <a:pt x="467" y="251"/>
                    <a:pt x="465" y="251"/>
                    <a:pt x="465" y="254"/>
                  </a:cubicBezTo>
                  <a:cubicBezTo>
                    <a:pt x="467" y="254"/>
                    <a:pt x="467" y="252"/>
                    <a:pt x="468" y="252"/>
                  </a:cubicBezTo>
                  <a:cubicBezTo>
                    <a:pt x="474" y="258"/>
                    <a:pt x="473" y="268"/>
                    <a:pt x="474" y="279"/>
                  </a:cubicBezTo>
                  <a:cubicBezTo>
                    <a:pt x="471" y="282"/>
                    <a:pt x="468" y="284"/>
                    <a:pt x="465" y="287"/>
                  </a:cubicBezTo>
                  <a:cubicBezTo>
                    <a:pt x="459" y="288"/>
                    <a:pt x="458" y="286"/>
                    <a:pt x="452" y="286"/>
                  </a:cubicBezTo>
                  <a:cubicBezTo>
                    <a:pt x="453" y="283"/>
                    <a:pt x="448" y="282"/>
                    <a:pt x="447" y="282"/>
                  </a:cubicBezTo>
                  <a:cubicBezTo>
                    <a:pt x="448" y="280"/>
                    <a:pt x="447" y="280"/>
                    <a:pt x="447" y="278"/>
                  </a:cubicBezTo>
                  <a:cubicBezTo>
                    <a:pt x="445" y="277"/>
                    <a:pt x="440" y="277"/>
                    <a:pt x="441" y="281"/>
                  </a:cubicBezTo>
                  <a:cubicBezTo>
                    <a:pt x="442" y="283"/>
                    <a:pt x="447" y="281"/>
                    <a:pt x="447" y="284"/>
                  </a:cubicBezTo>
                  <a:cubicBezTo>
                    <a:pt x="442" y="286"/>
                    <a:pt x="442" y="292"/>
                    <a:pt x="436" y="292"/>
                  </a:cubicBezTo>
                  <a:cubicBezTo>
                    <a:pt x="434" y="295"/>
                    <a:pt x="432" y="298"/>
                    <a:pt x="426" y="297"/>
                  </a:cubicBezTo>
                  <a:cubicBezTo>
                    <a:pt x="424" y="288"/>
                    <a:pt x="412" y="281"/>
                    <a:pt x="405" y="290"/>
                  </a:cubicBezTo>
                  <a:cubicBezTo>
                    <a:pt x="404" y="291"/>
                    <a:pt x="407" y="291"/>
                    <a:pt x="406" y="293"/>
                  </a:cubicBezTo>
                  <a:cubicBezTo>
                    <a:pt x="399" y="291"/>
                    <a:pt x="395" y="303"/>
                    <a:pt x="398" y="308"/>
                  </a:cubicBezTo>
                  <a:cubicBezTo>
                    <a:pt x="396" y="308"/>
                    <a:pt x="396" y="309"/>
                    <a:pt x="395" y="310"/>
                  </a:cubicBezTo>
                  <a:cubicBezTo>
                    <a:pt x="395" y="309"/>
                    <a:pt x="394" y="309"/>
                    <a:pt x="392" y="309"/>
                  </a:cubicBezTo>
                  <a:cubicBezTo>
                    <a:pt x="387" y="315"/>
                    <a:pt x="372" y="320"/>
                    <a:pt x="376" y="332"/>
                  </a:cubicBezTo>
                  <a:cubicBezTo>
                    <a:pt x="373" y="333"/>
                    <a:pt x="371" y="329"/>
                    <a:pt x="367" y="332"/>
                  </a:cubicBezTo>
                  <a:cubicBezTo>
                    <a:pt x="367" y="335"/>
                    <a:pt x="369" y="337"/>
                    <a:pt x="371" y="338"/>
                  </a:cubicBezTo>
                  <a:cubicBezTo>
                    <a:pt x="369" y="337"/>
                    <a:pt x="367" y="338"/>
                    <a:pt x="366" y="337"/>
                  </a:cubicBezTo>
                  <a:cubicBezTo>
                    <a:pt x="366" y="336"/>
                    <a:pt x="367" y="336"/>
                    <a:pt x="367" y="334"/>
                  </a:cubicBezTo>
                  <a:cubicBezTo>
                    <a:pt x="364" y="335"/>
                    <a:pt x="362" y="343"/>
                    <a:pt x="366" y="344"/>
                  </a:cubicBezTo>
                  <a:cubicBezTo>
                    <a:pt x="366" y="344"/>
                    <a:pt x="367" y="343"/>
                    <a:pt x="368" y="342"/>
                  </a:cubicBezTo>
                  <a:cubicBezTo>
                    <a:pt x="369" y="343"/>
                    <a:pt x="371" y="344"/>
                    <a:pt x="371" y="346"/>
                  </a:cubicBezTo>
                  <a:cubicBezTo>
                    <a:pt x="369" y="346"/>
                    <a:pt x="367" y="346"/>
                    <a:pt x="366" y="347"/>
                  </a:cubicBezTo>
                  <a:cubicBezTo>
                    <a:pt x="366" y="349"/>
                    <a:pt x="367" y="350"/>
                    <a:pt x="367" y="352"/>
                  </a:cubicBezTo>
                  <a:cubicBezTo>
                    <a:pt x="368" y="352"/>
                    <a:pt x="370" y="353"/>
                    <a:pt x="371" y="354"/>
                  </a:cubicBezTo>
                  <a:cubicBezTo>
                    <a:pt x="370" y="356"/>
                    <a:pt x="370" y="359"/>
                    <a:pt x="370" y="361"/>
                  </a:cubicBezTo>
                  <a:cubicBezTo>
                    <a:pt x="372" y="362"/>
                    <a:pt x="372" y="363"/>
                    <a:pt x="374" y="363"/>
                  </a:cubicBezTo>
                  <a:cubicBezTo>
                    <a:pt x="376" y="362"/>
                    <a:pt x="375" y="360"/>
                    <a:pt x="376" y="360"/>
                  </a:cubicBezTo>
                  <a:cubicBezTo>
                    <a:pt x="378" y="361"/>
                    <a:pt x="378" y="363"/>
                    <a:pt x="379" y="365"/>
                  </a:cubicBezTo>
                  <a:cubicBezTo>
                    <a:pt x="377" y="365"/>
                    <a:pt x="377" y="366"/>
                    <a:pt x="376" y="366"/>
                  </a:cubicBezTo>
                  <a:cubicBezTo>
                    <a:pt x="375" y="371"/>
                    <a:pt x="380" y="370"/>
                    <a:pt x="381" y="373"/>
                  </a:cubicBezTo>
                  <a:cubicBezTo>
                    <a:pt x="379" y="374"/>
                    <a:pt x="378" y="373"/>
                    <a:pt x="376" y="374"/>
                  </a:cubicBezTo>
                  <a:cubicBezTo>
                    <a:pt x="376" y="376"/>
                    <a:pt x="378" y="376"/>
                    <a:pt x="378" y="377"/>
                  </a:cubicBezTo>
                  <a:cubicBezTo>
                    <a:pt x="374" y="379"/>
                    <a:pt x="371" y="380"/>
                    <a:pt x="368" y="381"/>
                  </a:cubicBezTo>
                  <a:cubicBezTo>
                    <a:pt x="367" y="386"/>
                    <a:pt x="373" y="384"/>
                    <a:pt x="376" y="385"/>
                  </a:cubicBezTo>
                  <a:cubicBezTo>
                    <a:pt x="376" y="386"/>
                    <a:pt x="373" y="385"/>
                    <a:pt x="372" y="386"/>
                  </a:cubicBezTo>
                  <a:cubicBezTo>
                    <a:pt x="373" y="391"/>
                    <a:pt x="376" y="393"/>
                    <a:pt x="380" y="395"/>
                  </a:cubicBezTo>
                  <a:cubicBezTo>
                    <a:pt x="382" y="401"/>
                    <a:pt x="384" y="405"/>
                    <a:pt x="388" y="409"/>
                  </a:cubicBezTo>
                  <a:cubicBezTo>
                    <a:pt x="386" y="409"/>
                    <a:pt x="386" y="409"/>
                    <a:pt x="386" y="411"/>
                  </a:cubicBezTo>
                  <a:cubicBezTo>
                    <a:pt x="388" y="423"/>
                    <a:pt x="409" y="417"/>
                    <a:pt x="417" y="416"/>
                  </a:cubicBezTo>
                  <a:cubicBezTo>
                    <a:pt x="420" y="414"/>
                    <a:pt x="419" y="410"/>
                    <a:pt x="421" y="408"/>
                  </a:cubicBezTo>
                  <a:cubicBezTo>
                    <a:pt x="421" y="411"/>
                    <a:pt x="423" y="410"/>
                    <a:pt x="424" y="410"/>
                  </a:cubicBezTo>
                  <a:cubicBezTo>
                    <a:pt x="422" y="418"/>
                    <a:pt x="428" y="427"/>
                    <a:pt x="429" y="436"/>
                  </a:cubicBezTo>
                  <a:cubicBezTo>
                    <a:pt x="426" y="436"/>
                    <a:pt x="424" y="441"/>
                    <a:pt x="421" y="443"/>
                  </a:cubicBezTo>
                  <a:cubicBezTo>
                    <a:pt x="422" y="450"/>
                    <a:pt x="425" y="453"/>
                    <a:pt x="424" y="461"/>
                  </a:cubicBezTo>
                  <a:cubicBezTo>
                    <a:pt x="423" y="463"/>
                    <a:pt x="421" y="464"/>
                    <a:pt x="421" y="466"/>
                  </a:cubicBezTo>
                  <a:cubicBezTo>
                    <a:pt x="419" y="463"/>
                    <a:pt x="418" y="465"/>
                    <a:pt x="415" y="465"/>
                  </a:cubicBezTo>
                  <a:cubicBezTo>
                    <a:pt x="415" y="469"/>
                    <a:pt x="419" y="467"/>
                    <a:pt x="422" y="468"/>
                  </a:cubicBezTo>
                  <a:cubicBezTo>
                    <a:pt x="423" y="470"/>
                    <a:pt x="422" y="470"/>
                    <a:pt x="422" y="471"/>
                  </a:cubicBezTo>
                  <a:cubicBezTo>
                    <a:pt x="427" y="470"/>
                    <a:pt x="428" y="469"/>
                    <a:pt x="433" y="468"/>
                  </a:cubicBezTo>
                  <a:cubicBezTo>
                    <a:pt x="433" y="467"/>
                    <a:pt x="432" y="467"/>
                    <a:pt x="431" y="466"/>
                  </a:cubicBezTo>
                  <a:cubicBezTo>
                    <a:pt x="435" y="464"/>
                    <a:pt x="437" y="463"/>
                    <a:pt x="442" y="462"/>
                  </a:cubicBezTo>
                  <a:cubicBezTo>
                    <a:pt x="442" y="464"/>
                    <a:pt x="441" y="464"/>
                    <a:pt x="443" y="465"/>
                  </a:cubicBezTo>
                  <a:cubicBezTo>
                    <a:pt x="444" y="461"/>
                    <a:pt x="450" y="456"/>
                    <a:pt x="454" y="458"/>
                  </a:cubicBezTo>
                  <a:cubicBezTo>
                    <a:pt x="450" y="461"/>
                    <a:pt x="456" y="463"/>
                    <a:pt x="456" y="465"/>
                  </a:cubicBezTo>
                  <a:cubicBezTo>
                    <a:pt x="457" y="465"/>
                    <a:pt x="458" y="464"/>
                    <a:pt x="458" y="465"/>
                  </a:cubicBezTo>
                  <a:cubicBezTo>
                    <a:pt x="459" y="466"/>
                    <a:pt x="459" y="468"/>
                    <a:pt x="460" y="469"/>
                  </a:cubicBezTo>
                  <a:cubicBezTo>
                    <a:pt x="464" y="469"/>
                    <a:pt x="463" y="464"/>
                    <a:pt x="466" y="463"/>
                  </a:cubicBezTo>
                  <a:cubicBezTo>
                    <a:pt x="467" y="465"/>
                    <a:pt x="465" y="465"/>
                    <a:pt x="465" y="467"/>
                  </a:cubicBezTo>
                  <a:cubicBezTo>
                    <a:pt x="475" y="469"/>
                    <a:pt x="469" y="486"/>
                    <a:pt x="480" y="486"/>
                  </a:cubicBezTo>
                  <a:cubicBezTo>
                    <a:pt x="481" y="484"/>
                    <a:pt x="482" y="483"/>
                    <a:pt x="483" y="481"/>
                  </a:cubicBezTo>
                  <a:cubicBezTo>
                    <a:pt x="481" y="479"/>
                    <a:pt x="481" y="477"/>
                    <a:pt x="481" y="474"/>
                  </a:cubicBezTo>
                  <a:cubicBezTo>
                    <a:pt x="482" y="470"/>
                    <a:pt x="486" y="465"/>
                    <a:pt x="489" y="463"/>
                  </a:cubicBezTo>
                  <a:cubicBezTo>
                    <a:pt x="488" y="466"/>
                    <a:pt x="487" y="468"/>
                    <a:pt x="485" y="471"/>
                  </a:cubicBezTo>
                  <a:cubicBezTo>
                    <a:pt x="490" y="472"/>
                    <a:pt x="488" y="475"/>
                    <a:pt x="490" y="478"/>
                  </a:cubicBezTo>
                  <a:cubicBezTo>
                    <a:pt x="494" y="484"/>
                    <a:pt x="511" y="470"/>
                    <a:pt x="516" y="472"/>
                  </a:cubicBezTo>
                  <a:cubicBezTo>
                    <a:pt x="514" y="481"/>
                    <a:pt x="499" y="485"/>
                    <a:pt x="505" y="496"/>
                  </a:cubicBezTo>
                  <a:cubicBezTo>
                    <a:pt x="504" y="496"/>
                    <a:pt x="505" y="495"/>
                    <a:pt x="504" y="495"/>
                  </a:cubicBezTo>
                  <a:cubicBezTo>
                    <a:pt x="501" y="500"/>
                    <a:pt x="498" y="511"/>
                    <a:pt x="499" y="518"/>
                  </a:cubicBezTo>
                  <a:cubicBezTo>
                    <a:pt x="499" y="518"/>
                    <a:pt x="499" y="518"/>
                    <a:pt x="499" y="518"/>
                  </a:cubicBezTo>
                  <a:cubicBezTo>
                    <a:pt x="499" y="518"/>
                    <a:pt x="499" y="518"/>
                    <a:pt x="499" y="518"/>
                  </a:cubicBezTo>
                  <a:cubicBezTo>
                    <a:pt x="499" y="519"/>
                    <a:pt x="499" y="520"/>
                    <a:pt x="499" y="520"/>
                  </a:cubicBezTo>
                  <a:cubicBezTo>
                    <a:pt x="499" y="520"/>
                    <a:pt x="499" y="519"/>
                    <a:pt x="499" y="518"/>
                  </a:cubicBezTo>
                  <a:cubicBezTo>
                    <a:pt x="499" y="518"/>
                    <a:pt x="499" y="518"/>
                    <a:pt x="499" y="518"/>
                  </a:cubicBezTo>
                  <a:cubicBezTo>
                    <a:pt x="492" y="519"/>
                    <a:pt x="491" y="526"/>
                    <a:pt x="484" y="527"/>
                  </a:cubicBezTo>
                  <a:cubicBezTo>
                    <a:pt x="479" y="532"/>
                    <a:pt x="473" y="536"/>
                    <a:pt x="474" y="545"/>
                  </a:cubicBezTo>
                  <a:cubicBezTo>
                    <a:pt x="471" y="546"/>
                    <a:pt x="470" y="545"/>
                    <a:pt x="469" y="543"/>
                  </a:cubicBezTo>
                  <a:cubicBezTo>
                    <a:pt x="470" y="543"/>
                    <a:pt x="472" y="543"/>
                    <a:pt x="472" y="541"/>
                  </a:cubicBezTo>
                  <a:cubicBezTo>
                    <a:pt x="467" y="543"/>
                    <a:pt x="463" y="546"/>
                    <a:pt x="459" y="549"/>
                  </a:cubicBezTo>
                  <a:cubicBezTo>
                    <a:pt x="458" y="549"/>
                    <a:pt x="458" y="548"/>
                    <a:pt x="457" y="548"/>
                  </a:cubicBezTo>
                  <a:cubicBezTo>
                    <a:pt x="450" y="551"/>
                    <a:pt x="444" y="556"/>
                    <a:pt x="437" y="559"/>
                  </a:cubicBezTo>
                  <a:cubicBezTo>
                    <a:pt x="434" y="562"/>
                    <a:pt x="433" y="567"/>
                    <a:pt x="430" y="569"/>
                  </a:cubicBezTo>
                  <a:cubicBezTo>
                    <a:pt x="430" y="571"/>
                    <a:pt x="431" y="572"/>
                    <a:pt x="429" y="573"/>
                  </a:cubicBezTo>
                  <a:cubicBezTo>
                    <a:pt x="431" y="573"/>
                    <a:pt x="434" y="575"/>
                    <a:pt x="435" y="577"/>
                  </a:cubicBezTo>
                  <a:cubicBezTo>
                    <a:pt x="434" y="577"/>
                    <a:pt x="435" y="578"/>
                    <a:pt x="434" y="579"/>
                  </a:cubicBezTo>
                  <a:cubicBezTo>
                    <a:pt x="432" y="577"/>
                    <a:pt x="432" y="575"/>
                    <a:pt x="430" y="574"/>
                  </a:cubicBezTo>
                  <a:cubicBezTo>
                    <a:pt x="429" y="576"/>
                    <a:pt x="427" y="573"/>
                    <a:pt x="425" y="573"/>
                  </a:cubicBezTo>
                  <a:cubicBezTo>
                    <a:pt x="424" y="575"/>
                    <a:pt x="426" y="577"/>
                    <a:pt x="424" y="579"/>
                  </a:cubicBezTo>
                  <a:cubicBezTo>
                    <a:pt x="422" y="576"/>
                    <a:pt x="423" y="573"/>
                    <a:pt x="421" y="573"/>
                  </a:cubicBezTo>
                  <a:cubicBezTo>
                    <a:pt x="422" y="571"/>
                    <a:pt x="423" y="572"/>
                    <a:pt x="425" y="572"/>
                  </a:cubicBezTo>
                  <a:cubicBezTo>
                    <a:pt x="425" y="571"/>
                    <a:pt x="425" y="570"/>
                    <a:pt x="425" y="568"/>
                  </a:cubicBezTo>
                  <a:cubicBezTo>
                    <a:pt x="422" y="568"/>
                    <a:pt x="422" y="569"/>
                    <a:pt x="420" y="570"/>
                  </a:cubicBezTo>
                  <a:cubicBezTo>
                    <a:pt x="420" y="567"/>
                    <a:pt x="417" y="571"/>
                    <a:pt x="417" y="568"/>
                  </a:cubicBezTo>
                  <a:cubicBezTo>
                    <a:pt x="418" y="568"/>
                    <a:pt x="420" y="569"/>
                    <a:pt x="419" y="567"/>
                  </a:cubicBezTo>
                  <a:cubicBezTo>
                    <a:pt x="402" y="567"/>
                    <a:pt x="393" y="575"/>
                    <a:pt x="384" y="583"/>
                  </a:cubicBezTo>
                  <a:cubicBezTo>
                    <a:pt x="385" y="585"/>
                    <a:pt x="386" y="585"/>
                    <a:pt x="384" y="587"/>
                  </a:cubicBezTo>
                  <a:cubicBezTo>
                    <a:pt x="383" y="587"/>
                    <a:pt x="384" y="585"/>
                    <a:pt x="383" y="585"/>
                  </a:cubicBezTo>
                  <a:cubicBezTo>
                    <a:pt x="381" y="588"/>
                    <a:pt x="379" y="587"/>
                    <a:pt x="376" y="589"/>
                  </a:cubicBezTo>
                  <a:cubicBezTo>
                    <a:pt x="375" y="590"/>
                    <a:pt x="378" y="591"/>
                    <a:pt x="375" y="592"/>
                  </a:cubicBezTo>
                  <a:cubicBezTo>
                    <a:pt x="374" y="592"/>
                    <a:pt x="374" y="592"/>
                    <a:pt x="373" y="591"/>
                  </a:cubicBezTo>
                  <a:cubicBezTo>
                    <a:pt x="375" y="591"/>
                    <a:pt x="375" y="590"/>
                    <a:pt x="375" y="589"/>
                  </a:cubicBezTo>
                  <a:cubicBezTo>
                    <a:pt x="372" y="591"/>
                    <a:pt x="367" y="591"/>
                    <a:pt x="365" y="593"/>
                  </a:cubicBezTo>
                  <a:cubicBezTo>
                    <a:pt x="367" y="596"/>
                    <a:pt x="365" y="600"/>
                    <a:pt x="363" y="599"/>
                  </a:cubicBezTo>
                  <a:cubicBezTo>
                    <a:pt x="363" y="596"/>
                    <a:pt x="362" y="597"/>
                    <a:pt x="363" y="595"/>
                  </a:cubicBezTo>
                  <a:cubicBezTo>
                    <a:pt x="354" y="590"/>
                    <a:pt x="347" y="598"/>
                    <a:pt x="340" y="595"/>
                  </a:cubicBezTo>
                  <a:cubicBezTo>
                    <a:pt x="336" y="596"/>
                    <a:pt x="335" y="601"/>
                    <a:pt x="333" y="604"/>
                  </a:cubicBezTo>
                  <a:cubicBezTo>
                    <a:pt x="331" y="604"/>
                    <a:pt x="328" y="604"/>
                    <a:pt x="326" y="606"/>
                  </a:cubicBezTo>
                  <a:cubicBezTo>
                    <a:pt x="324" y="613"/>
                    <a:pt x="333" y="617"/>
                    <a:pt x="340" y="614"/>
                  </a:cubicBezTo>
                  <a:cubicBezTo>
                    <a:pt x="341" y="607"/>
                    <a:pt x="353" y="608"/>
                    <a:pt x="357" y="612"/>
                  </a:cubicBezTo>
                  <a:cubicBezTo>
                    <a:pt x="358" y="610"/>
                    <a:pt x="360" y="610"/>
                    <a:pt x="362" y="611"/>
                  </a:cubicBezTo>
                  <a:cubicBezTo>
                    <a:pt x="362" y="609"/>
                    <a:pt x="361" y="607"/>
                    <a:pt x="363" y="607"/>
                  </a:cubicBezTo>
                  <a:cubicBezTo>
                    <a:pt x="364" y="610"/>
                    <a:pt x="366" y="611"/>
                    <a:pt x="370" y="612"/>
                  </a:cubicBezTo>
                  <a:cubicBezTo>
                    <a:pt x="369" y="609"/>
                    <a:pt x="368" y="608"/>
                    <a:pt x="367" y="606"/>
                  </a:cubicBezTo>
                  <a:cubicBezTo>
                    <a:pt x="366" y="606"/>
                    <a:pt x="363" y="607"/>
                    <a:pt x="363" y="605"/>
                  </a:cubicBezTo>
                  <a:cubicBezTo>
                    <a:pt x="366" y="605"/>
                    <a:pt x="370" y="603"/>
                    <a:pt x="372" y="600"/>
                  </a:cubicBezTo>
                  <a:cubicBezTo>
                    <a:pt x="372" y="598"/>
                    <a:pt x="369" y="598"/>
                    <a:pt x="368" y="596"/>
                  </a:cubicBezTo>
                  <a:cubicBezTo>
                    <a:pt x="369" y="595"/>
                    <a:pt x="370" y="595"/>
                    <a:pt x="372" y="595"/>
                  </a:cubicBezTo>
                  <a:cubicBezTo>
                    <a:pt x="373" y="598"/>
                    <a:pt x="372" y="600"/>
                    <a:pt x="374" y="603"/>
                  </a:cubicBezTo>
                  <a:cubicBezTo>
                    <a:pt x="377" y="603"/>
                    <a:pt x="378" y="602"/>
                    <a:pt x="380" y="601"/>
                  </a:cubicBezTo>
                  <a:cubicBezTo>
                    <a:pt x="381" y="601"/>
                    <a:pt x="380" y="603"/>
                    <a:pt x="382" y="603"/>
                  </a:cubicBezTo>
                  <a:cubicBezTo>
                    <a:pt x="381" y="598"/>
                    <a:pt x="384" y="594"/>
                    <a:pt x="381" y="591"/>
                  </a:cubicBezTo>
                  <a:cubicBezTo>
                    <a:pt x="381" y="591"/>
                    <a:pt x="381" y="590"/>
                    <a:pt x="382" y="590"/>
                  </a:cubicBezTo>
                  <a:cubicBezTo>
                    <a:pt x="385" y="591"/>
                    <a:pt x="384" y="596"/>
                    <a:pt x="383" y="597"/>
                  </a:cubicBezTo>
                  <a:cubicBezTo>
                    <a:pt x="383" y="600"/>
                    <a:pt x="387" y="601"/>
                    <a:pt x="390" y="601"/>
                  </a:cubicBezTo>
                  <a:cubicBezTo>
                    <a:pt x="391" y="601"/>
                    <a:pt x="389" y="597"/>
                    <a:pt x="391" y="597"/>
                  </a:cubicBezTo>
                  <a:cubicBezTo>
                    <a:pt x="390" y="599"/>
                    <a:pt x="393" y="600"/>
                    <a:pt x="394" y="600"/>
                  </a:cubicBezTo>
                  <a:cubicBezTo>
                    <a:pt x="394" y="599"/>
                    <a:pt x="396" y="600"/>
                    <a:pt x="396" y="599"/>
                  </a:cubicBezTo>
                  <a:cubicBezTo>
                    <a:pt x="397" y="596"/>
                    <a:pt x="395" y="596"/>
                    <a:pt x="395" y="594"/>
                  </a:cubicBezTo>
                  <a:cubicBezTo>
                    <a:pt x="396" y="594"/>
                    <a:pt x="396" y="596"/>
                    <a:pt x="398" y="596"/>
                  </a:cubicBezTo>
                  <a:cubicBezTo>
                    <a:pt x="398" y="593"/>
                    <a:pt x="402" y="593"/>
                    <a:pt x="404" y="589"/>
                  </a:cubicBezTo>
                  <a:cubicBezTo>
                    <a:pt x="406" y="585"/>
                    <a:pt x="405" y="578"/>
                    <a:pt x="411" y="582"/>
                  </a:cubicBezTo>
                  <a:cubicBezTo>
                    <a:pt x="409" y="585"/>
                    <a:pt x="407" y="587"/>
                    <a:pt x="406" y="591"/>
                  </a:cubicBezTo>
                  <a:cubicBezTo>
                    <a:pt x="410" y="594"/>
                    <a:pt x="418" y="592"/>
                    <a:pt x="421" y="588"/>
                  </a:cubicBezTo>
                  <a:cubicBezTo>
                    <a:pt x="420" y="589"/>
                    <a:pt x="422" y="589"/>
                    <a:pt x="422" y="590"/>
                  </a:cubicBezTo>
                  <a:cubicBezTo>
                    <a:pt x="424" y="590"/>
                    <a:pt x="424" y="591"/>
                    <a:pt x="426" y="591"/>
                  </a:cubicBezTo>
                  <a:cubicBezTo>
                    <a:pt x="427" y="590"/>
                    <a:pt x="425" y="587"/>
                    <a:pt x="427" y="587"/>
                  </a:cubicBezTo>
                  <a:cubicBezTo>
                    <a:pt x="428" y="587"/>
                    <a:pt x="427" y="591"/>
                    <a:pt x="429" y="590"/>
                  </a:cubicBezTo>
                  <a:cubicBezTo>
                    <a:pt x="430" y="584"/>
                    <a:pt x="440" y="586"/>
                    <a:pt x="441" y="581"/>
                  </a:cubicBezTo>
                  <a:cubicBezTo>
                    <a:pt x="443" y="581"/>
                    <a:pt x="445" y="580"/>
                    <a:pt x="446" y="579"/>
                  </a:cubicBezTo>
                  <a:cubicBezTo>
                    <a:pt x="447" y="579"/>
                    <a:pt x="448" y="579"/>
                    <a:pt x="449" y="580"/>
                  </a:cubicBezTo>
                  <a:cubicBezTo>
                    <a:pt x="447" y="584"/>
                    <a:pt x="447" y="586"/>
                    <a:pt x="445" y="589"/>
                  </a:cubicBezTo>
                  <a:cubicBezTo>
                    <a:pt x="446" y="589"/>
                    <a:pt x="448" y="589"/>
                    <a:pt x="449" y="590"/>
                  </a:cubicBezTo>
                  <a:cubicBezTo>
                    <a:pt x="450" y="586"/>
                    <a:pt x="452" y="585"/>
                    <a:pt x="452" y="581"/>
                  </a:cubicBezTo>
                  <a:cubicBezTo>
                    <a:pt x="453" y="581"/>
                    <a:pt x="453" y="583"/>
                    <a:pt x="454" y="582"/>
                  </a:cubicBezTo>
                  <a:cubicBezTo>
                    <a:pt x="454" y="581"/>
                    <a:pt x="455" y="580"/>
                    <a:pt x="456" y="579"/>
                  </a:cubicBezTo>
                  <a:cubicBezTo>
                    <a:pt x="459" y="580"/>
                    <a:pt x="461" y="577"/>
                    <a:pt x="464" y="580"/>
                  </a:cubicBezTo>
                  <a:cubicBezTo>
                    <a:pt x="464" y="578"/>
                    <a:pt x="466" y="579"/>
                    <a:pt x="467" y="576"/>
                  </a:cubicBezTo>
                  <a:cubicBezTo>
                    <a:pt x="468" y="576"/>
                    <a:pt x="468" y="578"/>
                    <a:pt x="470" y="578"/>
                  </a:cubicBezTo>
                  <a:cubicBezTo>
                    <a:pt x="472" y="578"/>
                    <a:pt x="471" y="575"/>
                    <a:pt x="472" y="574"/>
                  </a:cubicBezTo>
                  <a:cubicBezTo>
                    <a:pt x="473" y="575"/>
                    <a:pt x="473" y="578"/>
                    <a:pt x="475" y="577"/>
                  </a:cubicBezTo>
                  <a:cubicBezTo>
                    <a:pt x="475" y="575"/>
                    <a:pt x="475" y="577"/>
                    <a:pt x="476" y="577"/>
                  </a:cubicBezTo>
                  <a:cubicBezTo>
                    <a:pt x="476" y="571"/>
                    <a:pt x="483" y="572"/>
                    <a:pt x="484" y="567"/>
                  </a:cubicBezTo>
                  <a:cubicBezTo>
                    <a:pt x="481" y="567"/>
                    <a:pt x="482" y="569"/>
                    <a:pt x="480" y="569"/>
                  </a:cubicBezTo>
                  <a:cubicBezTo>
                    <a:pt x="480" y="567"/>
                    <a:pt x="483" y="568"/>
                    <a:pt x="482" y="565"/>
                  </a:cubicBezTo>
                  <a:cubicBezTo>
                    <a:pt x="480" y="564"/>
                    <a:pt x="478" y="565"/>
                    <a:pt x="476" y="563"/>
                  </a:cubicBezTo>
                  <a:cubicBezTo>
                    <a:pt x="478" y="562"/>
                    <a:pt x="478" y="560"/>
                    <a:pt x="480" y="559"/>
                  </a:cubicBezTo>
                  <a:cubicBezTo>
                    <a:pt x="482" y="559"/>
                    <a:pt x="482" y="561"/>
                    <a:pt x="484" y="560"/>
                  </a:cubicBezTo>
                  <a:cubicBezTo>
                    <a:pt x="486" y="558"/>
                    <a:pt x="489" y="559"/>
                    <a:pt x="491" y="559"/>
                  </a:cubicBezTo>
                  <a:cubicBezTo>
                    <a:pt x="492" y="558"/>
                    <a:pt x="491" y="556"/>
                    <a:pt x="491" y="554"/>
                  </a:cubicBezTo>
                  <a:cubicBezTo>
                    <a:pt x="490" y="554"/>
                    <a:pt x="489" y="555"/>
                    <a:pt x="489" y="554"/>
                  </a:cubicBezTo>
                  <a:cubicBezTo>
                    <a:pt x="489" y="553"/>
                    <a:pt x="492" y="553"/>
                    <a:pt x="493" y="552"/>
                  </a:cubicBezTo>
                  <a:cubicBezTo>
                    <a:pt x="492" y="553"/>
                    <a:pt x="494" y="553"/>
                    <a:pt x="494" y="554"/>
                  </a:cubicBezTo>
                  <a:cubicBezTo>
                    <a:pt x="497" y="554"/>
                    <a:pt x="496" y="554"/>
                    <a:pt x="499" y="554"/>
                  </a:cubicBezTo>
                  <a:cubicBezTo>
                    <a:pt x="500" y="552"/>
                    <a:pt x="498" y="552"/>
                    <a:pt x="498" y="550"/>
                  </a:cubicBezTo>
                  <a:cubicBezTo>
                    <a:pt x="499" y="549"/>
                    <a:pt x="499" y="550"/>
                    <a:pt x="501" y="549"/>
                  </a:cubicBezTo>
                  <a:cubicBezTo>
                    <a:pt x="501" y="547"/>
                    <a:pt x="499" y="546"/>
                    <a:pt x="501" y="545"/>
                  </a:cubicBezTo>
                  <a:cubicBezTo>
                    <a:pt x="502" y="547"/>
                    <a:pt x="503" y="549"/>
                    <a:pt x="506" y="550"/>
                  </a:cubicBezTo>
                  <a:cubicBezTo>
                    <a:pt x="507" y="547"/>
                    <a:pt x="510" y="545"/>
                    <a:pt x="512" y="543"/>
                  </a:cubicBezTo>
                  <a:cubicBezTo>
                    <a:pt x="512" y="545"/>
                    <a:pt x="512" y="546"/>
                    <a:pt x="514" y="545"/>
                  </a:cubicBezTo>
                  <a:cubicBezTo>
                    <a:pt x="514" y="544"/>
                    <a:pt x="515" y="542"/>
                    <a:pt x="516" y="541"/>
                  </a:cubicBezTo>
                  <a:cubicBezTo>
                    <a:pt x="516" y="542"/>
                    <a:pt x="518" y="542"/>
                    <a:pt x="520" y="543"/>
                  </a:cubicBezTo>
                  <a:cubicBezTo>
                    <a:pt x="520" y="539"/>
                    <a:pt x="522" y="538"/>
                    <a:pt x="524" y="537"/>
                  </a:cubicBezTo>
                  <a:cubicBezTo>
                    <a:pt x="525" y="535"/>
                    <a:pt x="524" y="534"/>
                    <a:pt x="523" y="533"/>
                  </a:cubicBezTo>
                  <a:cubicBezTo>
                    <a:pt x="526" y="533"/>
                    <a:pt x="525" y="531"/>
                    <a:pt x="525" y="529"/>
                  </a:cubicBezTo>
                  <a:cubicBezTo>
                    <a:pt x="524" y="529"/>
                    <a:pt x="522" y="531"/>
                    <a:pt x="522" y="529"/>
                  </a:cubicBezTo>
                  <a:cubicBezTo>
                    <a:pt x="525" y="528"/>
                    <a:pt x="526" y="526"/>
                    <a:pt x="529" y="525"/>
                  </a:cubicBezTo>
                  <a:cubicBezTo>
                    <a:pt x="529" y="527"/>
                    <a:pt x="530" y="527"/>
                    <a:pt x="532" y="527"/>
                  </a:cubicBezTo>
                  <a:cubicBezTo>
                    <a:pt x="532" y="524"/>
                    <a:pt x="531" y="525"/>
                    <a:pt x="532" y="522"/>
                  </a:cubicBezTo>
                  <a:cubicBezTo>
                    <a:pt x="534" y="524"/>
                    <a:pt x="536" y="522"/>
                    <a:pt x="538" y="523"/>
                  </a:cubicBezTo>
                  <a:cubicBezTo>
                    <a:pt x="538" y="521"/>
                    <a:pt x="538" y="518"/>
                    <a:pt x="541" y="519"/>
                  </a:cubicBezTo>
                  <a:cubicBezTo>
                    <a:pt x="542" y="517"/>
                    <a:pt x="540" y="517"/>
                    <a:pt x="541" y="514"/>
                  </a:cubicBezTo>
                  <a:cubicBezTo>
                    <a:pt x="543" y="516"/>
                    <a:pt x="544" y="517"/>
                    <a:pt x="546" y="518"/>
                  </a:cubicBezTo>
                  <a:cubicBezTo>
                    <a:pt x="547" y="515"/>
                    <a:pt x="549" y="512"/>
                    <a:pt x="553" y="512"/>
                  </a:cubicBezTo>
                  <a:cubicBezTo>
                    <a:pt x="552" y="510"/>
                    <a:pt x="553" y="509"/>
                    <a:pt x="554" y="507"/>
                  </a:cubicBezTo>
                  <a:cubicBezTo>
                    <a:pt x="556" y="508"/>
                    <a:pt x="559" y="510"/>
                    <a:pt x="560" y="507"/>
                  </a:cubicBezTo>
                  <a:cubicBezTo>
                    <a:pt x="561" y="507"/>
                    <a:pt x="561" y="508"/>
                    <a:pt x="562" y="509"/>
                  </a:cubicBezTo>
                  <a:cubicBezTo>
                    <a:pt x="563" y="508"/>
                    <a:pt x="563" y="506"/>
                    <a:pt x="564" y="505"/>
                  </a:cubicBezTo>
                  <a:cubicBezTo>
                    <a:pt x="565" y="508"/>
                    <a:pt x="565" y="504"/>
                    <a:pt x="566" y="504"/>
                  </a:cubicBezTo>
                  <a:cubicBezTo>
                    <a:pt x="565" y="505"/>
                    <a:pt x="566" y="506"/>
                    <a:pt x="568" y="506"/>
                  </a:cubicBezTo>
                  <a:cubicBezTo>
                    <a:pt x="570" y="504"/>
                    <a:pt x="570" y="502"/>
                    <a:pt x="572" y="499"/>
                  </a:cubicBezTo>
                  <a:cubicBezTo>
                    <a:pt x="573" y="498"/>
                    <a:pt x="572" y="497"/>
                    <a:pt x="571" y="496"/>
                  </a:cubicBezTo>
                  <a:cubicBezTo>
                    <a:pt x="573" y="497"/>
                    <a:pt x="575" y="496"/>
                    <a:pt x="575" y="495"/>
                  </a:cubicBezTo>
                  <a:cubicBezTo>
                    <a:pt x="575" y="493"/>
                    <a:pt x="573" y="493"/>
                    <a:pt x="574" y="491"/>
                  </a:cubicBezTo>
                  <a:cubicBezTo>
                    <a:pt x="578" y="492"/>
                    <a:pt x="577" y="488"/>
                    <a:pt x="578" y="487"/>
                  </a:cubicBezTo>
                  <a:cubicBezTo>
                    <a:pt x="583" y="488"/>
                    <a:pt x="588" y="483"/>
                    <a:pt x="589" y="479"/>
                  </a:cubicBezTo>
                  <a:cubicBezTo>
                    <a:pt x="589" y="479"/>
                    <a:pt x="590" y="479"/>
                    <a:pt x="591" y="479"/>
                  </a:cubicBezTo>
                  <a:cubicBezTo>
                    <a:pt x="590" y="472"/>
                    <a:pt x="584" y="474"/>
                    <a:pt x="583" y="468"/>
                  </a:cubicBezTo>
                  <a:cubicBezTo>
                    <a:pt x="578" y="470"/>
                    <a:pt x="575" y="466"/>
                    <a:pt x="573" y="470"/>
                  </a:cubicBezTo>
                  <a:cubicBezTo>
                    <a:pt x="572" y="465"/>
                    <a:pt x="575" y="464"/>
                    <a:pt x="575" y="460"/>
                  </a:cubicBezTo>
                  <a:cubicBezTo>
                    <a:pt x="579" y="460"/>
                    <a:pt x="577" y="455"/>
                    <a:pt x="583" y="456"/>
                  </a:cubicBezTo>
                  <a:cubicBezTo>
                    <a:pt x="583" y="454"/>
                    <a:pt x="583" y="453"/>
                    <a:pt x="583" y="451"/>
                  </a:cubicBezTo>
                  <a:cubicBezTo>
                    <a:pt x="584" y="451"/>
                    <a:pt x="585" y="451"/>
                    <a:pt x="586" y="451"/>
                  </a:cubicBezTo>
                  <a:cubicBezTo>
                    <a:pt x="587" y="450"/>
                    <a:pt x="586" y="448"/>
                    <a:pt x="588" y="448"/>
                  </a:cubicBezTo>
                  <a:cubicBezTo>
                    <a:pt x="593" y="451"/>
                    <a:pt x="597" y="446"/>
                    <a:pt x="598" y="441"/>
                  </a:cubicBezTo>
                  <a:cubicBezTo>
                    <a:pt x="597" y="441"/>
                    <a:pt x="597" y="440"/>
                    <a:pt x="596" y="440"/>
                  </a:cubicBezTo>
                  <a:cubicBezTo>
                    <a:pt x="604" y="443"/>
                    <a:pt x="608" y="430"/>
                    <a:pt x="603" y="427"/>
                  </a:cubicBezTo>
                  <a:cubicBezTo>
                    <a:pt x="604" y="427"/>
                    <a:pt x="604" y="428"/>
                    <a:pt x="606" y="427"/>
                  </a:cubicBezTo>
                  <a:cubicBezTo>
                    <a:pt x="608" y="425"/>
                    <a:pt x="610" y="423"/>
                    <a:pt x="613" y="421"/>
                  </a:cubicBezTo>
                  <a:cubicBezTo>
                    <a:pt x="613" y="419"/>
                    <a:pt x="610" y="420"/>
                    <a:pt x="611" y="417"/>
                  </a:cubicBezTo>
                  <a:cubicBezTo>
                    <a:pt x="615" y="415"/>
                    <a:pt x="616" y="407"/>
                    <a:pt x="623" y="409"/>
                  </a:cubicBezTo>
                  <a:cubicBezTo>
                    <a:pt x="623" y="406"/>
                    <a:pt x="622" y="405"/>
                    <a:pt x="621" y="403"/>
                  </a:cubicBezTo>
                  <a:cubicBezTo>
                    <a:pt x="624" y="400"/>
                    <a:pt x="627" y="397"/>
                    <a:pt x="633" y="397"/>
                  </a:cubicBezTo>
                  <a:cubicBezTo>
                    <a:pt x="635" y="392"/>
                    <a:pt x="642" y="386"/>
                    <a:pt x="646" y="389"/>
                  </a:cubicBezTo>
                  <a:cubicBezTo>
                    <a:pt x="649" y="389"/>
                    <a:pt x="653" y="388"/>
                    <a:pt x="655" y="390"/>
                  </a:cubicBezTo>
                  <a:cubicBezTo>
                    <a:pt x="653" y="389"/>
                    <a:pt x="653" y="391"/>
                    <a:pt x="652" y="392"/>
                  </a:cubicBezTo>
                  <a:cubicBezTo>
                    <a:pt x="654" y="395"/>
                    <a:pt x="657" y="396"/>
                    <a:pt x="659" y="399"/>
                  </a:cubicBezTo>
                  <a:cubicBezTo>
                    <a:pt x="655" y="400"/>
                    <a:pt x="649" y="402"/>
                    <a:pt x="647" y="396"/>
                  </a:cubicBezTo>
                  <a:cubicBezTo>
                    <a:pt x="640" y="400"/>
                    <a:pt x="635" y="406"/>
                    <a:pt x="627" y="408"/>
                  </a:cubicBezTo>
                  <a:cubicBezTo>
                    <a:pt x="634" y="422"/>
                    <a:pt x="620" y="432"/>
                    <a:pt x="617" y="444"/>
                  </a:cubicBezTo>
                  <a:cubicBezTo>
                    <a:pt x="619" y="448"/>
                    <a:pt x="623" y="450"/>
                    <a:pt x="627" y="451"/>
                  </a:cubicBezTo>
                  <a:cubicBezTo>
                    <a:pt x="628" y="450"/>
                    <a:pt x="626" y="450"/>
                    <a:pt x="626" y="449"/>
                  </a:cubicBezTo>
                  <a:cubicBezTo>
                    <a:pt x="629" y="448"/>
                    <a:pt x="633" y="445"/>
                    <a:pt x="634" y="444"/>
                  </a:cubicBezTo>
                  <a:cubicBezTo>
                    <a:pt x="632" y="449"/>
                    <a:pt x="627" y="451"/>
                    <a:pt x="625" y="455"/>
                  </a:cubicBezTo>
                  <a:cubicBezTo>
                    <a:pt x="619" y="454"/>
                    <a:pt x="615" y="459"/>
                    <a:pt x="615" y="464"/>
                  </a:cubicBezTo>
                  <a:cubicBezTo>
                    <a:pt x="617" y="465"/>
                    <a:pt x="618" y="467"/>
                    <a:pt x="621" y="468"/>
                  </a:cubicBezTo>
                  <a:cubicBezTo>
                    <a:pt x="622" y="468"/>
                    <a:pt x="623" y="468"/>
                    <a:pt x="624" y="468"/>
                  </a:cubicBezTo>
                  <a:cubicBezTo>
                    <a:pt x="624" y="466"/>
                    <a:pt x="626" y="467"/>
                    <a:pt x="627" y="465"/>
                  </a:cubicBezTo>
                  <a:cubicBezTo>
                    <a:pt x="628" y="466"/>
                    <a:pt x="630" y="466"/>
                    <a:pt x="632" y="466"/>
                  </a:cubicBezTo>
                  <a:cubicBezTo>
                    <a:pt x="633" y="466"/>
                    <a:pt x="633" y="464"/>
                    <a:pt x="634" y="464"/>
                  </a:cubicBezTo>
                  <a:cubicBezTo>
                    <a:pt x="633" y="465"/>
                    <a:pt x="633" y="466"/>
                    <a:pt x="636" y="467"/>
                  </a:cubicBezTo>
                  <a:cubicBezTo>
                    <a:pt x="638" y="464"/>
                    <a:pt x="638" y="458"/>
                    <a:pt x="643" y="458"/>
                  </a:cubicBezTo>
                  <a:cubicBezTo>
                    <a:pt x="643" y="458"/>
                    <a:pt x="643" y="456"/>
                    <a:pt x="644" y="456"/>
                  </a:cubicBezTo>
                  <a:cubicBezTo>
                    <a:pt x="649" y="458"/>
                    <a:pt x="656" y="451"/>
                    <a:pt x="655" y="444"/>
                  </a:cubicBezTo>
                  <a:cubicBezTo>
                    <a:pt x="657" y="445"/>
                    <a:pt x="657" y="449"/>
                    <a:pt x="660" y="449"/>
                  </a:cubicBezTo>
                  <a:cubicBezTo>
                    <a:pt x="660" y="445"/>
                    <a:pt x="658" y="442"/>
                    <a:pt x="660" y="440"/>
                  </a:cubicBezTo>
                  <a:cubicBezTo>
                    <a:pt x="661" y="442"/>
                    <a:pt x="660" y="446"/>
                    <a:pt x="663" y="446"/>
                  </a:cubicBezTo>
                  <a:cubicBezTo>
                    <a:pt x="662" y="440"/>
                    <a:pt x="662" y="438"/>
                    <a:pt x="666" y="436"/>
                  </a:cubicBezTo>
                  <a:cubicBezTo>
                    <a:pt x="666" y="438"/>
                    <a:pt x="667" y="439"/>
                    <a:pt x="667" y="440"/>
                  </a:cubicBezTo>
                  <a:cubicBezTo>
                    <a:pt x="670" y="440"/>
                    <a:pt x="668" y="436"/>
                    <a:pt x="670" y="436"/>
                  </a:cubicBezTo>
                  <a:cubicBezTo>
                    <a:pt x="673" y="439"/>
                    <a:pt x="677" y="436"/>
                    <a:pt x="680" y="439"/>
                  </a:cubicBezTo>
                  <a:cubicBezTo>
                    <a:pt x="682" y="437"/>
                    <a:pt x="682" y="436"/>
                    <a:pt x="684" y="438"/>
                  </a:cubicBezTo>
                  <a:cubicBezTo>
                    <a:pt x="684" y="435"/>
                    <a:pt x="685" y="434"/>
                    <a:pt x="685" y="431"/>
                  </a:cubicBezTo>
                  <a:cubicBezTo>
                    <a:pt x="688" y="433"/>
                    <a:pt x="690" y="429"/>
                    <a:pt x="691" y="427"/>
                  </a:cubicBezTo>
                  <a:cubicBezTo>
                    <a:pt x="690" y="426"/>
                    <a:pt x="688" y="426"/>
                    <a:pt x="687" y="425"/>
                  </a:cubicBezTo>
                  <a:cubicBezTo>
                    <a:pt x="689" y="423"/>
                    <a:pt x="690" y="421"/>
                    <a:pt x="693" y="420"/>
                  </a:cubicBezTo>
                  <a:cubicBezTo>
                    <a:pt x="693" y="416"/>
                    <a:pt x="691" y="415"/>
                    <a:pt x="690" y="412"/>
                  </a:cubicBezTo>
                  <a:cubicBezTo>
                    <a:pt x="688" y="412"/>
                    <a:pt x="687" y="417"/>
                    <a:pt x="686" y="416"/>
                  </a:cubicBezTo>
                  <a:cubicBezTo>
                    <a:pt x="689" y="413"/>
                    <a:pt x="686" y="410"/>
                    <a:pt x="687" y="406"/>
                  </a:cubicBezTo>
                  <a:cubicBezTo>
                    <a:pt x="685" y="405"/>
                    <a:pt x="685" y="409"/>
                    <a:pt x="685" y="408"/>
                  </a:cubicBezTo>
                  <a:cubicBezTo>
                    <a:pt x="685" y="403"/>
                    <a:pt x="687" y="400"/>
                    <a:pt x="688" y="396"/>
                  </a:cubicBezTo>
                  <a:cubicBezTo>
                    <a:pt x="688" y="400"/>
                    <a:pt x="691" y="396"/>
                    <a:pt x="691" y="397"/>
                  </a:cubicBezTo>
                  <a:cubicBezTo>
                    <a:pt x="689" y="399"/>
                    <a:pt x="688" y="402"/>
                    <a:pt x="687" y="405"/>
                  </a:cubicBezTo>
                  <a:cubicBezTo>
                    <a:pt x="689" y="406"/>
                    <a:pt x="690" y="406"/>
                    <a:pt x="692" y="407"/>
                  </a:cubicBezTo>
                  <a:cubicBezTo>
                    <a:pt x="692" y="404"/>
                    <a:pt x="693" y="405"/>
                    <a:pt x="696" y="405"/>
                  </a:cubicBezTo>
                  <a:cubicBezTo>
                    <a:pt x="697" y="404"/>
                    <a:pt x="695" y="402"/>
                    <a:pt x="696" y="402"/>
                  </a:cubicBezTo>
                  <a:cubicBezTo>
                    <a:pt x="697" y="403"/>
                    <a:pt x="697" y="404"/>
                    <a:pt x="699" y="404"/>
                  </a:cubicBezTo>
                  <a:cubicBezTo>
                    <a:pt x="699" y="403"/>
                    <a:pt x="698" y="402"/>
                    <a:pt x="699" y="401"/>
                  </a:cubicBezTo>
                  <a:cubicBezTo>
                    <a:pt x="700" y="402"/>
                    <a:pt x="701" y="402"/>
                    <a:pt x="703" y="403"/>
                  </a:cubicBezTo>
                  <a:cubicBezTo>
                    <a:pt x="704" y="399"/>
                    <a:pt x="707" y="401"/>
                    <a:pt x="708" y="397"/>
                  </a:cubicBezTo>
                  <a:cubicBezTo>
                    <a:pt x="707" y="399"/>
                    <a:pt x="708" y="399"/>
                    <a:pt x="709" y="400"/>
                  </a:cubicBezTo>
                  <a:cubicBezTo>
                    <a:pt x="712" y="400"/>
                    <a:pt x="712" y="396"/>
                    <a:pt x="715" y="395"/>
                  </a:cubicBezTo>
                  <a:cubicBezTo>
                    <a:pt x="714" y="397"/>
                    <a:pt x="713" y="398"/>
                    <a:pt x="713" y="399"/>
                  </a:cubicBezTo>
                  <a:cubicBezTo>
                    <a:pt x="714" y="401"/>
                    <a:pt x="716" y="404"/>
                    <a:pt x="718" y="405"/>
                  </a:cubicBezTo>
                  <a:cubicBezTo>
                    <a:pt x="717" y="405"/>
                    <a:pt x="716" y="406"/>
                    <a:pt x="715" y="406"/>
                  </a:cubicBezTo>
                  <a:cubicBezTo>
                    <a:pt x="716" y="412"/>
                    <a:pt x="722" y="408"/>
                    <a:pt x="725" y="407"/>
                  </a:cubicBezTo>
                  <a:cubicBezTo>
                    <a:pt x="725" y="409"/>
                    <a:pt x="721" y="409"/>
                    <a:pt x="723" y="411"/>
                  </a:cubicBezTo>
                  <a:cubicBezTo>
                    <a:pt x="726" y="411"/>
                    <a:pt x="727" y="409"/>
                    <a:pt x="729" y="411"/>
                  </a:cubicBezTo>
                  <a:cubicBezTo>
                    <a:pt x="725" y="413"/>
                    <a:pt x="722" y="417"/>
                    <a:pt x="717" y="415"/>
                  </a:cubicBezTo>
                  <a:cubicBezTo>
                    <a:pt x="716" y="417"/>
                    <a:pt x="715" y="418"/>
                    <a:pt x="715" y="421"/>
                  </a:cubicBezTo>
                  <a:cubicBezTo>
                    <a:pt x="714" y="422"/>
                    <a:pt x="717" y="421"/>
                    <a:pt x="717" y="423"/>
                  </a:cubicBezTo>
                  <a:cubicBezTo>
                    <a:pt x="716" y="423"/>
                    <a:pt x="715" y="424"/>
                    <a:pt x="716" y="425"/>
                  </a:cubicBezTo>
                  <a:cubicBezTo>
                    <a:pt x="716" y="425"/>
                    <a:pt x="716" y="425"/>
                    <a:pt x="717" y="426"/>
                  </a:cubicBezTo>
                  <a:cubicBezTo>
                    <a:pt x="721" y="424"/>
                    <a:pt x="723" y="421"/>
                    <a:pt x="727" y="420"/>
                  </a:cubicBezTo>
                  <a:cubicBezTo>
                    <a:pt x="728" y="418"/>
                    <a:pt x="727" y="418"/>
                    <a:pt x="727" y="416"/>
                  </a:cubicBezTo>
                  <a:cubicBezTo>
                    <a:pt x="729" y="416"/>
                    <a:pt x="728" y="415"/>
                    <a:pt x="730" y="415"/>
                  </a:cubicBezTo>
                  <a:cubicBezTo>
                    <a:pt x="728" y="416"/>
                    <a:pt x="729" y="416"/>
                    <a:pt x="730" y="417"/>
                  </a:cubicBezTo>
                  <a:cubicBezTo>
                    <a:pt x="736" y="414"/>
                    <a:pt x="737" y="420"/>
                    <a:pt x="742" y="420"/>
                  </a:cubicBezTo>
                  <a:cubicBezTo>
                    <a:pt x="745" y="418"/>
                    <a:pt x="749" y="416"/>
                    <a:pt x="750" y="411"/>
                  </a:cubicBezTo>
                  <a:cubicBezTo>
                    <a:pt x="751" y="415"/>
                    <a:pt x="749" y="417"/>
                    <a:pt x="748" y="421"/>
                  </a:cubicBezTo>
                  <a:cubicBezTo>
                    <a:pt x="750" y="422"/>
                    <a:pt x="751" y="422"/>
                    <a:pt x="754" y="423"/>
                  </a:cubicBezTo>
                  <a:cubicBezTo>
                    <a:pt x="753" y="423"/>
                    <a:pt x="753" y="424"/>
                    <a:pt x="754" y="425"/>
                  </a:cubicBezTo>
                  <a:cubicBezTo>
                    <a:pt x="756" y="426"/>
                    <a:pt x="759" y="426"/>
                    <a:pt x="762" y="425"/>
                  </a:cubicBezTo>
                  <a:cubicBezTo>
                    <a:pt x="760" y="427"/>
                    <a:pt x="765" y="427"/>
                    <a:pt x="766" y="429"/>
                  </a:cubicBezTo>
                  <a:cubicBezTo>
                    <a:pt x="765" y="430"/>
                    <a:pt x="762" y="428"/>
                    <a:pt x="762" y="431"/>
                  </a:cubicBezTo>
                  <a:cubicBezTo>
                    <a:pt x="765" y="430"/>
                    <a:pt x="767" y="431"/>
                    <a:pt x="770" y="432"/>
                  </a:cubicBezTo>
                  <a:cubicBezTo>
                    <a:pt x="779" y="428"/>
                    <a:pt x="790" y="425"/>
                    <a:pt x="800" y="426"/>
                  </a:cubicBezTo>
                  <a:cubicBezTo>
                    <a:pt x="809" y="426"/>
                    <a:pt x="814" y="431"/>
                    <a:pt x="818" y="425"/>
                  </a:cubicBezTo>
                  <a:cubicBezTo>
                    <a:pt x="818" y="422"/>
                    <a:pt x="815" y="423"/>
                    <a:pt x="816" y="421"/>
                  </a:cubicBezTo>
                  <a:cubicBezTo>
                    <a:pt x="817" y="422"/>
                    <a:pt x="819" y="424"/>
                    <a:pt x="819" y="427"/>
                  </a:cubicBezTo>
                  <a:cubicBezTo>
                    <a:pt x="817" y="427"/>
                    <a:pt x="816" y="428"/>
                    <a:pt x="815" y="430"/>
                  </a:cubicBezTo>
                  <a:cubicBezTo>
                    <a:pt x="818" y="431"/>
                    <a:pt x="823" y="434"/>
                    <a:pt x="828" y="435"/>
                  </a:cubicBezTo>
                  <a:cubicBezTo>
                    <a:pt x="837" y="437"/>
                    <a:pt x="843" y="432"/>
                    <a:pt x="848" y="428"/>
                  </a:cubicBezTo>
                  <a:cubicBezTo>
                    <a:pt x="848" y="425"/>
                    <a:pt x="849" y="424"/>
                    <a:pt x="850" y="423"/>
                  </a:cubicBezTo>
                  <a:cubicBezTo>
                    <a:pt x="849" y="427"/>
                    <a:pt x="852" y="429"/>
                    <a:pt x="853" y="432"/>
                  </a:cubicBezTo>
                  <a:cubicBezTo>
                    <a:pt x="852" y="435"/>
                    <a:pt x="851" y="437"/>
                    <a:pt x="848" y="438"/>
                  </a:cubicBezTo>
                  <a:cubicBezTo>
                    <a:pt x="850" y="442"/>
                    <a:pt x="856" y="443"/>
                    <a:pt x="861" y="444"/>
                  </a:cubicBezTo>
                  <a:cubicBezTo>
                    <a:pt x="868" y="447"/>
                    <a:pt x="875" y="452"/>
                    <a:pt x="883" y="452"/>
                  </a:cubicBezTo>
                  <a:cubicBezTo>
                    <a:pt x="884" y="455"/>
                    <a:pt x="888" y="456"/>
                    <a:pt x="889" y="458"/>
                  </a:cubicBezTo>
                  <a:cubicBezTo>
                    <a:pt x="890" y="459"/>
                    <a:pt x="890" y="460"/>
                    <a:pt x="890" y="461"/>
                  </a:cubicBezTo>
                  <a:cubicBezTo>
                    <a:pt x="896" y="466"/>
                    <a:pt x="903" y="470"/>
                    <a:pt x="910" y="473"/>
                  </a:cubicBezTo>
                  <a:cubicBezTo>
                    <a:pt x="911" y="473"/>
                    <a:pt x="910" y="472"/>
                    <a:pt x="912" y="472"/>
                  </a:cubicBezTo>
                  <a:cubicBezTo>
                    <a:pt x="914" y="474"/>
                    <a:pt x="917" y="476"/>
                    <a:pt x="920" y="478"/>
                  </a:cubicBezTo>
                  <a:cubicBezTo>
                    <a:pt x="923" y="476"/>
                    <a:pt x="921" y="475"/>
                    <a:pt x="920" y="473"/>
                  </a:cubicBezTo>
                  <a:cubicBezTo>
                    <a:pt x="924" y="475"/>
                    <a:pt x="928" y="471"/>
                    <a:pt x="931" y="470"/>
                  </a:cubicBezTo>
                  <a:cubicBezTo>
                    <a:pt x="931" y="467"/>
                    <a:pt x="929" y="465"/>
                    <a:pt x="928" y="463"/>
                  </a:cubicBezTo>
                  <a:cubicBezTo>
                    <a:pt x="930" y="464"/>
                    <a:pt x="931" y="463"/>
                    <a:pt x="931" y="462"/>
                  </a:cubicBezTo>
                  <a:cubicBezTo>
                    <a:pt x="934" y="463"/>
                    <a:pt x="931" y="466"/>
                    <a:pt x="932" y="468"/>
                  </a:cubicBezTo>
                  <a:cubicBezTo>
                    <a:pt x="935" y="468"/>
                    <a:pt x="936" y="466"/>
                    <a:pt x="939" y="466"/>
                  </a:cubicBezTo>
                  <a:cubicBezTo>
                    <a:pt x="944" y="467"/>
                    <a:pt x="944" y="472"/>
                    <a:pt x="950" y="472"/>
                  </a:cubicBezTo>
                  <a:cubicBezTo>
                    <a:pt x="951" y="469"/>
                    <a:pt x="951" y="467"/>
                    <a:pt x="950" y="464"/>
                  </a:cubicBezTo>
                  <a:cubicBezTo>
                    <a:pt x="950" y="464"/>
                    <a:pt x="950" y="464"/>
                    <a:pt x="950" y="464"/>
                  </a:cubicBezTo>
                  <a:cubicBezTo>
                    <a:pt x="950" y="464"/>
                    <a:pt x="950" y="464"/>
                    <a:pt x="950" y="464"/>
                  </a:cubicBezTo>
                  <a:cubicBezTo>
                    <a:pt x="951" y="468"/>
                    <a:pt x="956" y="472"/>
                    <a:pt x="957" y="474"/>
                  </a:cubicBezTo>
                  <a:cubicBezTo>
                    <a:pt x="958" y="477"/>
                    <a:pt x="960" y="481"/>
                    <a:pt x="961" y="484"/>
                  </a:cubicBezTo>
                  <a:cubicBezTo>
                    <a:pt x="962" y="492"/>
                    <a:pt x="968" y="495"/>
                    <a:pt x="968" y="503"/>
                  </a:cubicBezTo>
                  <a:cubicBezTo>
                    <a:pt x="965" y="506"/>
                    <a:pt x="970" y="510"/>
                    <a:pt x="969" y="513"/>
                  </a:cubicBezTo>
                  <a:cubicBezTo>
                    <a:pt x="971" y="514"/>
                    <a:pt x="971" y="513"/>
                    <a:pt x="973" y="513"/>
                  </a:cubicBezTo>
                  <a:cubicBezTo>
                    <a:pt x="974" y="507"/>
                    <a:pt x="980" y="505"/>
                    <a:pt x="978" y="499"/>
                  </a:cubicBezTo>
                  <a:cubicBezTo>
                    <a:pt x="979" y="499"/>
                    <a:pt x="979" y="500"/>
                    <a:pt x="981" y="500"/>
                  </a:cubicBezTo>
                  <a:cubicBezTo>
                    <a:pt x="981" y="499"/>
                    <a:pt x="982" y="498"/>
                    <a:pt x="983" y="497"/>
                  </a:cubicBezTo>
                  <a:cubicBezTo>
                    <a:pt x="982" y="495"/>
                    <a:pt x="981" y="494"/>
                    <a:pt x="981" y="493"/>
                  </a:cubicBezTo>
                  <a:cubicBezTo>
                    <a:pt x="982" y="493"/>
                    <a:pt x="982" y="493"/>
                    <a:pt x="982" y="493"/>
                  </a:cubicBezTo>
                  <a:cubicBezTo>
                    <a:pt x="979" y="487"/>
                    <a:pt x="971" y="482"/>
                    <a:pt x="969" y="477"/>
                  </a:cubicBezTo>
                  <a:cubicBezTo>
                    <a:pt x="973" y="479"/>
                    <a:pt x="976" y="487"/>
                    <a:pt x="982" y="489"/>
                  </a:cubicBezTo>
                  <a:cubicBezTo>
                    <a:pt x="980" y="481"/>
                    <a:pt x="971" y="475"/>
                    <a:pt x="969" y="468"/>
                  </a:cubicBezTo>
                  <a:cubicBezTo>
                    <a:pt x="967" y="467"/>
                    <a:pt x="967" y="470"/>
                    <a:pt x="966" y="468"/>
                  </a:cubicBezTo>
                  <a:cubicBezTo>
                    <a:pt x="967" y="468"/>
                    <a:pt x="968" y="467"/>
                    <a:pt x="970" y="467"/>
                  </a:cubicBezTo>
                  <a:cubicBezTo>
                    <a:pt x="971" y="474"/>
                    <a:pt x="978" y="474"/>
                    <a:pt x="981" y="480"/>
                  </a:cubicBezTo>
                  <a:cubicBezTo>
                    <a:pt x="984" y="480"/>
                    <a:pt x="986" y="481"/>
                    <a:pt x="987" y="482"/>
                  </a:cubicBezTo>
                  <a:cubicBezTo>
                    <a:pt x="985" y="483"/>
                    <a:pt x="985" y="481"/>
                    <a:pt x="983" y="482"/>
                  </a:cubicBezTo>
                  <a:cubicBezTo>
                    <a:pt x="982" y="486"/>
                    <a:pt x="984" y="488"/>
                    <a:pt x="987" y="489"/>
                  </a:cubicBezTo>
                  <a:cubicBezTo>
                    <a:pt x="987" y="492"/>
                    <a:pt x="989" y="492"/>
                    <a:pt x="989" y="495"/>
                  </a:cubicBezTo>
                  <a:cubicBezTo>
                    <a:pt x="990" y="496"/>
                    <a:pt x="992" y="495"/>
                    <a:pt x="993" y="496"/>
                  </a:cubicBezTo>
                  <a:cubicBezTo>
                    <a:pt x="992" y="497"/>
                    <a:pt x="990" y="497"/>
                    <a:pt x="989" y="497"/>
                  </a:cubicBezTo>
                  <a:cubicBezTo>
                    <a:pt x="989" y="500"/>
                    <a:pt x="991" y="500"/>
                    <a:pt x="989" y="502"/>
                  </a:cubicBezTo>
                  <a:cubicBezTo>
                    <a:pt x="992" y="502"/>
                    <a:pt x="996" y="506"/>
                    <a:pt x="998" y="502"/>
                  </a:cubicBezTo>
                  <a:cubicBezTo>
                    <a:pt x="998" y="503"/>
                    <a:pt x="998" y="503"/>
                    <a:pt x="998" y="504"/>
                  </a:cubicBezTo>
                  <a:cubicBezTo>
                    <a:pt x="1003" y="504"/>
                    <a:pt x="1006" y="508"/>
                    <a:pt x="1008" y="511"/>
                  </a:cubicBezTo>
                  <a:cubicBezTo>
                    <a:pt x="1010" y="511"/>
                    <a:pt x="1011" y="513"/>
                    <a:pt x="1014" y="513"/>
                  </a:cubicBezTo>
                  <a:cubicBezTo>
                    <a:pt x="1014" y="515"/>
                    <a:pt x="1016" y="516"/>
                    <a:pt x="1014" y="517"/>
                  </a:cubicBezTo>
                  <a:cubicBezTo>
                    <a:pt x="1010" y="513"/>
                    <a:pt x="1005" y="510"/>
                    <a:pt x="1001" y="505"/>
                  </a:cubicBezTo>
                  <a:cubicBezTo>
                    <a:pt x="994" y="508"/>
                    <a:pt x="987" y="504"/>
                    <a:pt x="981" y="507"/>
                  </a:cubicBezTo>
                  <a:cubicBezTo>
                    <a:pt x="981" y="509"/>
                    <a:pt x="981" y="510"/>
                    <a:pt x="981" y="511"/>
                  </a:cubicBezTo>
                  <a:cubicBezTo>
                    <a:pt x="985" y="511"/>
                    <a:pt x="986" y="515"/>
                    <a:pt x="986" y="517"/>
                  </a:cubicBezTo>
                  <a:cubicBezTo>
                    <a:pt x="984" y="515"/>
                    <a:pt x="981" y="514"/>
                    <a:pt x="977" y="514"/>
                  </a:cubicBezTo>
                  <a:cubicBezTo>
                    <a:pt x="973" y="518"/>
                    <a:pt x="976" y="525"/>
                    <a:pt x="981" y="527"/>
                  </a:cubicBezTo>
                  <a:cubicBezTo>
                    <a:pt x="980" y="527"/>
                    <a:pt x="979" y="528"/>
                    <a:pt x="979" y="529"/>
                  </a:cubicBezTo>
                  <a:cubicBezTo>
                    <a:pt x="983" y="529"/>
                    <a:pt x="985" y="531"/>
                    <a:pt x="986" y="533"/>
                  </a:cubicBezTo>
                  <a:cubicBezTo>
                    <a:pt x="985" y="533"/>
                    <a:pt x="984" y="532"/>
                    <a:pt x="983" y="532"/>
                  </a:cubicBezTo>
                  <a:cubicBezTo>
                    <a:pt x="981" y="537"/>
                    <a:pt x="984" y="547"/>
                    <a:pt x="990" y="549"/>
                  </a:cubicBezTo>
                  <a:cubicBezTo>
                    <a:pt x="989" y="546"/>
                    <a:pt x="990" y="546"/>
                    <a:pt x="989" y="544"/>
                  </a:cubicBezTo>
                  <a:cubicBezTo>
                    <a:pt x="990" y="545"/>
                    <a:pt x="990" y="546"/>
                    <a:pt x="992" y="545"/>
                  </a:cubicBezTo>
                  <a:cubicBezTo>
                    <a:pt x="993" y="541"/>
                    <a:pt x="991" y="538"/>
                    <a:pt x="993" y="536"/>
                  </a:cubicBezTo>
                  <a:cubicBezTo>
                    <a:pt x="991" y="532"/>
                    <a:pt x="991" y="532"/>
                    <a:pt x="990" y="526"/>
                  </a:cubicBezTo>
                  <a:cubicBezTo>
                    <a:pt x="991" y="527"/>
                    <a:pt x="991" y="526"/>
                    <a:pt x="993" y="526"/>
                  </a:cubicBezTo>
                  <a:cubicBezTo>
                    <a:pt x="993" y="528"/>
                    <a:pt x="993" y="529"/>
                    <a:pt x="994" y="530"/>
                  </a:cubicBezTo>
                  <a:cubicBezTo>
                    <a:pt x="999" y="531"/>
                    <a:pt x="1000" y="526"/>
                    <a:pt x="1005" y="528"/>
                  </a:cubicBezTo>
                  <a:cubicBezTo>
                    <a:pt x="1006" y="527"/>
                    <a:pt x="1005" y="525"/>
                    <a:pt x="1006" y="524"/>
                  </a:cubicBezTo>
                  <a:cubicBezTo>
                    <a:pt x="1014" y="526"/>
                    <a:pt x="1014" y="519"/>
                    <a:pt x="1019" y="518"/>
                  </a:cubicBezTo>
                  <a:cubicBezTo>
                    <a:pt x="1021" y="521"/>
                    <a:pt x="1019" y="520"/>
                    <a:pt x="1020" y="524"/>
                  </a:cubicBezTo>
                  <a:cubicBezTo>
                    <a:pt x="1018" y="522"/>
                    <a:pt x="1018" y="524"/>
                    <a:pt x="1017" y="525"/>
                  </a:cubicBezTo>
                  <a:cubicBezTo>
                    <a:pt x="1014" y="522"/>
                    <a:pt x="1013" y="525"/>
                    <a:pt x="1009" y="525"/>
                  </a:cubicBezTo>
                  <a:cubicBezTo>
                    <a:pt x="1008" y="526"/>
                    <a:pt x="1007" y="528"/>
                    <a:pt x="1007" y="532"/>
                  </a:cubicBezTo>
                  <a:cubicBezTo>
                    <a:pt x="1010" y="532"/>
                    <a:pt x="1011" y="533"/>
                    <a:pt x="1012" y="534"/>
                  </a:cubicBezTo>
                  <a:cubicBezTo>
                    <a:pt x="1014" y="534"/>
                    <a:pt x="1014" y="533"/>
                    <a:pt x="1016" y="533"/>
                  </a:cubicBezTo>
                  <a:cubicBezTo>
                    <a:pt x="1016" y="536"/>
                    <a:pt x="1017" y="539"/>
                    <a:pt x="1020" y="540"/>
                  </a:cubicBezTo>
                  <a:cubicBezTo>
                    <a:pt x="1020" y="539"/>
                    <a:pt x="1021" y="538"/>
                    <a:pt x="1022" y="538"/>
                  </a:cubicBezTo>
                  <a:cubicBezTo>
                    <a:pt x="1023" y="540"/>
                    <a:pt x="1023" y="541"/>
                    <a:pt x="1025" y="543"/>
                  </a:cubicBezTo>
                  <a:cubicBezTo>
                    <a:pt x="1028" y="543"/>
                    <a:pt x="1030" y="542"/>
                    <a:pt x="1031" y="541"/>
                  </a:cubicBezTo>
                  <a:cubicBezTo>
                    <a:pt x="1032" y="538"/>
                    <a:pt x="1029" y="538"/>
                    <a:pt x="1029" y="536"/>
                  </a:cubicBezTo>
                  <a:cubicBezTo>
                    <a:pt x="1031" y="537"/>
                    <a:pt x="1030" y="534"/>
                    <a:pt x="1031" y="534"/>
                  </a:cubicBezTo>
                  <a:cubicBezTo>
                    <a:pt x="1032" y="540"/>
                    <a:pt x="1033" y="546"/>
                    <a:pt x="1029" y="548"/>
                  </a:cubicBezTo>
                  <a:cubicBezTo>
                    <a:pt x="1031" y="550"/>
                    <a:pt x="1032" y="553"/>
                    <a:pt x="1033" y="555"/>
                  </a:cubicBezTo>
                  <a:cubicBezTo>
                    <a:pt x="1036" y="554"/>
                    <a:pt x="1037" y="556"/>
                    <a:pt x="1039" y="556"/>
                  </a:cubicBezTo>
                  <a:cubicBezTo>
                    <a:pt x="1040" y="551"/>
                    <a:pt x="1040" y="549"/>
                    <a:pt x="1041" y="543"/>
                  </a:cubicBezTo>
                  <a:cubicBezTo>
                    <a:pt x="1041" y="545"/>
                    <a:pt x="1041" y="550"/>
                    <a:pt x="1044" y="551"/>
                  </a:cubicBezTo>
                  <a:cubicBezTo>
                    <a:pt x="1040" y="556"/>
                    <a:pt x="1041" y="568"/>
                    <a:pt x="1048" y="568"/>
                  </a:cubicBezTo>
                  <a:cubicBezTo>
                    <a:pt x="1048" y="567"/>
                    <a:pt x="1047" y="564"/>
                    <a:pt x="1048" y="563"/>
                  </a:cubicBezTo>
                  <a:cubicBezTo>
                    <a:pt x="1050" y="567"/>
                    <a:pt x="1050" y="569"/>
                    <a:pt x="1050" y="572"/>
                  </a:cubicBezTo>
                  <a:cubicBezTo>
                    <a:pt x="1053" y="572"/>
                    <a:pt x="1053" y="571"/>
                    <a:pt x="1055" y="571"/>
                  </a:cubicBezTo>
                  <a:cubicBezTo>
                    <a:pt x="1055" y="572"/>
                    <a:pt x="1053" y="572"/>
                    <a:pt x="1054" y="574"/>
                  </a:cubicBezTo>
                  <a:cubicBezTo>
                    <a:pt x="1055" y="575"/>
                    <a:pt x="1057" y="576"/>
                    <a:pt x="1059" y="576"/>
                  </a:cubicBezTo>
                  <a:cubicBezTo>
                    <a:pt x="1059" y="575"/>
                    <a:pt x="1061" y="575"/>
                    <a:pt x="1061" y="574"/>
                  </a:cubicBezTo>
                  <a:cubicBezTo>
                    <a:pt x="1061" y="571"/>
                    <a:pt x="1059" y="571"/>
                    <a:pt x="1059" y="569"/>
                  </a:cubicBezTo>
                  <a:cubicBezTo>
                    <a:pt x="1057" y="570"/>
                    <a:pt x="1058" y="571"/>
                    <a:pt x="1056" y="571"/>
                  </a:cubicBezTo>
                  <a:cubicBezTo>
                    <a:pt x="1058" y="568"/>
                    <a:pt x="1055" y="563"/>
                    <a:pt x="1052" y="561"/>
                  </a:cubicBezTo>
                  <a:cubicBezTo>
                    <a:pt x="1055" y="561"/>
                    <a:pt x="1056" y="565"/>
                    <a:pt x="1060" y="563"/>
                  </a:cubicBezTo>
                  <a:cubicBezTo>
                    <a:pt x="1060" y="565"/>
                    <a:pt x="1062" y="565"/>
                    <a:pt x="1063" y="566"/>
                  </a:cubicBezTo>
                  <a:cubicBezTo>
                    <a:pt x="1063" y="567"/>
                    <a:pt x="1063" y="568"/>
                    <a:pt x="1063" y="569"/>
                  </a:cubicBezTo>
                  <a:cubicBezTo>
                    <a:pt x="1066" y="570"/>
                    <a:pt x="1066" y="574"/>
                    <a:pt x="1067" y="576"/>
                  </a:cubicBezTo>
                  <a:cubicBezTo>
                    <a:pt x="1080" y="579"/>
                    <a:pt x="1080" y="562"/>
                    <a:pt x="1083" y="552"/>
                  </a:cubicBezTo>
                  <a:cubicBezTo>
                    <a:pt x="1080" y="546"/>
                    <a:pt x="1076" y="541"/>
                    <a:pt x="1074" y="535"/>
                  </a:cubicBezTo>
                  <a:close/>
                  <a:moveTo>
                    <a:pt x="974" y="527"/>
                  </a:moveTo>
                  <a:cubicBezTo>
                    <a:pt x="973" y="522"/>
                    <a:pt x="967" y="512"/>
                    <a:pt x="965" y="507"/>
                  </a:cubicBezTo>
                  <a:cubicBezTo>
                    <a:pt x="963" y="504"/>
                    <a:pt x="965" y="502"/>
                    <a:pt x="963" y="499"/>
                  </a:cubicBezTo>
                  <a:cubicBezTo>
                    <a:pt x="962" y="498"/>
                    <a:pt x="962" y="500"/>
                    <a:pt x="961" y="498"/>
                  </a:cubicBezTo>
                  <a:cubicBezTo>
                    <a:pt x="961" y="497"/>
                    <a:pt x="963" y="498"/>
                    <a:pt x="962" y="496"/>
                  </a:cubicBezTo>
                  <a:cubicBezTo>
                    <a:pt x="960" y="492"/>
                    <a:pt x="959" y="488"/>
                    <a:pt x="956" y="484"/>
                  </a:cubicBezTo>
                  <a:cubicBezTo>
                    <a:pt x="960" y="475"/>
                    <a:pt x="951" y="477"/>
                    <a:pt x="943" y="474"/>
                  </a:cubicBezTo>
                  <a:cubicBezTo>
                    <a:pt x="941" y="474"/>
                    <a:pt x="938" y="471"/>
                    <a:pt x="935" y="470"/>
                  </a:cubicBezTo>
                  <a:cubicBezTo>
                    <a:pt x="934" y="472"/>
                    <a:pt x="933" y="473"/>
                    <a:pt x="932" y="475"/>
                  </a:cubicBezTo>
                  <a:cubicBezTo>
                    <a:pt x="928" y="473"/>
                    <a:pt x="929" y="477"/>
                    <a:pt x="925" y="475"/>
                  </a:cubicBezTo>
                  <a:cubicBezTo>
                    <a:pt x="925" y="478"/>
                    <a:pt x="925" y="480"/>
                    <a:pt x="922" y="480"/>
                  </a:cubicBezTo>
                  <a:cubicBezTo>
                    <a:pt x="922" y="484"/>
                    <a:pt x="923" y="485"/>
                    <a:pt x="923" y="488"/>
                  </a:cubicBezTo>
                  <a:cubicBezTo>
                    <a:pt x="926" y="490"/>
                    <a:pt x="928" y="493"/>
                    <a:pt x="932" y="494"/>
                  </a:cubicBezTo>
                  <a:cubicBezTo>
                    <a:pt x="931" y="494"/>
                    <a:pt x="931" y="495"/>
                    <a:pt x="931" y="496"/>
                  </a:cubicBezTo>
                  <a:cubicBezTo>
                    <a:pt x="938" y="498"/>
                    <a:pt x="937" y="504"/>
                    <a:pt x="944" y="506"/>
                  </a:cubicBezTo>
                  <a:cubicBezTo>
                    <a:pt x="943" y="506"/>
                    <a:pt x="942" y="506"/>
                    <a:pt x="942" y="506"/>
                  </a:cubicBezTo>
                  <a:cubicBezTo>
                    <a:pt x="943" y="508"/>
                    <a:pt x="943" y="509"/>
                    <a:pt x="942" y="512"/>
                  </a:cubicBezTo>
                  <a:cubicBezTo>
                    <a:pt x="944" y="511"/>
                    <a:pt x="944" y="514"/>
                    <a:pt x="945" y="514"/>
                  </a:cubicBezTo>
                  <a:cubicBezTo>
                    <a:pt x="944" y="515"/>
                    <a:pt x="944" y="517"/>
                    <a:pt x="944" y="520"/>
                  </a:cubicBezTo>
                  <a:cubicBezTo>
                    <a:pt x="947" y="521"/>
                    <a:pt x="947" y="519"/>
                    <a:pt x="950" y="519"/>
                  </a:cubicBezTo>
                  <a:cubicBezTo>
                    <a:pt x="951" y="516"/>
                    <a:pt x="950" y="513"/>
                    <a:pt x="952" y="512"/>
                  </a:cubicBezTo>
                  <a:cubicBezTo>
                    <a:pt x="953" y="514"/>
                    <a:pt x="954" y="517"/>
                    <a:pt x="956" y="516"/>
                  </a:cubicBezTo>
                  <a:cubicBezTo>
                    <a:pt x="952" y="519"/>
                    <a:pt x="956" y="527"/>
                    <a:pt x="960" y="525"/>
                  </a:cubicBezTo>
                  <a:cubicBezTo>
                    <a:pt x="960" y="526"/>
                    <a:pt x="959" y="527"/>
                    <a:pt x="960" y="529"/>
                  </a:cubicBezTo>
                  <a:cubicBezTo>
                    <a:pt x="967" y="533"/>
                    <a:pt x="968" y="543"/>
                    <a:pt x="977" y="545"/>
                  </a:cubicBezTo>
                  <a:cubicBezTo>
                    <a:pt x="977" y="540"/>
                    <a:pt x="976" y="535"/>
                    <a:pt x="974" y="532"/>
                  </a:cubicBezTo>
                  <a:cubicBezTo>
                    <a:pt x="975" y="532"/>
                    <a:pt x="974" y="528"/>
                    <a:pt x="974" y="527"/>
                  </a:cubicBezTo>
                  <a:close/>
                  <a:moveTo>
                    <a:pt x="288" y="628"/>
                  </a:moveTo>
                  <a:cubicBezTo>
                    <a:pt x="290" y="625"/>
                    <a:pt x="297" y="626"/>
                    <a:pt x="294" y="621"/>
                  </a:cubicBezTo>
                  <a:cubicBezTo>
                    <a:pt x="291" y="622"/>
                    <a:pt x="292" y="621"/>
                    <a:pt x="291" y="620"/>
                  </a:cubicBezTo>
                  <a:cubicBezTo>
                    <a:pt x="290" y="621"/>
                    <a:pt x="289" y="622"/>
                    <a:pt x="288" y="623"/>
                  </a:cubicBezTo>
                  <a:cubicBezTo>
                    <a:pt x="288" y="620"/>
                    <a:pt x="286" y="624"/>
                    <a:pt x="285" y="622"/>
                  </a:cubicBezTo>
                  <a:cubicBezTo>
                    <a:pt x="286" y="621"/>
                    <a:pt x="287" y="621"/>
                    <a:pt x="286" y="619"/>
                  </a:cubicBezTo>
                  <a:cubicBezTo>
                    <a:pt x="282" y="616"/>
                    <a:pt x="275" y="618"/>
                    <a:pt x="272" y="621"/>
                  </a:cubicBezTo>
                  <a:cubicBezTo>
                    <a:pt x="272" y="624"/>
                    <a:pt x="274" y="624"/>
                    <a:pt x="274" y="627"/>
                  </a:cubicBezTo>
                  <a:cubicBezTo>
                    <a:pt x="276" y="626"/>
                    <a:pt x="279" y="628"/>
                    <a:pt x="278" y="629"/>
                  </a:cubicBezTo>
                  <a:cubicBezTo>
                    <a:pt x="277" y="627"/>
                    <a:pt x="276" y="627"/>
                    <a:pt x="273" y="627"/>
                  </a:cubicBezTo>
                  <a:cubicBezTo>
                    <a:pt x="273" y="629"/>
                    <a:pt x="272" y="630"/>
                    <a:pt x="270" y="630"/>
                  </a:cubicBezTo>
                  <a:cubicBezTo>
                    <a:pt x="270" y="633"/>
                    <a:pt x="268" y="633"/>
                    <a:pt x="268" y="635"/>
                  </a:cubicBezTo>
                  <a:cubicBezTo>
                    <a:pt x="264" y="634"/>
                    <a:pt x="258" y="635"/>
                    <a:pt x="251" y="637"/>
                  </a:cubicBezTo>
                  <a:cubicBezTo>
                    <a:pt x="251" y="640"/>
                    <a:pt x="255" y="640"/>
                    <a:pt x="255" y="642"/>
                  </a:cubicBezTo>
                  <a:cubicBezTo>
                    <a:pt x="258" y="641"/>
                    <a:pt x="258" y="641"/>
                    <a:pt x="260" y="643"/>
                  </a:cubicBezTo>
                  <a:cubicBezTo>
                    <a:pt x="262" y="639"/>
                    <a:pt x="268" y="640"/>
                    <a:pt x="272" y="638"/>
                  </a:cubicBezTo>
                  <a:cubicBezTo>
                    <a:pt x="273" y="640"/>
                    <a:pt x="276" y="638"/>
                    <a:pt x="278" y="640"/>
                  </a:cubicBezTo>
                  <a:cubicBezTo>
                    <a:pt x="278" y="639"/>
                    <a:pt x="279" y="638"/>
                    <a:pt x="279" y="638"/>
                  </a:cubicBezTo>
                  <a:cubicBezTo>
                    <a:pt x="280" y="639"/>
                    <a:pt x="280" y="639"/>
                    <a:pt x="280" y="639"/>
                  </a:cubicBezTo>
                  <a:cubicBezTo>
                    <a:pt x="281" y="637"/>
                    <a:pt x="281" y="636"/>
                    <a:pt x="283" y="637"/>
                  </a:cubicBezTo>
                  <a:cubicBezTo>
                    <a:pt x="284" y="635"/>
                    <a:pt x="284" y="636"/>
                    <a:pt x="286" y="634"/>
                  </a:cubicBezTo>
                  <a:cubicBezTo>
                    <a:pt x="288" y="635"/>
                    <a:pt x="291" y="632"/>
                    <a:pt x="293" y="633"/>
                  </a:cubicBezTo>
                  <a:cubicBezTo>
                    <a:pt x="294" y="631"/>
                    <a:pt x="296" y="630"/>
                    <a:pt x="296" y="627"/>
                  </a:cubicBezTo>
                  <a:cubicBezTo>
                    <a:pt x="294" y="625"/>
                    <a:pt x="290" y="629"/>
                    <a:pt x="288" y="628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8" name="Alabama">
              <a:extLst>
                <a:ext uri="{FF2B5EF4-FFF2-40B4-BE49-F238E27FC236}">
                  <a16:creationId xmlns:a16="http://schemas.microsoft.com/office/drawing/2014/main" id="{7A831DCD-9A86-4943-B269-54A409310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0647" y="3637760"/>
              <a:ext cx="521611" cy="1004769"/>
            </a:xfrm>
            <a:custGeom>
              <a:avLst/>
              <a:gdLst>
                <a:gd name="T0" fmla="*/ 132 w 132"/>
                <a:gd name="T1" fmla="*/ 220 h 254"/>
                <a:gd name="T2" fmla="*/ 132 w 132"/>
                <a:gd name="T3" fmla="*/ 217 h 254"/>
                <a:gd name="T4" fmla="*/ 131 w 132"/>
                <a:gd name="T5" fmla="*/ 216 h 254"/>
                <a:gd name="T6" fmla="*/ 131 w 132"/>
                <a:gd name="T7" fmla="*/ 132 h 254"/>
                <a:gd name="T8" fmla="*/ 125 w 132"/>
                <a:gd name="T9" fmla="*/ 116 h 254"/>
                <a:gd name="T10" fmla="*/ 125 w 132"/>
                <a:gd name="T11" fmla="*/ 90 h 254"/>
                <a:gd name="T12" fmla="*/ 119 w 132"/>
                <a:gd name="T13" fmla="*/ 77 h 254"/>
                <a:gd name="T14" fmla="*/ 119 w 132"/>
                <a:gd name="T15" fmla="*/ 71 h 254"/>
                <a:gd name="T16" fmla="*/ 115 w 132"/>
                <a:gd name="T17" fmla="*/ 63 h 254"/>
                <a:gd name="T18" fmla="*/ 115 w 132"/>
                <a:gd name="T19" fmla="*/ 22 h 254"/>
                <a:gd name="T20" fmla="*/ 111 w 132"/>
                <a:gd name="T21" fmla="*/ 9 h 254"/>
                <a:gd name="T22" fmla="*/ 111 w 132"/>
                <a:gd name="T23" fmla="*/ 0 h 254"/>
                <a:gd name="T24" fmla="*/ 16 w 132"/>
                <a:gd name="T25" fmla="*/ 0 h 254"/>
                <a:gd name="T26" fmla="*/ 16 w 132"/>
                <a:gd name="T27" fmla="*/ 56 h 254"/>
                <a:gd name="T28" fmla="*/ 16 w 132"/>
                <a:gd name="T29" fmla="*/ 68 h 254"/>
                <a:gd name="T30" fmla="*/ 16 w 132"/>
                <a:gd name="T31" fmla="*/ 68 h 254"/>
                <a:gd name="T32" fmla="*/ 7 w 132"/>
                <a:gd name="T33" fmla="*/ 92 h 254"/>
                <a:gd name="T34" fmla="*/ 6 w 132"/>
                <a:gd name="T35" fmla="*/ 108 h 254"/>
                <a:gd name="T36" fmla="*/ 1 w 132"/>
                <a:gd name="T37" fmla="*/ 157 h 254"/>
                <a:gd name="T38" fmla="*/ 1 w 132"/>
                <a:gd name="T39" fmla="*/ 248 h 254"/>
                <a:gd name="T40" fmla="*/ 1 w 132"/>
                <a:gd name="T41" fmla="*/ 248 h 254"/>
                <a:gd name="T42" fmla="*/ 17 w 132"/>
                <a:gd name="T43" fmla="*/ 250 h 254"/>
                <a:gd name="T44" fmla="*/ 17 w 132"/>
                <a:gd name="T45" fmla="*/ 246 h 254"/>
                <a:gd name="T46" fmla="*/ 25 w 132"/>
                <a:gd name="T47" fmla="*/ 223 h 254"/>
                <a:gd name="T48" fmla="*/ 25 w 132"/>
                <a:gd name="T49" fmla="*/ 246 h 254"/>
                <a:gd name="T50" fmla="*/ 25 w 132"/>
                <a:gd name="T51" fmla="*/ 250 h 254"/>
                <a:gd name="T52" fmla="*/ 25 w 132"/>
                <a:gd name="T53" fmla="*/ 254 h 254"/>
                <a:gd name="T54" fmla="*/ 39 w 132"/>
                <a:gd name="T55" fmla="*/ 251 h 254"/>
                <a:gd name="T56" fmla="*/ 39 w 132"/>
                <a:gd name="T57" fmla="*/ 220 h 254"/>
                <a:gd name="T58" fmla="*/ 132 w 132"/>
                <a:gd name="T59" fmla="*/ 22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32" h="254">
                  <a:moveTo>
                    <a:pt x="132" y="220"/>
                  </a:moveTo>
                  <a:cubicBezTo>
                    <a:pt x="132" y="217"/>
                    <a:pt x="132" y="217"/>
                    <a:pt x="132" y="217"/>
                  </a:cubicBezTo>
                  <a:cubicBezTo>
                    <a:pt x="131" y="216"/>
                    <a:pt x="131" y="216"/>
                    <a:pt x="131" y="216"/>
                  </a:cubicBezTo>
                  <a:cubicBezTo>
                    <a:pt x="131" y="132"/>
                    <a:pt x="131" y="132"/>
                    <a:pt x="131" y="132"/>
                  </a:cubicBezTo>
                  <a:cubicBezTo>
                    <a:pt x="125" y="116"/>
                    <a:pt x="125" y="116"/>
                    <a:pt x="125" y="116"/>
                  </a:cubicBezTo>
                  <a:cubicBezTo>
                    <a:pt x="125" y="90"/>
                    <a:pt x="125" y="90"/>
                    <a:pt x="125" y="90"/>
                  </a:cubicBezTo>
                  <a:cubicBezTo>
                    <a:pt x="119" y="77"/>
                    <a:pt x="119" y="77"/>
                    <a:pt x="119" y="77"/>
                  </a:cubicBezTo>
                  <a:cubicBezTo>
                    <a:pt x="119" y="71"/>
                    <a:pt x="119" y="71"/>
                    <a:pt x="119" y="71"/>
                  </a:cubicBezTo>
                  <a:cubicBezTo>
                    <a:pt x="115" y="63"/>
                    <a:pt x="115" y="63"/>
                    <a:pt x="115" y="6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16" y="68"/>
                    <a:pt x="16" y="68"/>
                    <a:pt x="16" y="68"/>
                  </a:cubicBezTo>
                  <a:cubicBezTo>
                    <a:pt x="16" y="68"/>
                    <a:pt x="16" y="68"/>
                    <a:pt x="16" y="68"/>
                  </a:cubicBezTo>
                  <a:cubicBezTo>
                    <a:pt x="12" y="78"/>
                    <a:pt x="7" y="90"/>
                    <a:pt x="7" y="92"/>
                  </a:cubicBezTo>
                  <a:cubicBezTo>
                    <a:pt x="7" y="93"/>
                    <a:pt x="7" y="99"/>
                    <a:pt x="6" y="108"/>
                  </a:cubicBezTo>
                  <a:cubicBezTo>
                    <a:pt x="3" y="126"/>
                    <a:pt x="0" y="154"/>
                    <a:pt x="1" y="157"/>
                  </a:cubicBezTo>
                  <a:cubicBezTo>
                    <a:pt x="2" y="161"/>
                    <a:pt x="1" y="227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7" y="250"/>
                    <a:pt x="17" y="250"/>
                    <a:pt x="17" y="250"/>
                  </a:cubicBezTo>
                  <a:cubicBezTo>
                    <a:pt x="17" y="246"/>
                    <a:pt x="17" y="246"/>
                    <a:pt x="17" y="246"/>
                  </a:cubicBezTo>
                  <a:cubicBezTo>
                    <a:pt x="25" y="223"/>
                    <a:pt x="25" y="223"/>
                    <a:pt x="25" y="223"/>
                  </a:cubicBezTo>
                  <a:cubicBezTo>
                    <a:pt x="25" y="246"/>
                    <a:pt x="25" y="246"/>
                    <a:pt x="25" y="246"/>
                  </a:cubicBezTo>
                  <a:cubicBezTo>
                    <a:pt x="25" y="250"/>
                    <a:pt x="25" y="250"/>
                    <a:pt x="25" y="250"/>
                  </a:cubicBezTo>
                  <a:cubicBezTo>
                    <a:pt x="25" y="254"/>
                    <a:pt x="25" y="254"/>
                    <a:pt x="25" y="254"/>
                  </a:cubicBezTo>
                  <a:cubicBezTo>
                    <a:pt x="39" y="251"/>
                    <a:pt x="39" y="251"/>
                    <a:pt x="39" y="251"/>
                  </a:cubicBezTo>
                  <a:cubicBezTo>
                    <a:pt x="39" y="220"/>
                    <a:pt x="39" y="220"/>
                    <a:pt x="39" y="220"/>
                  </a:cubicBezTo>
                  <a:lnTo>
                    <a:pt x="132" y="22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228549"/>
              <a:endParaRPr lang="en-GB" sz="2000">
                <a:solidFill>
                  <a:prstClr val="white"/>
                </a:solidFill>
                <a:latin typeface="Segoe UI"/>
              </a:endParaRP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9ABDE854-699D-AF49-BA60-568E55B65405}"/>
              </a:ext>
            </a:extLst>
          </p:cNvPr>
          <p:cNvSpPr/>
          <p:nvPr/>
        </p:nvSpPr>
        <p:spPr>
          <a:xfrm>
            <a:off x="4270182" y="3085530"/>
            <a:ext cx="7496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28549"/>
            <a:r>
              <a:rPr lang="en-US" sz="10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★ </a:t>
            </a:r>
            <a:r>
              <a:rPr lang="en-US" sz="1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Denver</a:t>
            </a:r>
            <a:endParaRPr lang="en-US" sz="1000">
              <a:solidFill>
                <a:schemeClr val="bg1"/>
              </a:solidFill>
              <a:latin typeface="Segoe UI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B3479AF-F53B-C348-B2A3-6CCC795B46CA}"/>
              </a:ext>
            </a:extLst>
          </p:cNvPr>
          <p:cNvSpPr/>
          <p:nvPr/>
        </p:nvSpPr>
        <p:spPr>
          <a:xfrm>
            <a:off x="7243765" y="4218404"/>
            <a:ext cx="7496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28549"/>
            <a:r>
              <a:rPr lang="en-US" sz="10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★ </a:t>
            </a:r>
            <a:r>
              <a:rPr lang="en-US" sz="1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Atlanta</a:t>
            </a:r>
            <a:endParaRPr lang="en-US" sz="1000">
              <a:solidFill>
                <a:schemeClr val="bg1"/>
              </a:solidFill>
              <a:latin typeface="Segoe UI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CD4A00D-CF8F-8A48-860F-17A7E6B30C4C}"/>
              </a:ext>
            </a:extLst>
          </p:cNvPr>
          <p:cNvSpPr/>
          <p:nvPr/>
        </p:nvSpPr>
        <p:spPr>
          <a:xfrm>
            <a:off x="3036659" y="3692478"/>
            <a:ext cx="118179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28549"/>
            <a:r>
              <a:rPr lang="en-US" sz="10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★</a:t>
            </a:r>
            <a:r>
              <a:rPr lang="en-US" sz="10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Las Vegas</a:t>
            </a:r>
            <a:endParaRPr lang="en-US" sz="1000">
              <a:solidFill>
                <a:schemeClr val="bg1"/>
              </a:solidFill>
              <a:latin typeface="Segoe UI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ECC2513-4647-E949-BE07-12B464A2B247}"/>
              </a:ext>
            </a:extLst>
          </p:cNvPr>
          <p:cNvSpPr/>
          <p:nvPr/>
        </p:nvSpPr>
        <p:spPr>
          <a:xfrm>
            <a:off x="2047699" y="1523248"/>
            <a:ext cx="118179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28549"/>
            <a:r>
              <a:rPr lang="en-US" sz="10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★</a:t>
            </a:r>
            <a:r>
              <a:rPr lang="en-US" sz="10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Seattle</a:t>
            </a:r>
            <a:endParaRPr lang="en-US" sz="1000">
              <a:solidFill>
                <a:schemeClr val="bg1"/>
              </a:solidFill>
              <a:latin typeface="Segoe UI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5775B38-1957-1D4E-87A9-8110FC26174D}"/>
              </a:ext>
            </a:extLst>
          </p:cNvPr>
          <p:cNvSpPr txBox="1"/>
          <p:nvPr/>
        </p:nvSpPr>
        <p:spPr>
          <a:xfrm>
            <a:off x="768051" y="55973"/>
            <a:ext cx="10997291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228549"/>
            <a:r>
              <a:rPr lang="en-US" sz="2800" err="1">
                <a:solidFill>
                  <a:srgbClr val="FFC000"/>
                </a:solidFill>
                <a:latin typeface="Roboto"/>
                <a:ea typeface="Roboto" panose="02000000000000000000" pitchFamily="2" charset="0"/>
              </a:rPr>
              <a:t>GeoCore</a:t>
            </a:r>
            <a:r>
              <a:rPr lang="en-US" sz="2800">
                <a:solidFill>
                  <a:srgbClr val="FFC000"/>
                </a:solidFill>
                <a:latin typeface="Roboto"/>
                <a:ea typeface="Roboto" panose="02000000000000000000" pitchFamily="2" charset="0"/>
              </a:rPr>
              <a:t> Cloud EPC – Private Cellular Platform Deployments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B36C367-0844-BF4B-A714-38BE3E4FDC41}"/>
              </a:ext>
            </a:extLst>
          </p:cNvPr>
          <p:cNvSpPr/>
          <p:nvPr/>
        </p:nvSpPr>
        <p:spPr>
          <a:xfrm>
            <a:off x="7270485" y="2997609"/>
            <a:ext cx="90208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28549"/>
            <a:r>
              <a:rPr lang="en-US" sz="10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★ </a:t>
            </a:r>
            <a:r>
              <a:rPr lang="en-US" sz="1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Columbus</a:t>
            </a:r>
            <a:endParaRPr lang="en-US" sz="1000">
              <a:solidFill>
                <a:schemeClr val="bg1"/>
              </a:solidFill>
              <a:latin typeface="Segoe UI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772DEB4-088D-0F40-AD76-BD94826EF1E0}"/>
              </a:ext>
            </a:extLst>
          </p:cNvPr>
          <p:cNvSpPr/>
          <p:nvPr/>
        </p:nvSpPr>
        <p:spPr>
          <a:xfrm>
            <a:off x="5259171" y="4294039"/>
            <a:ext cx="7496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28549"/>
            <a:r>
              <a:rPr lang="en-US" sz="1000">
                <a:solidFill>
                  <a:prstClr val="white">
                    <a:lumMod val="85000"/>
                  </a:prst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★ </a:t>
            </a:r>
            <a:r>
              <a:rPr lang="en-US" sz="1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Dallas</a:t>
            </a:r>
            <a:endParaRPr lang="en-US" sz="1000">
              <a:solidFill>
                <a:schemeClr val="bg1"/>
              </a:solidFill>
              <a:latin typeface="Segoe UI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E62F873-7E70-AE44-95CC-918BBC45CC27}"/>
              </a:ext>
            </a:extLst>
          </p:cNvPr>
          <p:cNvSpPr/>
          <p:nvPr/>
        </p:nvSpPr>
        <p:spPr>
          <a:xfrm>
            <a:off x="6615715" y="2584543"/>
            <a:ext cx="93185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28549"/>
            <a:r>
              <a:rPr lang="en-US" sz="1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★ Chicago</a:t>
            </a:r>
            <a:endParaRPr lang="en-US" sz="1000">
              <a:solidFill>
                <a:schemeClr val="bg1"/>
              </a:solidFill>
              <a:latin typeface="Segoe UI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7EE4E4B8-E745-CF46-85D5-57A745FA9CEA}"/>
              </a:ext>
            </a:extLst>
          </p:cNvPr>
          <p:cNvSpPr/>
          <p:nvPr/>
        </p:nvSpPr>
        <p:spPr>
          <a:xfrm>
            <a:off x="2662096" y="4214056"/>
            <a:ext cx="108399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28549"/>
            <a:r>
              <a:rPr lang="en-US" sz="1000">
                <a:solidFill>
                  <a:prstClr val="white">
                    <a:lumMod val="85000"/>
                  </a:prst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★ </a:t>
            </a:r>
            <a:r>
              <a:rPr lang="en-US" sz="1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Los Angeles</a:t>
            </a:r>
            <a:endParaRPr lang="en-US" sz="1000">
              <a:solidFill>
                <a:schemeClr val="bg1"/>
              </a:solidFill>
              <a:latin typeface="Segoe UI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07654F8-1241-4697-B40E-21CF2AC438CE}"/>
              </a:ext>
            </a:extLst>
          </p:cNvPr>
          <p:cNvSpPr/>
          <p:nvPr/>
        </p:nvSpPr>
        <p:spPr>
          <a:xfrm>
            <a:off x="7684145" y="5440373"/>
            <a:ext cx="749625" cy="24622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228549"/>
            <a:r>
              <a:rPr lang="en-US" sz="1000">
                <a:solidFill>
                  <a:prstClr val="white">
                    <a:lumMod val="85000"/>
                  </a:prstClr>
                </a:solidFill>
                <a:latin typeface="Roboto"/>
                <a:ea typeface="Roboto" panose="02000000000000000000" pitchFamily="2" charset="0"/>
              </a:rPr>
              <a:t>★ </a:t>
            </a:r>
            <a:r>
              <a:rPr lang="en-US" sz="1000">
                <a:solidFill>
                  <a:schemeClr val="bg1"/>
                </a:solidFill>
                <a:latin typeface="Roboto"/>
                <a:ea typeface="Roboto" panose="02000000000000000000" pitchFamily="2" charset="0"/>
              </a:rPr>
              <a:t>Miami</a:t>
            </a:r>
            <a:endParaRPr lang="en-US" sz="1000">
              <a:solidFill>
                <a:schemeClr val="bg1"/>
              </a:solidFill>
              <a:latin typeface="Roboto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2276061-BA03-47F8-AF74-108CEA21DE78}"/>
              </a:ext>
            </a:extLst>
          </p:cNvPr>
          <p:cNvSpPr/>
          <p:nvPr/>
        </p:nvSpPr>
        <p:spPr>
          <a:xfrm>
            <a:off x="2133977" y="3509001"/>
            <a:ext cx="921343" cy="24622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228549"/>
            <a:r>
              <a:rPr lang="en-US" sz="1000">
                <a:solidFill>
                  <a:prstClr val="white">
                    <a:lumMod val="85000"/>
                  </a:prstClr>
                </a:solidFill>
                <a:latin typeface="Roboto"/>
                <a:ea typeface="Roboto" panose="02000000000000000000" pitchFamily="2" charset="0"/>
              </a:rPr>
              <a:t>★ </a:t>
            </a:r>
            <a:r>
              <a:rPr lang="en-US" sz="1000">
                <a:solidFill>
                  <a:schemeClr val="bg1"/>
                </a:solidFill>
                <a:latin typeface="Roboto"/>
                <a:ea typeface="Roboto" panose="02000000000000000000" pitchFamily="2" charset="0"/>
              </a:rPr>
              <a:t>Bay Area</a:t>
            </a:r>
            <a:endParaRPr lang="en-US" sz="1000">
              <a:solidFill>
                <a:schemeClr val="bg1"/>
              </a:solidFill>
              <a:latin typeface="Roboto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D549BB4-1711-4A78-A7F1-3744B7DD6F64}"/>
              </a:ext>
            </a:extLst>
          </p:cNvPr>
          <p:cNvSpPr/>
          <p:nvPr/>
        </p:nvSpPr>
        <p:spPr>
          <a:xfrm>
            <a:off x="8924322" y="2606905"/>
            <a:ext cx="921343" cy="24622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228549"/>
            <a:r>
              <a:rPr lang="en-US" sz="1000">
                <a:solidFill>
                  <a:prstClr val="white">
                    <a:lumMod val="85000"/>
                  </a:prstClr>
                </a:solidFill>
                <a:latin typeface="Roboto"/>
                <a:ea typeface="Roboto" panose="02000000000000000000" pitchFamily="2" charset="0"/>
              </a:rPr>
              <a:t>★ </a:t>
            </a:r>
            <a:r>
              <a:rPr lang="en-US" sz="1000">
                <a:solidFill>
                  <a:schemeClr val="bg1"/>
                </a:solidFill>
                <a:latin typeface="Roboto"/>
                <a:ea typeface="Roboto" panose="02000000000000000000" pitchFamily="2" charset="0"/>
              </a:rPr>
              <a:t>Boston</a:t>
            </a:r>
            <a:endParaRPr lang="en-US" sz="1000">
              <a:solidFill>
                <a:schemeClr val="bg1"/>
              </a:solidFill>
              <a:latin typeface="Roboto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D29ACE7-E763-4F5A-BD4E-53F741241AC4}"/>
              </a:ext>
            </a:extLst>
          </p:cNvPr>
          <p:cNvSpPr/>
          <p:nvPr/>
        </p:nvSpPr>
        <p:spPr>
          <a:xfrm>
            <a:off x="8046973" y="3334510"/>
            <a:ext cx="1361765" cy="24622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228549"/>
            <a:r>
              <a:rPr lang="en-US" sz="1000">
                <a:solidFill>
                  <a:prstClr val="white">
                    <a:lumMod val="85000"/>
                  </a:prstClr>
                </a:solidFill>
                <a:latin typeface="Roboto"/>
                <a:ea typeface="Roboto" panose="02000000000000000000" pitchFamily="2" charset="0"/>
              </a:rPr>
              <a:t>★ </a:t>
            </a:r>
            <a:r>
              <a:rPr lang="en-US" sz="1000">
                <a:solidFill>
                  <a:schemeClr val="bg1"/>
                </a:solidFill>
                <a:latin typeface="Roboto"/>
                <a:ea typeface="Roboto" panose="02000000000000000000" pitchFamily="2" charset="0"/>
              </a:rPr>
              <a:t>Northern Virginia</a:t>
            </a:r>
            <a:endParaRPr lang="en-US" sz="1000">
              <a:solidFill>
                <a:schemeClr val="bg1"/>
              </a:solidFill>
              <a:latin typeface="Roboto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49727CA-7347-4B7F-9BA4-01D82803FA91}"/>
              </a:ext>
            </a:extLst>
          </p:cNvPr>
          <p:cNvSpPr/>
          <p:nvPr/>
        </p:nvSpPr>
        <p:spPr>
          <a:xfrm>
            <a:off x="5948840" y="2037548"/>
            <a:ext cx="1329173" cy="24622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228549"/>
            <a:r>
              <a:rPr lang="en-US" sz="1000">
                <a:solidFill>
                  <a:prstClr val="white">
                    <a:lumMod val="85000"/>
                  </a:prstClr>
                </a:solidFill>
                <a:latin typeface="Roboto"/>
                <a:ea typeface="Roboto" panose="02000000000000000000" pitchFamily="2" charset="0"/>
              </a:rPr>
              <a:t>★ </a:t>
            </a:r>
            <a:r>
              <a:rPr lang="en-US" sz="1000">
                <a:solidFill>
                  <a:schemeClr val="bg1"/>
                </a:solidFill>
                <a:latin typeface="Roboto"/>
                <a:ea typeface="Roboto" panose="02000000000000000000" pitchFamily="2" charset="0"/>
              </a:rPr>
              <a:t>Minneapolis</a:t>
            </a:r>
            <a:endParaRPr lang="en-US" sz="1000">
              <a:solidFill>
                <a:schemeClr val="bg1"/>
              </a:solidFill>
              <a:latin typeface="Robo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DEAD71-0C86-4DE0-A4EC-D28A92FAF798}"/>
              </a:ext>
            </a:extLst>
          </p:cNvPr>
          <p:cNvSpPr txBox="1"/>
          <p:nvPr/>
        </p:nvSpPr>
        <p:spPr>
          <a:xfrm>
            <a:off x="759572" y="512970"/>
            <a:ext cx="9399411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228549"/>
            <a:r>
              <a:rPr lang="en-US" sz="2400" i="1">
                <a:solidFill>
                  <a:schemeClr val="bg1"/>
                </a:solidFill>
                <a:latin typeface="Roboto"/>
                <a:ea typeface="Roboto" panose="02000000000000000000" pitchFamily="2" charset="0"/>
              </a:rPr>
              <a:t>Ongoing Expansion to NFL Cities Across the US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C2EFE3D-E713-4C09-8C66-1EB4B01675AC}"/>
              </a:ext>
            </a:extLst>
          </p:cNvPr>
          <p:cNvSpPr txBox="1"/>
          <p:nvPr/>
        </p:nvSpPr>
        <p:spPr>
          <a:xfrm>
            <a:off x="8925443" y="4920064"/>
            <a:ext cx="2206865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549"/>
            <a:r>
              <a:rPr lang="en-US" sz="14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GeoCore</a:t>
            </a:r>
            <a:r>
              <a:rPr lang="en-US"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Cloud EPC Rollout</a:t>
            </a:r>
          </a:p>
          <a:p>
            <a:pPr algn="ctr" defTabSz="228549"/>
            <a:endParaRPr lang="en-US" sz="90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defTabSz="228549"/>
            <a:r>
              <a:rPr lang="en-US" sz="14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★</a:t>
            </a:r>
            <a:r>
              <a:rPr lang="en-US" sz="9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</a:t>
            </a:r>
            <a:r>
              <a:rPr lang="en-US" sz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Locations in Operation</a:t>
            </a:r>
          </a:p>
          <a:p>
            <a:pPr defTabSz="228549"/>
            <a:r>
              <a:rPr lang="en-US" sz="1400">
                <a:latin typeface="Roboto" panose="02000000000000000000" pitchFamily="2" charset="0"/>
                <a:ea typeface="Roboto" panose="02000000000000000000" pitchFamily="2" charset="0"/>
              </a:rPr>
              <a:t>★</a:t>
            </a:r>
            <a:r>
              <a:rPr lang="en-US" sz="120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Locations in Deployment</a:t>
            </a:r>
          </a:p>
          <a:p>
            <a:pPr defTabSz="228549"/>
            <a:r>
              <a:rPr lang="en-US" sz="1400">
                <a:solidFill>
                  <a:prstClr val="white">
                    <a:lumMod val="85000"/>
                  </a:prst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★</a:t>
            </a:r>
            <a:r>
              <a:rPr lang="en-US" sz="120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Locations in Planning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175097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BD95CE-C346-4137-B4DD-6BA03088E3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65064" y="1344292"/>
            <a:ext cx="3584331" cy="3256889"/>
          </a:xfrm>
        </p:spPr>
        <p:txBody>
          <a:bodyPr/>
          <a:lstStyle/>
          <a:p>
            <a:r>
              <a:rPr lang="en-US"/>
              <a:t>Growth</a:t>
            </a:r>
          </a:p>
          <a:p>
            <a:pPr lvl="1"/>
            <a:r>
              <a:rPr lang="en-US"/>
              <a:t>Investing in the Enterprise</a:t>
            </a:r>
          </a:p>
          <a:p>
            <a:pPr lvl="1"/>
            <a:r>
              <a:rPr lang="en-US"/>
              <a:t>Raising awareness</a:t>
            </a:r>
          </a:p>
          <a:p>
            <a:pPr lvl="1"/>
            <a:r>
              <a:rPr lang="en-US"/>
              <a:t>Getting focused</a:t>
            </a:r>
          </a:p>
          <a:p>
            <a:pPr lvl="1"/>
            <a:endParaRPr lang="en-US"/>
          </a:p>
          <a:p>
            <a:r>
              <a:rPr lang="en-US"/>
              <a:t>Channel led</a:t>
            </a:r>
          </a:p>
          <a:p>
            <a:pPr lvl="1"/>
            <a:r>
              <a:rPr lang="en-US"/>
              <a:t>Capacity</a:t>
            </a:r>
          </a:p>
          <a:p>
            <a:pPr lvl="1"/>
            <a:r>
              <a:rPr lang="en-US"/>
              <a:t>Competency</a:t>
            </a:r>
          </a:p>
          <a:p>
            <a:pPr lvl="1"/>
            <a:r>
              <a:rPr lang="en-US"/>
              <a:t>Capability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58C2C9-5C69-4A5E-8C0F-1B452F372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3156" y="1344292"/>
            <a:ext cx="5461405" cy="3407580"/>
          </a:xfrm>
        </p:spPr>
        <p:txBody>
          <a:bodyPr/>
          <a:lstStyle/>
          <a:p>
            <a:r>
              <a:rPr lang="en-US">
                <a:latin typeface="Roboto Light" panose="02000000000000000000"/>
              </a:rPr>
              <a:t>Establishing meaningful relationships</a:t>
            </a:r>
          </a:p>
          <a:p>
            <a:pPr lvl="1"/>
            <a:r>
              <a:rPr lang="en-US">
                <a:latin typeface="Roboto Light" panose="02000000000000000000"/>
              </a:rPr>
              <a:t>Healthy recruitment</a:t>
            </a:r>
          </a:p>
          <a:p>
            <a:pPr lvl="1"/>
            <a:r>
              <a:rPr lang="en-US">
                <a:latin typeface="Roboto Light" panose="02000000000000000000"/>
              </a:rPr>
              <a:t>Less is more</a:t>
            </a:r>
          </a:p>
          <a:p>
            <a:pPr lvl="1"/>
            <a:r>
              <a:rPr lang="en-US">
                <a:latin typeface="Roboto Light" panose="02000000000000000000"/>
              </a:rPr>
              <a:t>Build a program where you can make money</a:t>
            </a:r>
          </a:p>
          <a:p>
            <a:pPr lvl="1"/>
            <a:endParaRPr lang="en-US">
              <a:latin typeface="Roboto Light" panose="02000000000000000000"/>
            </a:endParaRPr>
          </a:p>
          <a:p>
            <a:r>
              <a:rPr lang="en-US">
                <a:latin typeface="Roboto Light" panose="02000000000000000000"/>
              </a:rPr>
              <a:t>Building the story</a:t>
            </a:r>
          </a:p>
          <a:p>
            <a:pPr lvl="1"/>
            <a:r>
              <a:rPr lang="en-US">
                <a:latin typeface="Roboto Light" panose="02000000000000000000"/>
              </a:rPr>
              <a:t>Customers</a:t>
            </a:r>
          </a:p>
          <a:p>
            <a:pPr lvl="1"/>
            <a:r>
              <a:rPr lang="en-US">
                <a:latin typeface="Roboto Light" panose="02000000000000000000"/>
              </a:rPr>
              <a:t>Partners</a:t>
            </a:r>
          </a:p>
          <a:p>
            <a:pPr lvl="1"/>
            <a:r>
              <a:rPr lang="en-US">
                <a:latin typeface="Roboto Light" panose="02000000000000000000"/>
              </a:rPr>
              <a:t>By vertical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974B3B-0BE1-44A8-A486-00C096BC1FE7}"/>
              </a:ext>
            </a:extLst>
          </p:cNvPr>
          <p:cNvCxnSpPr/>
          <p:nvPr/>
        </p:nvCxnSpPr>
        <p:spPr>
          <a:xfrm>
            <a:off x="1332689" y="5223753"/>
            <a:ext cx="9328826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52F6DAD-38F8-4451-BDFF-F810D453F09E}"/>
              </a:ext>
            </a:extLst>
          </p:cNvPr>
          <p:cNvSpPr txBox="1"/>
          <p:nvPr/>
        </p:nvSpPr>
        <p:spPr>
          <a:xfrm>
            <a:off x="1051387" y="251525"/>
            <a:ext cx="533653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228549"/>
            <a:r>
              <a:rPr lang="en-US" sz="2800">
                <a:solidFill>
                  <a:srgbClr val="FFC000"/>
                </a:solidFill>
                <a:latin typeface="Roboto"/>
                <a:ea typeface="Roboto" panose="02000000000000000000" pitchFamily="2" charset="0"/>
              </a:rPr>
              <a:t>Looking Ahead - 2021</a:t>
            </a:r>
          </a:p>
        </p:txBody>
      </p:sp>
    </p:spTree>
    <p:extLst>
      <p:ext uri="{BB962C8B-B14F-4D97-AF65-F5344CB8AC3E}">
        <p14:creationId xmlns:p14="http://schemas.microsoft.com/office/powerpoint/2010/main" val="3963161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rier Wi-Fi Investment Shifts Gears to LTE-U and LWA">
            <a:extLst>
              <a:ext uri="{FF2B5EF4-FFF2-40B4-BE49-F238E27FC236}">
                <a16:creationId xmlns:a16="http://schemas.microsoft.com/office/drawing/2014/main" id="{EDC5A12D-A573-4A46-8BFE-8070253DF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759" y="3953423"/>
            <a:ext cx="3094071" cy="154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AF3564-10F7-4292-AE12-B58D066FC8E4}"/>
              </a:ext>
            </a:extLst>
          </p:cNvPr>
          <p:cNvSpPr txBox="1"/>
          <p:nvPr/>
        </p:nvSpPr>
        <p:spPr>
          <a:xfrm>
            <a:off x="845750" y="1553308"/>
            <a:ext cx="97167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2) Mobile Experts – Private LTE and CBRS</a:t>
            </a:r>
          </a:p>
          <a:p>
            <a:endParaRPr lang="en-US" sz="2400">
              <a:solidFill>
                <a:schemeClr val="bg1"/>
              </a:solidFill>
              <a:latin typeface="Avenir" panose="02000503020000020003" pitchFamily="2" charset="0"/>
            </a:endParaRPr>
          </a:p>
          <a:p>
            <a:endParaRPr lang="en-US" sz="1600">
              <a:solidFill>
                <a:schemeClr val="bg1"/>
              </a:solidFill>
              <a:latin typeface="Avenir" panose="02000503020000020003" pitchFamily="2" charset="0"/>
            </a:endParaRPr>
          </a:p>
          <a:p>
            <a:endParaRPr lang="en-US" sz="1200">
              <a:solidFill>
                <a:schemeClr val="bg1"/>
              </a:solidFill>
              <a:latin typeface="Avenir" panose="02000503020000020003" pitchFamily="2" charset="0"/>
            </a:endParaRPr>
          </a:p>
          <a:p>
            <a:pPr marL="515938"/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Kyung Mun – Lead Analyst</a:t>
            </a:r>
          </a:p>
          <a:p>
            <a:pPr marL="515938"/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hlinkClick r:id="rId3"/>
              </a:rPr>
              <a:t>Kyung@mobile-experts.net</a:t>
            </a:r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9BA584A-58DF-483F-86CF-E7A94D4CE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889" y="5903714"/>
            <a:ext cx="1498902" cy="32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666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7 Cedars gets rebrand: Hotel expansion prompts new look, logo | Peninsula  Daily News">
            <a:extLst>
              <a:ext uri="{FF2B5EF4-FFF2-40B4-BE49-F238E27FC236}">
                <a16:creationId xmlns:a16="http://schemas.microsoft.com/office/drawing/2014/main" id="{664AD430-8464-4BE6-8199-05A460D92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744" y="3644545"/>
            <a:ext cx="3003180" cy="196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1E7F03-CCCA-4B22-8310-1EB1F431C8DD}"/>
              </a:ext>
            </a:extLst>
          </p:cNvPr>
          <p:cNvSpPr txBox="1"/>
          <p:nvPr/>
        </p:nvSpPr>
        <p:spPr>
          <a:xfrm>
            <a:off x="756983" y="1470959"/>
            <a:ext cx="971674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3) 7 Cedars Case Study</a:t>
            </a:r>
          </a:p>
          <a:p>
            <a:endParaRPr lang="en-US" sz="2400">
              <a:solidFill>
                <a:schemeClr val="bg1"/>
              </a:solidFill>
              <a:latin typeface="Avenir" panose="02000503020000020003" pitchFamily="2" charset="0"/>
            </a:endParaRPr>
          </a:p>
          <a:p>
            <a:endParaRPr lang="en-US" sz="1600">
              <a:solidFill>
                <a:schemeClr val="bg1"/>
              </a:solidFill>
              <a:latin typeface="Avenir" panose="02000503020000020003" pitchFamily="2" charset="0"/>
            </a:endParaRPr>
          </a:p>
          <a:p>
            <a:endParaRPr lang="en-US" sz="1200">
              <a:solidFill>
                <a:schemeClr val="bg1"/>
              </a:solidFill>
              <a:latin typeface="Avenir" panose="02000503020000020003" pitchFamily="2" charset="0"/>
            </a:endParaRPr>
          </a:p>
          <a:p>
            <a:pPr marL="515938"/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Video – 7 Cedars, Geoverse, Agility AVL, Orion Labs</a:t>
            </a:r>
          </a:p>
          <a:p>
            <a:pPr marL="515938"/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Geoverse YouTube Channel:  </a:t>
            </a:r>
          </a:p>
        </p:txBody>
      </p:sp>
      <p:pic>
        <p:nvPicPr>
          <p:cNvPr id="1030" name="Picture 6" descr="Agility AVL">
            <a:extLst>
              <a:ext uri="{FF2B5EF4-FFF2-40B4-BE49-F238E27FC236}">
                <a16:creationId xmlns:a16="http://schemas.microsoft.com/office/drawing/2014/main" id="{B215FC91-5232-44C3-82C7-7FE8E1A5D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960" y="4063836"/>
            <a:ext cx="1564240" cy="112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2E7204C0-497F-47DD-B649-9A5BDC54A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889" y="5903714"/>
            <a:ext cx="1498902" cy="327629"/>
          </a:xfrm>
          <a:prstGeom prst="rect">
            <a:avLst/>
          </a:prstGeom>
        </p:spPr>
      </p:pic>
      <p:pic>
        <p:nvPicPr>
          <p:cNvPr id="1032" name="Picture 8" descr="Orion Labs Launches AppTalk for Android, Extending Its Push-to-Talk  Platform Capabilities and Real-Time Team Communication and Collaboration  for a Wide Variety of Phones | Business Wire">
            <a:extLst>
              <a:ext uri="{FF2B5EF4-FFF2-40B4-BE49-F238E27FC236}">
                <a16:creationId xmlns:a16="http://schemas.microsoft.com/office/drawing/2014/main" id="{937D7668-D1B5-4A1F-8B29-E55585F92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199" y="4063836"/>
            <a:ext cx="2254866" cy="112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37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666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49B74-4F4D-4C4A-A43B-97E180A89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79" y="1439276"/>
            <a:ext cx="8129475" cy="29451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>
                <a:solidFill>
                  <a:schemeClr val="bg1"/>
                </a:solidFill>
                <a:latin typeface="Roboto Light"/>
              </a:rPr>
              <a:t>4) Solutions, Partner Program, and 2021</a:t>
            </a:r>
          </a:p>
          <a:p>
            <a:pPr marL="0" indent="0">
              <a:buNone/>
            </a:pPr>
            <a:endParaRPr lang="en-US">
              <a:solidFill>
                <a:schemeClr val="bg1"/>
              </a:solidFill>
              <a:latin typeface="Roboto Light"/>
            </a:endParaRPr>
          </a:p>
          <a:p>
            <a:pPr marL="398463" indent="0">
              <a:buNone/>
            </a:pPr>
            <a:r>
              <a:rPr lang="en-US" sz="2000">
                <a:solidFill>
                  <a:schemeClr val="bg1"/>
                </a:solidFill>
                <a:latin typeface="Roboto Light"/>
              </a:rPr>
              <a:t>Jim Jacobellis – VP Solution Partners</a:t>
            </a:r>
          </a:p>
          <a:p>
            <a:pPr marL="398463" indent="0">
              <a:buNone/>
            </a:pPr>
            <a:r>
              <a:rPr lang="en-US" sz="2000">
                <a:solidFill>
                  <a:schemeClr val="bg1"/>
                </a:solidFill>
                <a:latin typeface="Roboto Light"/>
              </a:rPr>
              <a:t>Allen Dixon – Sr. Director Channel Programs</a:t>
            </a:r>
          </a:p>
          <a:p>
            <a:pPr marL="398463" indent="0">
              <a:buNone/>
            </a:pPr>
            <a:r>
              <a:rPr lang="en-US" sz="2000">
                <a:solidFill>
                  <a:schemeClr val="bg1"/>
                </a:solidFill>
                <a:latin typeface="Roboto Light"/>
              </a:rPr>
              <a:t>Bob Gault – Chief Commercial Officer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2E94F27-2209-4D0E-A818-7E8AB1684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889" y="5903714"/>
            <a:ext cx="1498902" cy="32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32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Devlin's Angle: Monty Hall may now rest in peace, but his problem will  continue to frustrate">
            <a:extLst>
              <a:ext uri="{FF2B5EF4-FFF2-40B4-BE49-F238E27FC236}">
                <a16:creationId xmlns:a16="http://schemas.microsoft.com/office/drawing/2014/main" id="{6D41B3B8-40AB-43FA-9446-BFF31E874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539" y="1460377"/>
            <a:ext cx="7492113" cy="453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D802ABFE-666D-4789-9C1A-65252740B036}"/>
              </a:ext>
            </a:extLst>
          </p:cNvPr>
          <p:cNvSpPr txBox="1">
            <a:spLocks/>
          </p:cNvSpPr>
          <p:nvPr/>
        </p:nvSpPr>
        <p:spPr>
          <a:xfrm>
            <a:off x="917060" y="262818"/>
            <a:ext cx="11161995" cy="608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charset="0"/>
              </a:rPr>
              <a:t>Wireless LAN &amp; Wireless WAN - Decision Doors</a:t>
            </a:r>
          </a:p>
          <a:p>
            <a:endParaRPr lang="en-US" sz="400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  <a:cs typeface="Calibri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2AC042-E257-443C-B2A9-FD28E68460D0}"/>
              </a:ext>
            </a:extLst>
          </p:cNvPr>
          <p:cNvSpPr/>
          <p:nvPr/>
        </p:nvSpPr>
        <p:spPr>
          <a:xfrm>
            <a:off x="113635" y="1014101"/>
            <a:ext cx="9392789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>
              <a:solidFill>
                <a:schemeClr val="bg1"/>
              </a:solidFill>
              <a:ea typeface="Roboto" panose="02000000000000000000" pitchFamily="2" charset="0"/>
            </a:endParaRPr>
          </a:p>
          <a:p>
            <a:endParaRPr lang="en-US" sz="1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C317139-80CB-49C0-A8F9-3D8C74A92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495" y="1568597"/>
            <a:ext cx="1140157" cy="67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Why OnGo? - CBRS Alliance">
            <a:extLst>
              <a:ext uri="{FF2B5EF4-FFF2-40B4-BE49-F238E27FC236}">
                <a16:creationId xmlns:a16="http://schemas.microsoft.com/office/drawing/2014/main" id="{F600FA33-91B8-4E2F-90AC-567CA21E2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824" y="1407028"/>
            <a:ext cx="1105756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2DBBA1-4FA2-4E59-9CCB-239BB6806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048" y="1600268"/>
            <a:ext cx="322017" cy="39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TT Logo transparent PNG - StickPNG">
            <a:extLst>
              <a:ext uri="{FF2B5EF4-FFF2-40B4-BE49-F238E27FC236}">
                <a16:creationId xmlns:a16="http://schemas.microsoft.com/office/drawing/2014/main" id="{ED1B72B9-EA01-42A8-9985-E7D069D41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109" y="1460377"/>
            <a:ext cx="901482" cy="67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Verizon icon">
            <a:extLst>
              <a:ext uri="{FF2B5EF4-FFF2-40B4-BE49-F238E27FC236}">
                <a16:creationId xmlns:a16="http://schemas.microsoft.com/office/drawing/2014/main" id="{EEF2EC68-8A62-455D-9956-B12F301DC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723" y="1637420"/>
            <a:ext cx="423436" cy="35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751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250E35-C7D0-D54C-9F20-45D079299B09}"/>
              </a:ext>
            </a:extLst>
          </p:cNvPr>
          <p:cNvSpPr txBox="1"/>
          <p:nvPr/>
        </p:nvSpPr>
        <p:spPr>
          <a:xfrm>
            <a:off x="9517424" y="2754577"/>
            <a:ext cx="1910659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Connectivity</a:t>
            </a:r>
          </a:p>
          <a:p>
            <a:r>
              <a:rPr lang="en-US" sz="2000" b="1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Challenges</a:t>
            </a:r>
            <a:endParaRPr lang="en-US" sz="2400" b="1">
              <a:solidFill>
                <a:srgbClr val="00B0F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3E4E792D-A697-3A45-A868-184DD9683DDC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8832667" y="2844304"/>
            <a:ext cx="574771" cy="528432"/>
          </a:xfrm>
          <a:custGeom>
            <a:avLst/>
            <a:gdLst>
              <a:gd name="T0" fmla="*/ 0 w 707"/>
              <a:gd name="T1" fmla="*/ 547 h 650"/>
              <a:gd name="T2" fmla="*/ 221 w 707"/>
              <a:gd name="T3" fmla="*/ 325 h 650"/>
              <a:gd name="T4" fmla="*/ 0 w 707"/>
              <a:gd name="T5" fmla="*/ 88 h 650"/>
              <a:gd name="T6" fmla="*/ 89 w 707"/>
              <a:gd name="T7" fmla="*/ 0 h 650"/>
              <a:gd name="T8" fmla="*/ 413 w 707"/>
              <a:gd name="T9" fmla="*/ 325 h 650"/>
              <a:gd name="T10" fmla="*/ 89 w 707"/>
              <a:gd name="T11" fmla="*/ 650 h 650"/>
              <a:gd name="T12" fmla="*/ 0 w 707"/>
              <a:gd name="T13" fmla="*/ 547 h 650"/>
              <a:gd name="T14" fmla="*/ 383 w 707"/>
              <a:gd name="T15" fmla="*/ 0 h 650"/>
              <a:gd name="T16" fmla="*/ 707 w 707"/>
              <a:gd name="T17" fmla="*/ 325 h 650"/>
              <a:gd name="T18" fmla="*/ 383 w 707"/>
              <a:gd name="T19" fmla="*/ 650 h 650"/>
              <a:gd name="T20" fmla="*/ 295 w 707"/>
              <a:gd name="T21" fmla="*/ 547 h 650"/>
              <a:gd name="T22" fmla="*/ 531 w 707"/>
              <a:gd name="T23" fmla="*/ 325 h 650"/>
              <a:gd name="T24" fmla="*/ 295 w 707"/>
              <a:gd name="T25" fmla="*/ 88 h 650"/>
              <a:gd name="T26" fmla="*/ 383 w 707"/>
              <a:gd name="T27" fmla="*/ 0 h 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07" h="650">
                <a:moveTo>
                  <a:pt x="0" y="547"/>
                </a:moveTo>
                <a:lnTo>
                  <a:pt x="221" y="325"/>
                </a:lnTo>
                <a:lnTo>
                  <a:pt x="0" y="88"/>
                </a:lnTo>
                <a:lnTo>
                  <a:pt x="89" y="0"/>
                </a:lnTo>
                <a:lnTo>
                  <a:pt x="413" y="325"/>
                </a:lnTo>
                <a:lnTo>
                  <a:pt x="89" y="650"/>
                </a:lnTo>
                <a:lnTo>
                  <a:pt x="0" y="547"/>
                </a:lnTo>
                <a:close/>
                <a:moveTo>
                  <a:pt x="383" y="0"/>
                </a:moveTo>
                <a:lnTo>
                  <a:pt x="707" y="325"/>
                </a:lnTo>
                <a:lnTo>
                  <a:pt x="383" y="650"/>
                </a:lnTo>
                <a:lnTo>
                  <a:pt x="295" y="547"/>
                </a:lnTo>
                <a:lnTo>
                  <a:pt x="531" y="325"/>
                </a:lnTo>
                <a:lnTo>
                  <a:pt x="295" y="88"/>
                </a:lnTo>
                <a:lnTo>
                  <a:pt x="38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6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49ECCB-67D3-7A40-966D-CC9A4C50CB6F}"/>
              </a:ext>
            </a:extLst>
          </p:cNvPr>
          <p:cNvSpPr txBox="1"/>
          <p:nvPr/>
        </p:nvSpPr>
        <p:spPr>
          <a:xfrm>
            <a:off x="1009731" y="1633433"/>
            <a:ext cx="3840480" cy="1737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1600">
                <a:solidFill>
                  <a:srgbClr val="7CDD7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Coverage </a:t>
            </a:r>
          </a:p>
          <a:p>
            <a:pPr>
              <a:spcAft>
                <a:spcPts val="600"/>
              </a:spcAft>
            </a:pPr>
            <a:r>
              <a:rPr lang="en-US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Public cellular coverage and VPN service remains highly inconsistent for many target applications.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F9355E-3F89-1E48-9A51-88E8B28925FE}"/>
              </a:ext>
            </a:extLst>
          </p:cNvPr>
          <p:cNvCxnSpPr>
            <a:cxnSpLocks/>
          </p:cNvCxnSpPr>
          <p:nvPr/>
        </p:nvCxnSpPr>
        <p:spPr>
          <a:xfrm>
            <a:off x="1174434" y="1534251"/>
            <a:ext cx="804672" cy="0"/>
          </a:xfrm>
          <a:prstGeom prst="line">
            <a:avLst/>
          </a:prstGeom>
          <a:ln w="85725" cap="rnd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CFD3174-2113-1442-B7D8-37CD7F84A4B3}"/>
              </a:ext>
            </a:extLst>
          </p:cNvPr>
          <p:cNvSpPr txBox="1"/>
          <p:nvPr/>
        </p:nvSpPr>
        <p:spPr>
          <a:xfrm>
            <a:off x="1009731" y="3682413"/>
            <a:ext cx="3679001" cy="1737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>
                <a:solidFill>
                  <a:srgbClr val="7CDD7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02. Not Enterprise/Gov Friendly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Considerable dislike due to years of mistreatment.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875B640-9763-2B42-AB08-EF78ACBBB9CA}"/>
              </a:ext>
            </a:extLst>
          </p:cNvPr>
          <p:cNvCxnSpPr>
            <a:cxnSpLocks/>
          </p:cNvCxnSpPr>
          <p:nvPr/>
        </p:nvCxnSpPr>
        <p:spPr>
          <a:xfrm>
            <a:off x="1174434" y="3587684"/>
            <a:ext cx="804672" cy="0"/>
          </a:xfrm>
          <a:prstGeom prst="line">
            <a:avLst/>
          </a:prstGeom>
          <a:ln w="85725" cap="rnd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1319E25-10CB-494D-86D9-83B2CFE336A8}"/>
              </a:ext>
            </a:extLst>
          </p:cNvPr>
          <p:cNvSpPr txBox="1"/>
          <p:nvPr/>
        </p:nvSpPr>
        <p:spPr>
          <a:xfrm>
            <a:off x="4901385" y="1633433"/>
            <a:ext cx="3840480" cy="1737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1600">
                <a:solidFill>
                  <a:srgbClr val="7CDD7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03. Cost</a:t>
            </a:r>
          </a:p>
          <a:p>
            <a:pPr>
              <a:lnSpc>
                <a:spcPct val="110000"/>
              </a:lnSpc>
            </a:pPr>
            <a:r>
              <a:rPr lang="en-US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Carrier VPN/Private LTE oriented Solutions remain costly, plus, Digital Divide use case requires minimal OPEX.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BDD96FC-FC57-8C47-A200-7B23AE0F1C47}"/>
              </a:ext>
            </a:extLst>
          </p:cNvPr>
          <p:cNvCxnSpPr>
            <a:cxnSpLocks/>
          </p:cNvCxnSpPr>
          <p:nvPr/>
        </p:nvCxnSpPr>
        <p:spPr>
          <a:xfrm>
            <a:off x="5011373" y="1534251"/>
            <a:ext cx="804672" cy="0"/>
          </a:xfrm>
          <a:prstGeom prst="line">
            <a:avLst/>
          </a:prstGeom>
          <a:ln w="85725" cap="rnd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C206E8E-EA50-3A48-986E-6C8A5F8B37A0}"/>
              </a:ext>
            </a:extLst>
          </p:cNvPr>
          <p:cNvSpPr txBox="1"/>
          <p:nvPr/>
        </p:nvSpPr>
        <p:spPr>
          <a:xfrm>
            <a:off x="4901384" y="3682413"/>
            <a:ext cx="4319453" cy="1737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1600">
                <a:solidFill>
                  <a:srgbClr val="7CDD7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04. Data Privacy and Ownership</a:t>
            </a:r>
          </a:p>
          <a:p>
            <a:pPr>
              <a:lnSpc>
                <a:spcPct val="110000"/>
              </a:lnSpc>
            </a:pPr>
            <a:r>
              <a:rPr lang="en-US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When Private LTE  is provided by a public mobile operator - your data must be routed through the operator’s backend before reaching the end server or application platform.  This results in lack of ownership and effects governance, security, and privacy.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9C95E1-B62D-BC41-AF65-52F48728FE90}"/>
              </a:ext>
            </a:extLst>
          </p:cNvPr>
          <p:cNvCxnSpPr>
            <a:cxnSpLocks/>
          </p:cNvCxnSpPr>
          <p:nvPr/>
        </p:nvCxnSpPr>
        <p:spPr>
          <a:xfrm>
            <a:off x="5011373" y="3592868"/>
            <a:ext cx="804672" cy="0"/>
          </a:xfrm>
          <a:prstGeom prst="line">
            <a:avLst/>
          </a:prstGeom>
          <a:ln w="85725" cap="rnd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9ACF540-69DB-3F4B-85F5-ED74DF75EC75}"/>
              </a:ext>
            </a:extLst>
          </p:cNvPr>
          <p:cNvSpPr txBox="1"/>
          <p:nvPr/>
        </p:nvSpPr>
        <p:spPr>
          <a:xfrm>
            <a:off x="1009731" y="242428"/>
            <a:ext cx="9337298" cy="529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>
                <a:solidFill>
                  <a:srgbClr val="FFC0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Why “Not” Commercial Cellular…?</a:t>
            </a:r>
          </a:p>
        </p:txBody>
      </p:sp>
    </p:spTree>
    <p:extLst>
      <p:ext uri="{BB962C8B-B14F-4D97-AF65-F5344CB8AC3E}">
        <p14:creationId xmlns:p14="http://schemas.microsoft.com/office/powerpoint/2010/main" val="1629068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6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6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6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6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250E35-C7D0-D54C-9F20-45D079299B09}"/>
              </a:ext>
            </a:extLst>
          </p:cNvPr>
          <p:cNvSpPr txBox="1"/>
          <p:nvPr/>
        </p:nvSpPr>
        <p:spPr>
          <a:xfrm>
            <a:off x="9604973" y="2667028"/>
            <a:ext cx="1910659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Connectivity</a:t>
            </a:r>
          </a:p>
          <a:p>
            <a:r>
              <a:rPr lang="en-US" sz="2000" b="1">
                <a:solidFill>
                  <a:srgbClr val="00B0F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Challenges</a:t>
            </a:r>
            <a:endParaRPr lang="en-US" sz="2400" b="1">
              <a:solidFill>
                <a:srgbClr val="00B0F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3E4E792D-A697-3A45-A868-184DD9683DDC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9104122" y="2756755"/>
            <a:ext cx="574771" cy="528432"/>
          </a:xfrm>
          <a:custGeom>
            <a:avLst/>
            <a:gdLst>
              <a:gd name="T0" fmla="*/ 0 w 707"/>
              <a:gd name="T1" fmla="*/ 547 h 650"/>
              <a:gd name="T2" fmla="*/ 221 w 707"/>
              <a:gd name="T3" fmla="*/ 325 h 650"/>
              <a:gd name="T4" fmla="*/ 0 w 707"/>
              <a:gd name="T5" fmla="*/ 88 h 650"/>
              <a:gd name="T6" fmla="*/ 89 w 707"/>
              <a:gd name="T7" fmla="*/ 0 h 650"/>
              <a:gd name="T8" fmla="*/ 413 w 707"/>
              <a:gd name="T9" fmla="*/ 325 h 650"/>
              <a:gd name="T10" fmla="*/ 89 w 707"/>
              <a:gd name="T11" fmla="*/ 650 h 650"/>
              <a:gd name="T12" fmla="*/ 0 w 707"/>
              <a:gd name="T13" fmla="*/ 547 h 650"/>
              <a:gd name="T14" fmla="*/ 383 w 707"/>
              <a:gd name="T15" fmla="*/ 0 h 650"/>
              <a:gd name="T16" fmla="*/ 707 w 707"/>
              <a:gd name="T17" fmla="*/ 325 h 650"/>
              <a:gd name="T18" fmla="*/ 383 w 707"/>
              <a:gd name="T19" fmla="*/ 650 h 650"/>
              <a:gd name="T20" fmla="*/ 295 w 707"/>
              <a:gd name="T21" fmla="*/ 547 h 650"/>
              <a:gd name="T22" fmla="*/ 531 w 707"/>
              <a:gd name="T23" fmla="*/ 325 h 650"/>
              <a:gd name="T24" fmla="*/ 295 w 707"/>
              <a:gd name="T25" fmla="*/ 88 h 650"/>
              <a:gd name="T26" fmla="*/ 383 w 707"/>
              <a:gd name="T27" fmla="*/ 0 h 6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07" h="650">
                <a:moveTo>
                  <a:pt x="0" y="547"/>
                </a:moveTo>
                <a:lnTo>
                  <a:pt x="221" y="325"/>
                </a:lnTo>
                <a:lnTo>
                  <a:pt x="0" y="88"/>
                </a:lnTo>
                <a:lnTo>
                  <a:pt x="89" y="0"/>
                </a:lnTo>
                <a:lnTo>
                  <a:pt x="413" y="325"/>
                </a:lnTo>
                <a:lnTo>
                  <a:pt x="89" y="650"/>
                </a:lnTo>
                <a:lnTo>
                  <a:pt x="0" y="547"/>
                </a:lnTo>
                <a:close/>
                <a:moveTo>
                  <a:pt x="383" y="0"/>
                </a:moveTo>
                <a:lnTo>
                  <a:pt x="707" y="325"/>
                </a:lnTo>
                <a:lnTo>
                  <a:pt x="383" y="650"/>
                </a:lnTo>
                <a:lnTo>
                  <a:pt x="295" y="547"/>
                </a:lnTo>
                <a:lnTo>
                  <a:pt x="531" y="325"/>
                </a:lnTo>
                <a:lnTo>
                  <a:pt x="295" y="88"/>
                </a:lnTo>
                <a:lnTo>
                  <a:pt x="38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45714" tIns="22857" rIns="45714" bIns="22857" numCol="1" anchor="t" anchorCtr="0" compatLnSpc="1">
            <a:prstTxWarp prst="textNoShape">
              <a:avLst/>
            </a:prstTxWarp>
          </a:bodyPr>
          <a:lstStyle/>
          <a:p>
            <a:endParaRPr lang="en-US" sz="6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49ECCB-67D3-7A40-966D-CC9A4C50CB6F}"/>
              </a:ext>
            </a:extLst>
          </p:cNvPr>
          <p:cNvSpPr txBox="1"/>
          <p:nvPr/>
        </p:nvSpPr>
        <p:spPr>
          <a:xfrm>
            <a:off x="1097280" y="1545884"/>
            <a:ext cx="3840480" cy="1737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1600">
                <a:solidFill>
                  <a:srgbClr val="7CDD7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Predictability of Wi-Fi </a:t>
            </a:r>
          </a:p>
          <a:p>
            <a:pPr>
              <a:spcAft>
                <a:spcPts val="600"/>
              </a:spcAft>
            </a:pPr>
            <a:r>
              <a:rPr lang="en-US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Wi-Fi is a best effort technology and not practical for certain applications requiring consistent Quality Of Service (QoS).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F9355E-3F89-1E48-9A51-88E8B28925FE}"/>
              </a:ext>
            </a:extLst>
          </p:cNvPr>
          <p:cNvCxnSpPr>
            <a:cxnSpLocks/>
          </p:cNvCxnSpPr>
          <p:nvPr/>
        </p:nvCxnSpPr>
        <p:spPr>
          <a:xfrm>
            <a:off x="1261983" y="1446702"/>
            <a:ext cx="804672" cy="0"/>
          </a:xfrm>
          <a:prstGeom prst="line">
            <a:avLst/>
          </a:prstGeom>
          <a:ln w="85725" cap="rnd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CFD3174-2113-1442-B7D8-37CD7F84A4B3}"/>
              </a:ext>
            </a:extLst>
          </p:cNvPr>
          <p:cNvSpPr txBox="1"/>
          <p:nvPr/>
        </p:nvSpPr>
        <p:spPr>
          <a:xfrm>
            <a:off x="1097280" y="3594864"/>
            <a:ext cx="4001642" cy="1737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600">
                <a:solidFill>
                  <a:srgbClr val="7CDD7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02. Security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LTE offers native security for radio link combined with SIM based Authentication.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Additional Security options for transport and application layer.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875B640-9763-2B42-AB08-EF78ACBBB9CA}"/>
              </a:ext>
            </a:extLst>
          </p:cNvPr>
          <p:cNvCxnSpPr>
            <a:cxnSpLocks/>
          </p:cNvCxnSpPr>
          <p:nvPr/>
        </p:nvCxnSpPr>
        <p:spPr>
          <a:xfrm>
            <a:off x="1261983" y="3500135"/>
            <a:ext cx="804672" cy="0"/>
          </a:xfrm>
          <a:prstGeom prst="line">
            <a:avLst/>
          </a:prstGeom>
          <a:ln w="85725" cap="rnd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1319E25-10CB-494D-86D9-83B2CFE336A8}"/>
              </a:ext>
            </a:extLst>
          </p:cNvPr>
          <p:cNvSpPr txBox="1"/>
          <p:nvPr/>
        </p:nvSpPr>
        <p:spPr>
          <a:xfrm>
            <a:off x="5172840" y="1545884"/>
            <a:ext cx="4136530" cy="1737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1600">
                <a:solidFill>
                  <a:srgbClr val="7CDD7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03. Coverage &amp; Outdoor Performance</a:t>
            </a:r>
          </a:p>
          <a:p>
            <a:pPr>
              <a:lnSpc>
                <a:spcPct val="110000"/>
              </a:lnSpc>
            </a:pPr>
            <a:r>
              <a:rPr lang="en-US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Typically, 5X+ fewer Radio Nodes with LTE.</a:t>
            </a:r>
          </a:p>
          <a:p>
            <a:pPr>
              <a:lnSpc>
                <a:spcPct val="110000"/>
              </a:lnSpc>
            </a:pPr>
            <a:r>
              <a:rPr lang="en-US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Especially efficient and Cost Effective vs. Mesh Wi-Fi design.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BDD96FC-FC57-8C47-A200-7B23AE0F1C47}"/>
              </a:ext>
            </a:extLst>
          </p:cNvPr>
          <p:cNvCxnSpPr>
            <a:cxnSpLocks/>
          </p:cNvCxnSpPr>
          <p:nvPr/>
        </p:nvCxnSpPr>
        <p:spPr>
          <a:xfrm>
            <a:off x="5282828" y="1446702"/>
            <a:ext cx="804672" cy="0"/>
          </a:xfrm>
          <a:prstGeom prst="line">
            <a:avLst/>
          </a:prstGeom>
          <a:ln w="85725" cap="rnd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C206E8E-EA50-3A48-986E-6C8A5F8B37A0}"/>
              </a:ext>
            </a:extLst>
          </p:cNvPr>
          <p:cNvSpPr txBox="1"/>
          <p:nvPr/>
        </p:nvSpPr>
        <p:spPr>
          <a:xfrm>
            <a:off x="5172840" y="3594864"/>
            <a:ext cx="4613186" cy="17373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1600">
                <a:solidFill>
                  <a:srgbClr val="7CDD7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04. Spectrum Efficiencies </a:t>
            </a:r>
          </a:p>
          <a:p>
            <a:pPr>
              <a:spcAft>
                <a:spcPts val="600"/>
              </a:spcAft>
            </a:pPr>
            <a:r>
              <a:rPr lang="en-US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Many locations have congested Wi-Fi spectrum.</a:t>
            </a:r>
          </a:p>
          <a:p>
            <a:pPr>
              <a:spcAft>
                <a:spcPts val="600"/>
              </a:spcAft>
            </a:pPr>
            <a:r>
              <a:rPr lang="en-US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CBRS offers a 150 MHz open spectrum.</a:t>
            </a:r>
            <a:endParaRPr lang="en-US" sz="1600">
              <a:solidFill>
                <a:srgbClr val="7CDD75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9C95E1-B62D-BC41-AF65-52F48728FE90}"/>
              </a:ext>
            </a:extLst>
          </p:cNvPr>
          <p:cNvCxnSpPr>
            <a:cxnSpLocks/>
          </p:cNvCxnSpPr>
          <p:nvPr/>
        </p:nvCxnSpPr>
        <p:spPr>
          <a:xfrm>
            <a:off x="5282828" y="3505319"/>
            <a:ext cx="804672" cy="0"/>
          </a:xfrm>
          <a:prstGeom prst="line">
            <a:avLst/>
          </a:prstGeom>
          <a:ln w="85725" cap="rnd">
            <a:solidFill>
              <a:srgbClr val="FFC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9ACF540-69DB-3F4B-85F5-ED74DF75EC75}"/>
              </a:ext>
            </a:extLst>
          </p:cNvPr>
          <p:cNvSpPr txBox="1"/>
          <p:nvPr/>
        </p:nvSpPr>
        <p:spPr>
          <a:xfrm>
            <a:off x="1097280" y="261884"/>
            <a:ext cx="9337298" cy="529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>
                <a:solidFill>
                  <a:srgbClr val="FFC000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Why “Not” Wi-Fi…?</a:t>
            </a:r>
          </a:p>
        </p:txBody>
      </p:sp>
    </p:spTree>
    <p:extLst>
      <p:ext uri="{BB962C8B-B14F-4D97-AF65-F5344CB8AC3E}">
        <p14:creationId xmlns:p14="http://schemas.microsoft.com/office/powerpoint/2010/main" val="3644897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6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6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6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6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A5DB0B-713A-47D2-A9C3-CCC8E7B4B5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4790" y="316284"/>
            <a:ext cx="10424162" cy="539501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rgbClr val="FFC000"/>
                </a:solidFill>
              </a:rPr>
              <a:t>Agenda: December 9,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1A8C38-F29E-4D33-884B-0926E9E4EB40}"/>
              </a:ext>
            </a:extLst>
          </p:cNvPr>
          <p:cNvSpPr txBox="1"/>
          <p:nvPr/>
        </p:nvSpPr>
        <p:spPr>
          <a:xfrm>
            <a:off x="713410" y="1073485"/>
            <a:ext cx="1138205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endParaRPr lang="en-US" sz="16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71454" lvl="1" indent="-342900">
              <a:buFont typeface="+mj-lt"/>
              <a:buAutoNum type="arabicPeriod"/>
              <a:tabLst>
                <a:tab pos="457200" algn="l"/>
              </a:tabLst>
            </a:pPr>
            <a:r>
              <a:rPr lang="en-US" sz="2400" b="1">
                <a:solidFill>
                  <a:schemeClr val="bg1"/>
                </a:solidFill>
                <a:effectLst/>
                <a:latin typeface="Robot light"/>
                <a:ea typeface="Calibri" panose="020F0502020204030204" pitchFamily="34" charset="0"/>
              </a:rPr>
              <a:t>1:00p ET:	</a:t>
            </a:r>
            <a:r>
              <a:rPr lang="en-US" sz="2400">
                <a:solidFill>
                  <a:schemeClr val="bg1"/>
                </a:solidFill>
                <a:effectLst/>
                <a:latin typeface="Robot light"/>
                <a:ea typeface="Calibri" panose="020F0502020204030204" pitchFamily="34" charset="0"/>
              </a:rPr>
              <a:t>Welcome - 2020 Year in Review and What’s Next </a:t>
            </a:r>
          </a:p>
          <a:p>
            <a:pPr lvl="1">
              <a:tabLst>
                <a:tab pos="457200" algn="l"/>
              </a:tabLst>
            </a:pPr>
            <a:endParaRPr lang="en-US" sz="2400">
              <a:solidFill>
                <a:schemeClr val="bg1"/>
              </a:solidFill>
              <a:effectLst/>
              <a:latin typeface="Robot light"/>
              <a:ea typeface="Calibri" panose="020F0502020204030204" pitchFamily="34" charset="0"/>
            </a:endParaRPr>
          </a:p>
          <a:p>
            <a:pPr marL="571454" lvl="1" indent="-342900">
              <a:buFont typeface="+mj-lt"/>
              <a:buAutoNum type="arabicPeriod" startAt="2"/>
              <a:tabLst>
                <a:tab pos="457200" algn="l"/>
              </a:tabLst>
            </a:pPr>
            <a:r>
              <a:rPr lang="en-US" sz="2400" b="1">
                <a:solidFill>
                  <a:schemeClr val="bg1"/>
                </a:solidFill>
                <a:effectLst/>
                <a:latin typeface="Robot light"/>
                <a:ea typeface="Calibri" panose="020F0502020204030204" pitchFamily="34" charset="0"/>
              </a:rPr>
              <a:t>1:20p ET:	</a:t>
            </a:r>
            <a:r>
              <a:rPr lang="en-US" sz="2400">
                <a:solidFill>
                  <a:schemeClr val="bg1"/>
                </a:solidFill>
                <a:latin typeface="Robot light"/>
                <a:ea typeface="Calibri" panose="020F0502020204030204" pitchFamily="34" charset="0"/>
              </a:rPr>
              <a:t>Mobile Experts: Kyung Mun – Lead Analyst on Private LTE and CBRS</a:t>
            </a:r>
            <a:endParaRPr lang="en-US" sz="2400">
              <a:solidFill>
                <a:schemeClr val="bg1"/>
              </a:solidFill>
              <a:effectLst/>
              <a:latin typeface="Robot light"/>
              <a:ea typeface="Calibri" panose="020F0502020204030204" pitchFamily="34" charset="0"/>
            </a:endParaRPr>
          </a:p>
          <a:p>
            <a:pPr marL="971505" lvl="2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en-US" sz="2400">
              <a:solidFill>
                <a:schemeClr val="bg1"/>
              </a:solidFill>
              <a:effectLst/>
              <a:latin typeface="Robot ligh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454" lvl="1" indent="-342900">
              <a:buFont typeface="+mj-lt"/>
              <a:buAutoNum type="arabicPeriod" startAt="2"/>
              <a:tabLst>
                <a:tab pos="457200" algn="l"/>
              </a:tabLst>
            </a:pPr>
            <a:r>
              <a:rPr lang="en-US" sz="2400" b="1">
                <a:solidFill>
                  <a:schemeClr val="bg1"/>
                </a:solidFill>
                <a:effectLst/>
                <a:latin typeface="Robot light"/>
                <a:ea typeface="Calibri" panose="020F0502020204030204" pitchFamily="34" charset="0"/>
              </a:rPr>
              <a:t>2:00p ET:	</a:t>
            </a:r>
            <a:r>
              <a:rPr lang="en-US" sz="2400">
                <a:solidFill>
                  <a:schemeClr val="bg1"/>
                </a:solidFill>
                <a:effectLst/>
                <a:latin typeface="Robot light"/>
                <a:ea typeface="Calibri" panose="020F0502020204030204" pitchFamily="34" charset="0"/>
              </a:rPr>
              <a:t>Video – Real World Success Stories - 7 Cedars Case Study</a:t>
            </a:r>
            <a:endParaRPr lang="en-US" sz="2400" u="sng">
              <a:solidFill>
                <a:schemeClr val="bg1"/>
              </a:solidFill>
              <a:effectLst/>
              <a:latin typeface="Robot light"/>
              <a:ea typeface="Calibri" panose="020F0502020204030204" pitchFamily="34" charset="0"/>
            </a:endParaRPr>
          </a:p>
          <a:p>
            <a:pPr marL="571454" lvl="1" indent="-342900">
              <a:buFont typeface="+mj-lt"/>
              <a:buAutoNum type="arabicPeriod" startAt="2"/>
              <a:tabLst>
                <a:tab pos="457200" algn="l"/>
              </a:tabLst>
            </a:pPr>
            <a:endParaRPr lang="en-US" sz="2400">
              <a:solidFill>
                <a:schemeClr val="bg1"/>
              </a:solidFill>
              <a:effectLst/>
              <a:latin typeface="Robot light"/>
              <a:ea typeface="Calibri" panose="020F0502020204030204" pitchFamily="34" charset="0"/>
            </a:endParaRPr>
          </a:p>
          <a:p>
            <a:pPr marL="571454" lvl="1" indent="-342900">
              <a:buFont typeface="+mj-lt"/>
              <a:buAutoNum type="arabicPeriod" startAt="2"/>
              <a:tabLst>
                <a:tab pos="457200" algn="l"/>
              </a:tabLst>
            </a:pPr>
            <a:r>
              <a:rPr lang="en-US" sz="2400" b="1">
                <a:solidFill>
                  <a:schemeClr val="bg1"/>
                </a:solidFill>
                <a:effectLst/>
                <a:latin typeface="Robot light"/>
                <a:ea typeface="Calibri" panose="020F0502020204030204" pitchFamily="34" charset="0"/>
              </a:rPr>
              <a:t>2:10p ET:	</a:t>
            </a:r>
            <a:r>
              <a:rPr lang="en-US" sz="2400">
                <a:solidFill>
                  <a:schemeClr val="bg1"/>
                </a:solidFill>
                <a:effectLst/>
                <a:latin typeface="Robot light"/>
                <a:ea typeface="Calibri" panose="020F0502020204030204" pitchFamily="34" charset="0"/>
              </a:rPr>
              <a:t>Solutions, Partners Program, and 2021 – Why Geoverse? </a:t>
            </a:r>
          </a:p>
          <a:p>
            <a:pPr marL="1142954" lvl="3">
              <a:buSzPts val="1000"/>
              <a:tabLst>
                <a:tab pos="1371600" algn="l"/>
              </a:tabLst>
            </a:pPr>
            <a:endParaRPr lang="en-US" sz="2400">
              <a:solidFill>
                <a:schemeClr val="bg1"/>
              </a:solidFill>
              <a:effectLst/>
              <a:latin typeface="Robot light"/>
              <a:ea typeface="Calibri" panose="020F0502020204030204" pitchFamily="34" charset="0"/>
            </a:endParaRPr>
          </a:p>
          <a:p>
            <a:pPr marL="571454" lvl="1" indent="-342900">
              <a:buFont typeface="+mj-lt"/>
              <a:buAutoNum type="arabicPeriod" startAt="2"/>
              <a:tabLst>
                <a:tab pos="457200" algn="l"/>
              </a:tabLst>
            </a:pPr>
            <a:r>
              <a:rPr lang="en-US" sz="2400" b="1">
                <a:solidFill>
                  <a:schemeClr val="bg1"/>
                </a:solidFill>
                <a:effectLst/>
                <a:latin typeface="Robot light"/>
                <a:ea typeface="Calibri" panose="020F0502020204030204" pitchFamily="34" charset="0"/>
              </a:rPr>
              <a:t>2:55p ET:	</a:t>
            </a:r>
            <a:r>
              <a:rPr lang="en-US" sz="2400">
                <a:solidFill>
                  <a:schemeClr val="bg1"/>
                </a:solidFill>
                <a:effectLst/>
                <a:latin typeface="Robot light"/>
                <a:ea typeface="Calibri" panose="020F0502020204030204" pitchFamily="34" charset="0"/>
              </a:rPr>
              <a:t>Conclusion – Helping You Do More</a:t>
            </a:r>
          </a:p>
          <a:p>
            <a:pPr marL="571454" lvl="1" indent="-342900">
              <a:buFont typeface="+mj-lt"/>
              <a:buAutoNum type="arabicPeriod" startAt="2"/>
              <a:tabLst>
                <a:tab pos="457200" algn="l"/>
              </a:tabLst>
            </a:pPr>
            <a:endParaRPr lang="en-US" sz="2400" b="1">
              <a:solidFill>
                <a:schemeClr val="bg1"/>
              </a:solidFill>
              <a:latin typeface="Robot light"/>
              <a:ea typeface="Calibri" panose="020F0502020204030204" pitchFamily="34" charset="0"/>
            </a:endParaRPr>
          </a:p>
          <a:p>
            <a:pPr marL="571454" lvl="1" indent="-342900">
              <a:buFont typeface="+mj-lt"/>
              <a:buAutoNum type="arabicPeriod" startAt="2"/>
              <a:tabLst>
                <a:tab pos="457200" algn="l"/>
              </a:tabLst>
            </a:pPr>
            <a:r>
              <a:rPr lang="en-US" sz="2400" b="1">
                <a:solidFill>
                  <a:schemeClr val="bg1"/>
                </a:solidFill>
                <a:effectLst/>
                <a:latin typeface="Robot light"/>
                <a:ea typeface="Calibri" panose="020F0502020204030204" pitchFamily="34" charset="0"/>
              </a:rPr>
              <a:t>3:00p ET: </a:t>
            </a:r>
            <a:r>
              <a:rPr lang="en-US" sz="2400">
                <a:solidFill>
                  <a:schemeClr val="bg1"/>
                </a:solidFill>
                <a:effectLst/>
                <a:latin typeface="Robot light"/>
                <a:ea typeface="Calibri" panose="020F0502020204030204" pitchFamily="34" charset="0"/>
              </a:rPr>
              <a:t>Adjourn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ADB0CE35-0B6F-4538-98DA-FC44DB708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889" y="5903714"/>
            <a:ext cx="1498902" cy="32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635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BDD4AF-EE5E-3549-93BB-253802CB29A0}"/>
              </a:ext>
            </a:extLst>
          </p:cNvPr>
          <p:cNvSpPr txBox="1"/>
          <p:nvPr/>
        </p:nvSpPr>
        <p:spPr>
          <a:xfrm>
            <a:off x="289405" y="316671"/>
            <a:ext cx="350952" cy="54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1pPr>
            <a:lvl2pPr marL="609585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2pPr>
            <a:lvl3pPr marL="121917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3pPr>
            <a:lvl4pPr marL="1828754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4pPr>
            <a:lvl5pPr marL="2438339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9pPr>
          </a:lstStyle>
          <a:p>
            <a:pPr algn="l" defTabSz="228549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srgbClr val="000000"/>
                </a:solidFill>
                <a:latin typeface="Calibri Light" panose="020F0302020204030204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8F97C8-2B61-504A-92B9-BDB23B7A64AE}"/>
              </a:ext>
            </a:extLst>
          </p:cNvPr>
          <p:cNvSpPr txBox="1"/>
          <p:nvPr/>
        </p:nvSpPr>
        <p:spPr>
          <a:xfrm>
            <a:off x="7774269" y="4184230"/>
            <a:ext cx="1110611" cy="26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1pPr>
            <a:lvl2pPr marL="609585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2pPr>
            <a:lvl3pPr marL="121917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3pPr>
            <a:lvl4pPr marL="1828754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4pPr>
            <a:lvl5pPr marL="2438339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9pPr>
          </a:lstStyle>
          <a:p>
            <a:pPr defTabSz="228549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>
                <a:solidFill>
                  <a:srgbClr val="FFFFFF"/>
                </a:solidFill>
                <a:latin typeface="Calibri" panose="020F0502020204030204"/>
              </a:rPr>
              <a:t>t  </a:t>
            </a:r>
            <a:endParaRPr lang="en-US" sz="14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15986D-B030-AA48-A5E5-6032C0921F50}"/>
              </a:ext>
            </a:extLst>
          </p:cNvPr>
          <p:cNvSpPr txBox="1"/>
          <p:nvPr/>
        </p:nvSpPr>
        <p:spPr>
          <a:xfrm>
            <a:off x="5188075" y="3938650"/>
            <a:ext cx="1600623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1pPr>
            <a:lvl2pPr marL="609585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2pPr>
            <a:lvl3pPr marL="121917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3pPr>
            <a:lvl4pPr marL="1828754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4pPr>
            <a:lvl5pPr marL="2438339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9pPr>
          </a:lstStyle>
          <a:p>
            <a:pPr defTabSz="228549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err="1">
                <a:solidFill>
                  <a:schemeClr val="bg1"/>
                </a:solidFill>
                <a:latin typeface="Calibri" panose="020F0502020204030204"/>
              </a:rPr>
              <a:t>Geoverse</a:t>
            </a:r>
            <a:r>
              <a:rPr lang="en-US" sz="1600" b="1">
                <a:solidFill>
                  <a:schemeClr val="bg1"/>
                </a:solidFill>
                <a:latin typeface="Calibri" panose="020F0502020204030204"/>
              </a:rPr>
              <a:t> SIM Card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83DB2A0-ABF2-1546-9F5B-5476D5B7D4BD}"/>
              </a:ext>
            </a:extLst>
          </p:cNvPr>
          <p:cNvSpPr txBox="1">
            <a:spLocks/>
          </p:cNvSpPr>
          <p:nvPr/>
        </p:nvSpPr>
        <p:spPr>
          <a:xfrm>
            <a:off x="838200" y="50511"/>
            <a:ext cx="9816101" cy="789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1pPr>
            <a:lvl2pPr marL="609585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2pPr>
            <a:lvl3pPr marL="121917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3pPr>
            <a:lvl4pPr marL="1828754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4pPr>
            <a:lvl5pPr marL="2438339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9pPr>
          </a:lstStyle>
          <a:p>
            <a:pPr algn="l" defTabSz="914377" fontAlgn="auto">
              <a:spcAft>
                <a:spcPts val="0"/>
              </a:spcAft>
            </a:pPr>
            <a:r>
              <a:rPr lang="en-US" sz="2800">
                <a:solidFill>
                  <a:srgbClr val="FFC000"/>
                </a:solidFill>
                <a:latin typeface="Roboto Light"/>
              </a:rPr>
              <a:t>2020: Leading Applications for Private Cellular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B89C4F-C843-BE44-9C3B-320268651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3950" y="2996480"/>
            <a:ext cx="1478832" cy="92120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CA69389-1D62-9048-9E6F-3BC99A634618}"/>
              </a:ext>
            </a:extLst>
          </p:cNvPr>
          <p:cNvSpPr/>
          <p:nvPr/>
        </p:nvSpPr>
        <p:spPr>
          <a:xfrm>
            <a:off x="2694730" y="1171548"/>
            <a:ext cx="2164183" cy="1497859"/>
          </a:xfrm>
          <a:prstGeom prst="rect">
            <a:avLst/>
          </a:prstGeom>
          <a:solidFill>
            <a:srgbClr val="2E8B59"/>
          </a:solidFill>
          <a:scene3d>
            <a:camera prst="orthographicFront"/>
            <a:lightRig rig="threePt" dir="t"/>
          </a:scene3d>
          <a:sp3d>
            <a:bevelT/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1pPr>
            <a:lvl2pPr marL="609585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2pPr>
            <a:lvl3pPr marL="121917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3pPr>
            <a:lvl4pPr marL="1828754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4pPr>
            <a:lvl5pPr marL="2438339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9pPr>
          </a:lstStyle>
          <a:p>
            <a:pPr defTabSz="22854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9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D8800FD-1B1B-BD44-81D0-385B60009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2793115" y="1290453"/>
            <a:ext cx="1938840" cy="127887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8C5E063-D60A-F846-B46C-40068E218A1C}"/>
              </a:ext>
            </a:extLst>
          </p:cNvPr>
          <p:cNvSpPr/>
          <p:nvPr/>
        </p:nvSpPr>
        <p:spPr>
          <a:xfrm>
            <a:off x="1350461" y="2923428"/>
            <a:ext cx="2293706" cy="1382114"/>
          </a:xfrm>
          <a:prstGeom prst="rect">
            <a:avLst/>
          </a:prstGeom>
          <a:solidFill>
            <a:srgbClr val="2E8B59"/>
          </a:solidFill>
          <a:scene3d>
            <a:camera prst="orthographicFront"/>
            <a:lightRig rig="threePt" dir="t"/>
          </a:scene3d>
          <a:sp3d>
            <a:bevelT/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1pPr>
            <a:lvl2pPr marL="609585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2pPr>
            <a:lvl3pPr marL="121917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3pPr>
            <a:lvl4pPr marL="1828754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4pPr>
            <a:lvl5pPr marL="2438339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9pPr>
          </a:lstStyle>
          <a:p>
            <a:pPr defTabSz="22854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9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D4DF29-D0EC-754E-B546-7B764A9D151B}"/>
              </a:ext>
            </a:extLst>
          </p:cNvPr>
          <p:cNvSpPr/>
          <p:nvPr/>
        </p:nvSpPr>
        <p:spPr>
          <a:xfrm>
            <a:off x="1981499" y="4549614"/>
            <a:ext cx="1874708" cy="1257799"/>
          </a:xfrm>
          <a:prstGeom prst="rect">
            <a:avLst/>
          </a:prstGeom>
          <a:solidFill>
            <a:srgbClr val="2E8B59"/>
          </a:solidFill>
          <a:scene3d>
            <a:camera prst="orthographicFront"/>
            <a:lightRig rig="threePt" dir="t"/>
          </a:scene3d>
          <a:sp3d>
            <a:bevelT/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1pPr>
            <a:lvl2pPr marL="609585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2pPr>
            <a:lvl3pPr marL="121917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3pPr>
            <a:lvl4pPr marL="1828754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4pPr>
            <a:lvl5pPr marL="2438339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9pPr>
          </a:lstStyle>
          <a:p>
            <a:pPr defTabSz="22854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9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15A5B23-BBDD-C540-A39B-A0362F99A0A6}"/>
              </a:ext>
            </a:extLst>
          </p:cNvPr>
          <p:cNvSpPr/>
          <p:nvPr/>
        </p:nvSpPr>
        <p:spPr>
          <a:xfrm>
            <a:off x="4220205" y="4911172"/>
            <a:ext cx="1725843" cy="1354359"/>
          </a:xfrm>
          <a:prstGeom prst="rect">
            <a:avLst/>
          </a:prstGeom>
          <a:solidFill>
            <a:srgbClr val="2E8B59"/>
          </a:solidFill>
          <a:scene3d>
            <a:camera prst="orthographicFront"/>
            <a:lightRig rig="threePt" dir="t"/>
          </a:scene3d>
          <a:sp3d>
            <a:bevelT/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1pPr>
            <a:lvl2pPr marL="609585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2pPr>
            <a:lvl3pPr marL="121917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3pPr>
            <a:lvl4pPr marL="1828754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4pPr>
            <a:lvl5pPr marL="2438339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9pPr>
          </a:lstStyle>
          <a:p>
            <a:pPr defTabSz="22854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9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716E82-14D2-394C-8C5F-E960598F5AC3}"/>
              </a:ext>
            </a:extLst>
          </p:cNvPr>
          <p:cNvSpPr/>
          <p:nvPr/>
        </p:nvSpPr>
        <p:spPr>
          <a:xfrm>
            <a:off x="8304941" y="4193347"/>
            <a:ext cx="1670459" cy="1318917"/>
          </a:xfrm>
          <a:prstGeom prst="rect">
            <a:avLst/>
          </a:prstGeom>
          <a:solidFill>
            <a:srgbClr val="2E8B59"/>
          </a:solidFill>
          <a:scene3d>
            <a:camera prst="orthographicFront"/>
            <a:lightRig rig="threePt" dir="t"/>
          </a:scene3d>
          <a:sp3d>
            <a:bevelT/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1pPr>
            <a:lvl2pPr marL="609585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2pPr>
            <a:lvl3pPr marL="121917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3pPr>
            <a:lvl4pPr marL="1828754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4pPr>
            <a:lvl5pPr marL="2438339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9pPr>
          </a:lstStyle>
          <a:p>
            <a:pPr defTabSz="22854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9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B6F1AB3-202F-3944-815A-76290898ACC5}"/>
              </a:ext>
            </a:extLst>
          </p:cNvPr>
          <p:cNvSpPr/>
          <p:nvPr/>
        </p:nvSpPr>
        <p:spPr>
          <a:xfrm>
            <a:off x="8547835" y="2787707"/>
            <a:ext cx="1715760" cy="1150943"/>
          </a:xfrm>
          <a:prstGeom prst="rect">
            <a:avLst/>
          </a:prstGeom>
          <a:solidFill>
            <a:srgbClr val="2E8B59"/>
          </a:solidFill>
          <a:scene3d>
            <a:camera prst="orthographicFront"/>
            <a:lightRig rig="threePt" dir="t"/>
          </a:scene3d>
          <a:sp3d>
            <a:bevelT/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1pPr>
            <a:lvl2pPr marL="609585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2pPr>
            <a:lvl3pPr marL="121917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3pPr>
            <a:lvl4pPr marL="1828754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4pPr>
            <a:lvl5pPr marL="2438339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9pPr>
          </a:lstStyle>
          <a:p>
            <a:pPr defTabSz="22854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9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5B7C7EA-54DC-CB4A-9404-BC8BDBC71D10}"/>
              </a:ext>
            </a:extLst>
          </p:cNvPr>
          <p:cNvSpPr/>
          <p:nvPr/>
        </p:nvSpPr>
        <p:spPr>
          <a:xfrm>
            <a:off x="7679628" y="1120465"/>
            <a:ext cx="1715760" cy="1305986"/>
          </a:xfrm>
          <a:prstGeom prst="rect">
            <a:avLst/>
          </a:prstGeom>
          <a:solidFill>
            <a:srgbClr val="2E8B59"/>
          </a:solidFill>
          <a:scene3d>
            <a:camera prst="orthographicFront"/>
            <a:lightRig rig="threePt" dir="t"/>
          </a:scene3d>
          <a:sp3d>
            <a:bevelT/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1pPr>
            <a:lvl2pPr marL="609585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2pPr>
            <a:lvl3pPr marL="121917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3pPr>
            <a:lvl4pPr marL="1828754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4pPr>
            <a:lvl5pPr marL="2438339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9pPr>
          </a:lstStyle>
          <a:p>
            <a:pPr defTabSz="22854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9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25610FF-71AD-3E43-A5AC-A57FF7529D58}"/>
              </a:ext>
            </a:extLst>
          </p:cNvPr>
          <p:cNvSpPr/>
          <p:nvPr/>
        </p:nvSpPr>
        <p:spPr>
          <a:xfrm>
            <a:off x="5270655" y="1063386"/>
            <a:ext cx="1715760" cy="1305986"/>
          </a:xfrm>
          <a:prstGeom prst="rect">
            <a:avLst/>
          </a:prstGeom>
          <a:solidFill>
            <a:srgbClr val="2E8B59"/>
          </a:solidFill>
          <a:scene3d>
            <a:camera prst="orthographicFront"/>
            <a:lightRig rig="threePt" dir="t"/>
          </a:scene3d>
          <a:sp3d>
            <a:bevelT/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1pPr>
            <a:lvl2pPr marL="609585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2pPr>
            <a:lvl3pPr marL="121917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3pPr>
            <a:lvl4pPr marL="1828754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4pPr>
            <a:lvl5pPr marL="2438339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9pPr>
          </a:lstStyle>
          <a:p>
            <a:pPr defTabSz="22854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9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06AC5F9-B739-1240-BA96-3CCBC18818F0}"/>
              </a:ext>
            </a:extLst>
          </p:cNvPr>
          <p:cNvSpPr/>
          <p:nvPr/>
        </p:nvSpPr>
        <p:spPr>
          <a:xfrm>
            <a:off x="6269457" y="4623829"/>
            <a:ext cx="1851012" cy="1354360"/>
          </a:xfrm>
          <a:prstGeom prst="rect">
            <a:avLst/>
          </a:prstGeom>
          <a:solidFill>
            <a:srgbClr val="2E8B59"/>
          </a:solidFill>
          <a:scene3d>
            <a:camera prst="orthographicFront"/>
            <a:lightRig rig="threePt" dir="t"/>
          </a:scene3d>
          <a:sp3d>
            <a:bevelT/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1pPr>
            <a:lvl2pPr marL="609585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2pPr>
            <a:lvl3pPr marL="1219170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3pPr>
            <a:lvl4pPr marL="1828754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4pPr>
            <a:lvl5pPr marL="2438339" algn="ctr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kern="1200">
                <a:solidFill>
                  <a:schemeClr val="tx1"/>
                </a:solidFill>
                <a:latin typeface="Times" pitchFamily="-112" charset="0"/>
                <a:ea typeface="+mn-ea"/>
                <a:cs typeface="+mn-cs"/>
              </a:defRPr>
            </a:lvl9pPr>
          </a:lstStyle>
          <a:p>
            <a:pPr defTabSz="22854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9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08FA2DE-BE94-C547-9A9F-FF1A178E0E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000" y="4305542"/>
            <a:ext cx="1429259" cy="114560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36F979A-BCFC-BE49-9659-DE6163E88C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8606" y="2897257"/>
            <a:ext cx="1482911" cy="92075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A60558-996D-3544-B992-23C77D9E00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8299" y="5061749"/>
            <a:ext cx="1510547" cy="107766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FE457C4-598E-7C40-948F-410B487BA2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328044" y="1147575"/>
            <a:ext cx="1590274" cy="11239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3EE5A2-89F2-4FBF-B492-8318BB2BBC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1040" y="3058227"/>
            <a:ext cx="2032001" cy="11351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4DE0E4-AB08-477A-AF27-5763DE9FEA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9790" y="4755876"/>
            <a:ext cx="1688829" cy="11259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3DCCFA-8701-4564-B954-0F58B92E33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74270" y="1218176"/>
            <a:ext cx="1486462" cy="10990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66F575-EFC1-4C50-BCDC-81382A834F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5380" y="4643284"/>
            <a:ext cx="1684962" cy="108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4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AD350B-9837-4651-927A-E9DC96D4A96F}"/>
              </a:ext>
            </a:extLst>
          </p:cNvPr>
          <p:cNvSpPr/>
          <p:nvPr/>
        </p:nvSpPr>
        <p:spPr>
          <a:xfrm>
            <a:off x="924130" y="4060524"/>
            <a:ext cx="9286670" cy="1830988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D802ABFE-666D-4789-9C1A-65252740B036}"/>
              </a:ext>
            </a:extLst>
          </p:cNvPr>
          <p:cNvSpPr txBox="1">
            <a:spLocks/>
          </p:cNvSpPr>
          <p:nvPr/>
        </p:nvSpPr>
        <p:spPr>
          <a:xfrm>
            <a:off x="924130" y="193130"/>
            <a:ext cx="11161995" cy="608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charset="0"/>
              </a:rPr>
              <a:t>2021 Private Cellular Trends </a:t>
            </a:r>
          </a:p>
          <a:p>
            <a:endParaRPr lang="en-US" sz="400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  <a:cs typeface="Calibri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2AC042-E257-443C-B2A9-FD28E68460D0}"/>
              </a:ext>
            </a:extLst>
          </p:cNvPr>
          <p:cNvSpPr/>
          <p:nvPr/>
        </p:nvSpPr>
        <p:spPr>
          <a:xfrm>
            <a:off x="113635" y="1014101"/>
            <a:ext cx="93927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>
              <a:ea typeface="Roboto" panose="02000000000000000000" pitchFamily="2" charset="0"/>
            </a:endParaRPr>
          </a:p>
          <a:p>
            <a:endParaRPr lang="en-US" sz="14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836AF6-3C3D-40DC-A8E2-C9EC80EF8A9B}"/>
              </a:ext>
            </a:extLst>
          </p:cNvPr>
          <p:cNvSpPr/>
          <p:nvPr/>
        </p:nvSpPr>
        <p:spPr>
          <a:xfrm>
            <a:off x="924130" y="1046672"/>
            <a:ext cx="9286670" cy="2716436"/>
          </a:xfrm>
          <a:prstGeom prst="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361C06-CCDA-4543-AA32-0B4669965ADD}"/>
              </a:ext>
            </a:extLst>
          </p:cNvPr>
          <p:cNvSpPr/>
          <p:nvPr/>
        </p:nvSpPr>
        <p:spPr>
          <a:xfrm>
            <a:off x="1072113" y="1046672"/>
            <a:ext cx="9657708" cy="489364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Outdoor Deployments Will Continue to Rule </a:t>
            </a:r>
          </a:p>
          <a:p>
            <a:r>
              <a:rPr lang="en-US" sz="20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Fixed, Smart City, Virtual Learning leading the way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Digital Divide $ funding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New and abbreviated RF Planning process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Outsourcing Managed services including device support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Futureproofing thought process is prevalent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Transportation &amp; Agriculture sector Emerge</a:t>
            </a:r>
          </a:p>
          <a:p>
            <a:endParaRPr lang="en-US" sz="200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en-US" sz="240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en-US" sz="2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In-Building and Campus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Industry 4.0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Private/Public use case acceleration </a:t>
            </a:r>
          </a:p>
          <a:p>
            <a:endParaRPr lang="en-US" sz="20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pic>
        <p:nvPicPr>
          <p:cNvPr id="8" name="Picture 7" descr="A picture containing text, person, indoor, computer&#10;&#10;Description automatically generated">
            <a:extLst>
              <a:ext uri="{FF2B5EF4-FFF2-40B4-BE49-F238E27FC236}">
                <a16:creationId xmlns:a16="http://schemas.microsoft.com/office/drawing/2014/main" id="{785366BB-2F67-485C-983B-F9FC84682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081" y="4196431"/>
            <a:ext cx="993974" cy="1559174"/>
          </a:xfrm>
          <a:prstGeom prst="rect">
            <a:avLst/>
          </a:prstGeom>
        </p:spPr>
      </p:pic>
      <p:pic>
        <p:nvPicPr>
          <p:cNvPr id="5128" name="Picture 8" descr="AT&amp;T brought 5G to Pittsburgh, but you might not have noticed ... yet |  Pittsburgh Post-Gazette">
            <a:extLst>
              <a:ext uri="{FF2B5EF4-FFF2-40B4-BE49-F238E27FC236}">
                <a16:creationId xmlns:a16="http://schemas.microsoft.com/office/drawing/2014/main" id="{BADF9BD8-D57C-406A-8F39-9A4E59301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022" y="1227813"/>
            <a:ext cx="1763590" cy="123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8A2088-FDF9-454C-9DC4-7ACAE1BF9A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752" y="4339680"/>
            <a:ext cx="1763590" cy="1238528"/>
          </a:xfrm>
          <a:prstGeom prst="rect">
            <a:avLst/>
          </a:prstGeom>
        </p:spPr>
      </p:pic>
      <p:pic>
        <p:nvPicPr>
          <p:cNvPr id="5132" name="Picture 12" descr="Schools &quot;have legal duty&quot; to provide remote education">
            <a:extLst>
              <a:ext uri="{FF2B5EF4-FFF2-40B4-BE49-F238E27FC236}">
                <a16:creationId xmlns:a16="http://schemas.microsoft.com/office/drawing/2014/main" id="{B0832C38-4B35-4025-B6E1-9DAAA9DE3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983" y="2559168"/>
            <a:ext cx="1771242" cy="92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14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D802ABFE-666D-4789-9C1A-65252740B036}"/>
              </a:ext>
            </a:extLst>
          </p:cNvPr>
          <p:cNvSpPr txBox="1">
            <a:spLocks/>
          </p:cNvSpPr>
          <p:nvPr/>
        </p:nvSpPr>
        <p:spPr>
          <a:xfrm>
            <a:off x="1030005" y="187791"/>
            <a:ext cx="11161995" cy="608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charset="0"/>
              </a:rPr>
              <a:t>What’s Working in 2020 Will Continue in 2021</a:t>
            </a:r>
          </a:p>
          <a:p>
            <a:endParaRPr lang="en-US" sz="400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  <a:cs typeface="Calibri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361C06-CCDA-4543-AA32-0B4669965ADD}"/>
              </a:ext>
            </a:extLst>
          </p:cNvPr>
          <p:cNvSpPr/>
          <p:nvPr/>
        </p:nvSpPr>
        <p:spPr>
          <a:xfrm>
            <a:off x="1030005" y="702111"/>
            <a:ext cx="10056293" cy="624786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en-US" sz="200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en-US" sz="2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Not a Transactional Sale</a:t>
            </a:r>
          </a:p>
          <a:p>
            <a:endParaRPr lang="en-US" sz="120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Trusted Consultant Approach</a:t>
            </a:r>
          </a:p>
          <a:p>
            <a:endParaRPr lang="en-US" sz="200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r>
              <a:rPr lang="en-US" sz="2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Establish Best Practices Together to Deliver: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 clear understanding with access and management of different CBRS devices that enable the Enterprise &amp; Government use cases.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Ability to complete RF Planning, backhaul, commission and deployment of RAN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Ability to Host, Monitor and Manage the RAN.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Ability to Host, Deploy, Commission EPCs and understand linkage into public cellular and other networks.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CBRS Knowledge, SAS Accounts and CPI Personnel.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Ability to host operations to support customers.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Edge and 5G applications for target industry segments.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en-US" sz="200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19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defTabSz="609585">
              <a:defRPr/>
            </a:pPr>
            <a:fld id="{61295A27-98F6-BF4D-B5FC-6D25580A8539}" type="slidenum">
              <a:rPr lang="en-US" sz="800">
                <a:solidFill>
                  <a:srgbClr val="24202B">
                    <a:lumMod val="50000"/>
                    <a:lumOff val="50000"/>
                  </a:srgbClr>
                </a:solidFill>
                <a:latin typeface="Arial"/>
              </a:rPr>
              <a:pPr defTabSz="609585">
                <a:defRPr/>
              </a:pPr>
              <a:t>23</a:t>
            </a:fld>
            <a:endParaRPr lang="en-US" sz="800">
              <a:solidFill>
                <a:srgbClr val="24202B">
                  <a:lumMod val="50000"/>
                  <a:lumOff val="50000"/>
                </a:srgbClr>
              </a:solidFill>
              <a:latin typeface="Arial"/>
            </a:endParaRP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8770FA9-D9C0-4CD9-BD7E-4942FDD40FB5}"/>
              </a:ext>
            </a:extLst>
          </p:cNvPr>
          <p:cNvGrpSpPr/>
          <p:nvPr/>
        </p:nvGrpSpPr>
        <p:grpSpPr>
          <a:xfrm>
            <a:off x="113806" y="2930285"/>
            <a:ext cx="4057303" cy="1567415"/>
            <a:chOff x="544286" y="2286001"/>
            <a:chExt cx="7728857" cy="2551606"/>
          </a:xfrm>
          <a:solidFill>
            <a:schemeClr val="tx2">
              <a:lumMod val="60000"/>
              <a:lumOff val="4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Right">
              <a:rot lat="1181010" lon="17962333" rev="0"/>
            </a:camera>
            <a:lightRig rig="chilly" dir="t"/>
          </a:scene3d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84FD5908-3D55-488C-89B3-517AF1F7C99E}"/>
                </a:ext>
              </a:extLst>
            </p:cNvPr>
            <p:cNvSpPr/>
            <p:nvPr/>
          </p:nvSpPr>
          <p:spPr>
            <a:xfrm>
              <a:off x="544286" y="4197527"/>
              <a:ext cx="7728857" cy="64008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solidFill>
                <a:schemeClr val="accent2">
                  <a:lumMod val="75000"/>
                </a:schemeClr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sz="2400" b="1" kern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2000-2007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A1ADCED3-C35F-48E6-9F5A-7F6E691D4A7C}"/>
                </a:ext>
              </a:extLst>
            </p:cNvPr>
            <p:cNvSpPr/>
            <p:nvPr/>
          </p:nvSpPr>
          <p:spPr>
            <a:xfrm>
              <a:off x="751114" y="2286001"/>
              <a:ext cx="9144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68B00E74-D5A0-4F56-92CD-24AC87B48F68}"/>
                </a:ext>
              </a:extLst>
            </p:cNvPr>
            <p:cNvSpPr/>
            <p:nvPr/>
          </p:nvSpPr>
          <p:spPr>
            <a:xfrm>
              <a:off x="751114" y="3559627"/>
              <a:ext cx="9144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DA3887B2-3FE9-4FDC-9017-656F8B395DF6}"/>
                </a:ext>
              </a:extLst>
            </p:cNvPr>
            <p:cNvSpPr/>
            <p:nvPr/>
          </p:nvSpPr>
          <p:spPr>
            <a:xfrm>
              <a:off x="1665514" y="3559627"/>
              <a:ext cx="18288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AC511715-ED33-4E60-9514-F6E7D285CAED}"/>
                </a:ext>
              </a:extLst>
            </p:cNvPr>
            <p:cNvSpPr/>
            <p:nvPr/>
          </p:nvSpPr>
          <p:spPr>
            <a:xfrm>
              <a:off x="3494314" y="3559627"/>
              <a:ext cx="18288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D18109A3-B06B-4586-8FB1-51078C141C8D}"/>
                </a:ext>
              </a:extLst>
            </p:cNvPr>
            <p:cNvSpPr/>
            <p:nvPr/>
          </p:nvSpPr>
          <p:spPr>
            <a:xfrm>
              <a:off x="5323114" y="3559627"/>
              <a:ext cx="18288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C3E7E5B7-849E-46BF-ACED-1AB0E56F7300}"/>
                </a:ext>
              </a:extLst>
            </p:cNvPr>
            <p:cNvSpPr/>
            <p:nvPr/>
          </p:nvSpPr>
          <p:spPr>
            <a:xfrm>
              <a:off x="7151914" y="3559627"/>
              <a:ext cx="9144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F4A26A6C-1298-40F8-A26C-ABB47D2CA9EC}"/>
                </a:ext>
              </a:extLst>
            </p:cNvPr>
            <p:cNvSpPr/>
            <p:nvPr/>
          </p:nvSpPr>
          <p:spPr>
            <a:xfrm>
              <a:off x="751114" y="2923901"/>
              <a:ext cx="18288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463B09E7-4D24-4FC5-BB8E-601E2C4C1A99}"/>
                </a:ext>
              </a:extLst>
            </p:cNvPr>
            <p:cNvSpPr/>
            <p:nvPr/>
          </p:nvSpPr>
          <p:spPr>
            <a:xfrm>
              <a:off x="2579914" y="2923901"/>
              <a:ext cx="18288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D52A4615-CE9B-4135-B63B-EFB6FAF74C12}"/>
              </a:ext>
            </a:extLst>
          </p:cNvPr>
          <p:cNvGrpSpPr/>
          <p:nvPr/>
        </p:nvGrpSpPr>
        <p:grpSpPr>
          <a:xfrm>
            <a:off x="2707073" y="2373892"/>
            <a:ext cx="4416020" cy="2601776"/>
            <a:chOff x="544286" y="1012372"/>
            <a:chExt cx="7728857" cy="3825235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Right">
              <a:rot lat="1181010" lon="17962333" rev="0"/>
            </a:camera>
            <a:lightRig rig="chilly" dir="t"/>
          </a:scene3d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D4F4806E-7CD5-4E9C-A9B0-04A0A176813B}"/>
                </a:ext>
              </a:extLst>
            </p:cNvPr>
            <p:cNvSpPr/>
            <p:nvPr/>
          </p:nvSpPr>
          <p:spPr>
            <a:xfrm>
              <a:off x="544286" y="4197527"/>
              <a:ext cx="7728857" cy="64008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solidFill>
                <a:schemeClr val="accent2">
                  <a:lumMod val="75000"/>
                </a:schemeClr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sz="2400" b="1" kern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2007-2012</a:t>
              </a: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2B902C47-FB3B-4FA6-8F33-257C0DEDE64D}"/>
                </a:ext>
              </a:extLst>
            </p:cNvPr>
            <p:cNvSpPr/>
            <p:nvPr/>
          </p:nvSpPr>
          <p:spPr>
            <a:xfrm>
              <a:off x="751114" y="2286001"/>
              <a:ext cx="914400" cy="64008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B31E7D4D-D8D0-4057-B078-784637F34CAD}"/>
                </a:ext>
              </a:extLst>
            </p:cNvPr>
            <p:cNvSpPr/>
            <p:nvPr/>
          </p:nvSpPr>
          <p:spPr>
            <a:xfrm>
              <a:off x="1665514" y="2286001"/>
              <a:ext cx="1828800" cy="64008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92C2A2A7-CF4E-4E68-9BCE-F573ECCC02C1}"/>
                </a:ext>
              </a:extLst>
            </p:cNvPr>
            <p:cNvSpPr/>
            <p:nvPr/>
          </p:nvSpPr>
          <p:spPr>
            <a:xfrm>
              <a:off x="3494314" y="2286001"/>
              <a:ext cx="1828800" cy="64008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903AAABD-B688-44D4-88F2-9F4065B7E2D3}"/>
                </a:ext>
              </a:extLst>
            </p:cNvPr>
            <p:cNvSpPr/>
            <p:nvPr/>
          </p:nvSpPr>
          <p:spPr>
            <a:xfrm>
              <a:off x="751114" y="1650275"/>
              <a:ext cx="1828800" cy="64008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FE856A96-3A65-4CFB-B7DD-F137D49EA588}"/>
                </a:ext>
              </a:extLst>
            </p:cNvPr>
            <p:cNvSpPr/>
            <p:nvPr/>
          </p:nvSpPr>
          <p:spPr>
            <a:xfrm>
              <a:off x="751114" y="1012372"/>
              <a:ext cx="914400" cy="64008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218C7FC7-194D-4434-82FE-573E00EFC2DC}"/>
                </a:ext>
              </a:extLst>
            </p:cNvPr>
            <p:cNvSpPr/>
            <p:nvPr/>
          </p:nvSpPr>
          <p:spPr>
            <a:xfrm>
              <a:off x="751114" y="3559627"/>
              <a:ext cx="914400" cy="64008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617C2D9A-61CE-4407-B888-828F0BEE7854}"/>
                </a:ext>
              </a:extLst>
            </p:cNvPr>
            <p:cNvSpPr/>
            <p:nvPr/>
          </p:nvSpPr>
          <p:spPr>
            <a:xfrm>
              <a:off x="1665514" y="3559627"/>
              <a:ext cx="1828800" cy="64008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68D844F8-9977-4100-975F-EF0D18AE31CF}"/>
                </a:ext>
              </a:extLst>
            </p:cNvPr>
            <p:cNvSpPr/>
            <p:nvPr/>
          </p:nvSpPr>
          <p:spPr>
            <a:xfrm>
              <a:off x="3494314" y="3559627"/>
              <a:ext cx="1828800" cy="64008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07E505DC-0CCA-4657-B8DD-6DCC0638E7BF}"/>
                </a:ext>
              </a:extLst>
            </p:cNvPr>
            <p:cNvSpPr/>
            <p:nvPr/>
          </p:nvSpPr>
          <p:spPr>
            <a:xfrm>
              <a:off x="5323114" y="3559627"/>
              <a:ext cx="1828800" cy="64008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4D36E681-4BB9-4980-BA50-7A9160E7D063}"/>
                </a:ext>
              </a:extLst>
            </p:cNvPr>
            <p:cNvSpPr/>
            <p:nvPr/>
          </p:nvSpPr>
          <p:spPr>
            <a:xfrm>
              <a:off x="7151914" y="3559627"/>
              <a:ext cx="914400" cy="64008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45F4B827-FE54-4E91-A24D-C818A85AA4E9}"/>
                </a:ext>
              </a:extLst>
            </p:cNvPr>
            <p:cNvSpPr/>
            <p:nvPr/>
          </p:nvSpPr>
          <p:spPr>
            <a:xfrm>
              <a:off x="6237514" y="2923901"/>
              <a:ext cx="1828800" cy="64008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AFBB2CAB-7494-4A66-9BBE-9EF0D567F956}"/>
                </a:ext>
              </a:extLst>
            </p:cNvPr>
            <p:cNvSpPr/>
            <p:nvPr/>
          </p:nvSpPr>
          <p:spPr>
            <a:xfrm>
              <a:off x="4408714" y="2923901"/>
              <a:ext cx="1828800" cy="64008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809F05F2-2056-4A9E-8962-95404864C151}"/>
                </a:ext>
              </a:extLst>
            </p:cNvPr>
            <p:cNvSpPr/>
            <p:nvPr/>
          </p:nvSpPr>
          <p:spPr>
            <a:xfrm>
              <a:off x="751114" y="2923901"/>
              <a:ext cx="1828800" cy="64008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07CF1CE8-9C59-4500-848D-6F9FA7F592DD}"/>
                </a:ext>
              </a:extLst>
            </p:cNvPr>
            <p:cNvSpPr/>
            <p:nvPr/>
          </p:nvSpPr>
          <p:spPr>
            <a:xfrm>
              <a:off x="2579914" y="2923901"/>
              <a:ext cx="1828800" cy="64008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98A7479F-E9A1-41AC-A0FA-E22BDCC0951F}"/>
              </a:ext>
            </a:extLst>
          </p:cNvPr>
          <p:cNvGrpSpPr/>
          <p:nvPr/>
        </p:nvGrpSpPr>
        <p:grpSpPr>
          <a:xfrm>
            <a:off x="5389816" y="2825133"/>
            <a:ext cx="4349056" cy="2644712"/>
            <a:chOff x="544286" y="1012372"/>
            <a:chExt cx="7728857" cy="3825235"/>
          </a:xfrm>
          <a:solidFill>
            <a:schemeClr val="tx2">
              <a:lumMod val="60000"/>
              <a:lumOff val="4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Right">
              <a:rot lat="1181010" lon="17962333" rev="0"/>
            </a:camera>
            <a:lightRig rig="chilly" dir="t"/>
          </a:scene3d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EC38DD49-A65D-4A19-8377-9A5C43B2C510}"/>
                </a:ext>
              </a:extLst>
            </p:cNvPr>
            <p:cNvSpPr/>
            <p:nvPr/>
          </p:nvSpPr>
          <p:spPr>
            <a:xfrm>
              <a:off x="544286" y="4197527"/>
              <a:ext cx="7728857" cy="64008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solidFill>
                <a:schemeClr val="accent2">
                  <a:lumMod val="75000"/>
                </a:schemeClr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sz="2400" b="1" kern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2012-2020</a:t>
              </a: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98165C6A-E449-4BD3-9AA2-31385222613E}"/>
                </a:ext>
              </a:extLst>
            </p:cNvPr>
            <p:cNvSpPr/>
            <p:nvPr/>
          </p:nvSpPr>
          <p:spPr>
            <a:xfrm>
              <a:off x="751114" y="2286001"/>
              <a:ext cx="9144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DD636D99-3B74-4B28-9168-C2FE1F51869F}"/>
                </a:ext>
              </a:extLst>
            </p:cNvPr>
            <p:cNvSpPr/>
            <p:nvPr/>
          </p:nvSpPr>
          <p:spPr>
            <a:xfrm>
              <a:off x="1665514" y="2286001"/>
              <a:ext cx="18288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3D0495E4-A176-4BF5-9568-73C0D80DDBAB}"/>
                </a:ext>
              </a:extLst>
            </p:cNvPr>
            <p:cNvSpPr/>
            <p:nvPr/>
          </p:nvSpPr>
          <p:spPr>
            <a:xfrm>
              <a:off x="3494314" y="2286001"/>
              <a:ext cx="18288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CE915A20-0225-4531-B05A-7E982F611E4A}"/>
                </a:ext>
              </a:extLst>
            </p:cNvPr>
            <p:cNvSpPr/>
            <p:nvPr/>
          </p:nvSpPr>
          <p:spPr>
            <a:xfrm>
              <a:off x="5323114" y="2286001"/>
              <a:ext cx="18288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BC4B15E4-3C17-40EA-B890-5A2FF39C52A0}"/>
                </a:ext>
              </a:extLst>
            </p:cNvPr>
            <p:cNvSpPr/>
            <p:nvPr/>
          </p:nvSpPr>
          <p:spPr>
            <a:xfrm>
              <a:off x="7151914" y="2286001"/>
              <a:ext cx="9144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6AD48C9D-FD05-4B6B-B619-C4408499D9FC}"/>
                </a:ext>
              </a:extLst>
            </p:cNvPr>
            <p:cNvSpPr/>
            <p:nvPr/>
          </p:nvSpPr>
          <p:spPr>
            <a:xfrm>
              <a:off x="6237514" y="1650275"/>
              <a:ext cx="18288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C4FC007A-2C25-4947-9D11-C604A1E68BE9}"/>
                </a:ext>
              </a:extLst>
            </p:cNvPr>
            <p:cNvSpPr/>
            <p:nvPr/>
          </p:nvSpPr>
          <p:spPr>
            <a:xfrm>
              <a:off x="4408714" y="1650275"/>
              <a:ext cx="18288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099D7172-87BB-42D7-8F4D-2A84A7B418BA}"/>
                </a:ext>
              </a:extLst>
            </p:cNvPr>
            <p:cNvSpPr/>
            <p:nvPr/>
          </p:nvSpPr>
          <p:spPr>
            <a:xfrm>
              <a:off x="751114" y="1650275"/>
              <a:ext cx="18288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ECA1112D-0D37-40DE-9AD8-15A0B719EE54}"/>
                </a:ext>
              </a:extLst>
            </p:cNvPr>
            <p:cNvSpPr/>
            <p:nvPr/>
          </p:nvSpPr>
          <p:spPr>
            <a:xfrm>
              <a:off x="2579914" y="1650275"/>
              <a:ext cx="18288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CD448BED-826E-421D-B397-95A535DCE837}"/>
                </a:ext>
              </a:extLst>
            </p:cNvPr>
            <p:cNvSpPr/>
            <p:nvPr/>
          </p:nvSpPr>
          <p:spPr>
            <a:xfrm>
              <a:off x="751114" y="1012372"/>
              <a:ext cx="9144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E8612937-A98E-44EA-A172-71567DB74785}"/>
                </a:ext>
              </a:extLst>
            </p:cNvPr>
            <p:cNvSpPr/>
            <p:nvPr/>
          </p:nvSpPr>
          <p:spPr>
            <a:xfrm>
              <a:off x="1665514" y="1012372"/>
              <a:ext cx="18288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A0D160C2-8249-4243-8AB9-E6A8B9A1498D}"/>
                </a:ext>
              </a:extLst>
            </p:cNvPr>
            <p:cNvSpPr/>
            <p:nvPr/>
          </p:nvSpPr>
          <p:spPr>
            <a:xfrm>
              <a:off x="7151914" y="1012372"/>
              <a:ext cx="9144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23766A1C-96BC-4B05-B9E8-FD378870CABD}"/>
                </a:ext>
              </a:extLst>
            </p:cNvPr>
            <p:cNvSpPr/>
            <p:nvPr/>
          </p:nvSpPr>
          <p:spPr>
            <a:xfrm>
              <a:off x="751114" y="3559627"/>
              <a:ext cx="9144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5DA1F74C-C475-4883-89CE-ED56FAA440B6}"/>
                </a:ext>
              </a:extLst>
            </p:cNvPr>
            <p:cNvSpPr/>
            <p:nvPr/>
          </p:nvSpPr>
          <p:spPr>
            <a:xfrm>
              <a:off x="1665514" y="3559627"/>
              <a:ext cx="18288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B3D4B765-827D-4222-AF20-2697A19FD27B}"/>
                </a:ext>
              </a:extLst>
            </p:cNvPr>
            <p:cNvSpPr/>
            <p:nvPr/>
          </p:nvSpPr>
          <p:spPr>
            <a:xfrm>
              <a:off x="3494314" y="3559627"/>
              <a:ext cx="18288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265F3B9D-E86D-428E-98C7-7920E0EBA3BF}"/>
                </a:ext>
              </a:extLst>
            </p:cNvPr>
            <p:cNvSpPr/>
            <p:nvPr/>
          </p:nvSpPr>
          <p:spPr>
            <a:xfrm>
              <a:off x="5323114" y="3559627"/>
              <a:ext cx="18288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BBBA7192-B764-4F3D-AC25-54B28E566554}"/>
                </a:ext>
              </a:extLst>
            </p:cNvPr>
            <p:cNvSpPr/>
            <p:nvPr/>
          </p:nvSpPr>
          <p:spPr>
            <a:xfrm>
              <a:off x="7151914" y="3559627"/>
              <a:ext cx="9144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75A81C9C-CA4A-4BDF-BE27-B5753259F113}"/>
                </a:ext>
              </a:extLst>
            </p:cNvPr>
            <p:cNvSpPr/>
            <p:nvPr/>
          </p:nvSpPr>
          <p:spPr>
            <a:xfrm>
              <a:off x="6237514" y="2923901"/>
              <a:ext cx="18288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57D2BBE9-A0EE-4FC3-8A03-D9951E048FC4}"/>
                </a:ext>
              </a:extLst>
            </p:cNvPr>
            <p:cNvSpPr/>
            <p:nvPr/>
          </p:nvSpPr>
          <p:spPr>
            <a:xfrm>
              <a:off x="4408714" y="2923901"/>
              <a:ext cx="18288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F3BA698F-1442-498E-BAA6-1B3F54ECE28A}"/>
                </a:ext>
              </a:extLst>
            </p:cNvPr>
            <p:cNvSpPr/>
            <p:nvPr/>
          </p:nvSpPr>
          <p:spPr>
            <a:xfrm>
              <a:off x="751114" y="2923901"/>
              <a:ext cx="18288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AEDD828E-CC53-4AE3-BE28-BE8C806BCB0A}"/>
                </a:ext>
              </a:extLst>
            </p:cNvPr>
            <p:cNvSpPr/>
            <p:nvPr/>
          </p:nvSpPr>
          <p:spPr>
            <a:xfrm>
              <a:off x="2579914" y="2923901"/>
              <a:ext cx="18288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13572308-8BB7-42CD-B52C-24425F454FEF}"/>
              </a:ext>
            </a:extLst>
          </p:cNvPr>
          <p:cNvGrpSpPr/>
          <p:nvPr/>
        </p:nvGrpSpPr>
        <p:grpSpPr>
          <a:xfrm>
            <a:off x="8236668" y="2137793"/>
            <a:ext cx="4906313" cy="3578359"/>
            <a:chOff x="544285" y="367941"/>
            <a:chExt cx="7728858" cy="4469666"/>
          </a:xfrm>
          <a:solidFill>
            <a:schemeClr val="tx2">
              <a:lumMod val="60000"/>
              <a:lumOff val="4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Right">
              <a:rot lat="1181010" lon="17962333" rev="0"/>
            </a:camera>
            <a:lightRig rig="chilly" dir="t"/>
          </a:scene3d>
        </p:grpSpPr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737F2164-CC51-43A5-A1C1-164FC7C625E5}"/>
                </a:ext>
              </a:extLst>
            </p:cNvPr>
            <p:cNvSpPr/>
            <p:nvPr/>
          </p:nvSpPr>
          <p:spPr>
            <a:xfrm>
              <a:off x="544286" y="4197527"/>
              <a:ext cx="7728857" cy="64008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solidFill>
                <a:schemeClr val="accent2">
                  <a:lumMod val="75000"/>
                </a:schemeClr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sz="2400" b="1" kern="0">
                  <a:solidFill>
                    <a:prstClr val="white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2021-</a:t>
              </a: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1766A2E5-8BDF-4F76-9BBF-5027848BA47F}"/>
                </a:ext>
              </a:extLst>
            </p:cNvPr>
            <p:cNvSpPr/>
            <p:nvPr/>
          </p:nvSpPr>
          <p:spPr>
            <a:xfrm>
              <a:off x="751114" y="2286001"/>
              <a:ext cx="9144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75EA8522-B9C2-46EC-B6AD-FF72D1BE18E3}"/>
                </a:ext>
              </a:extLst>
            </p:cNvPr>
            <p:cNvSpPr/>
            <p:nvPr/>
          </p:nvSpPr>
          <p:spPr>
            <a:xfrm>
              <a:off x="1665514" y="2286001"/>
              <a:ext cx="18288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62357C9B-8637-4A8E-B7F5-B5C1501DFBD2}"/>
                </a:ext>
              </a:extLst>
            </p:cNvPr>
            <p:cNvSpPr/>
            <p:nvPr/>
          </p:nvSpPr>
          <p:spPr>
            <a:xfrm>
              <a:off x="3494314" y="2286001"/>
              <a:ext cx="18288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6553F3BA-F317-4DC9-AE5B-EBD7AF61F9B9}"/>
                </a:ext>
              </a:extLst>
            </p:cNvPr>
            <p:cNvSpPr/>
            <p:nvPr/>
          </p:nvSpPr>
          <p:spPr>
            <a:xfrm>
              <a:off x="5323114" y="2286001"/>
              <a:ext cx="18288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978D3C5B-0710-41B0-BDE3-89011C4E94E8}"/>
                </a:ext>
              </a:extLst>
            </p:cNvPr>
            <p:cNvSpPr/>
            <p:nvPr/>
          </p:nvSpPr>
          <p:spPr>
            <a:xfrm>
              <a:off x="7151914" y="2286001"/>
              <a:ext cx="9144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2EC47A19-6608-44EB-BBA4-CD3D92DD7B61}"/>
                </a:ext>
              </a:extLst>
            </p:cNvPr>
            <p:cNvSpPr/>
            <p:nvPr/>
          </p:nvSpPr>
          <p:spPr>
            <a:xfrm>
              <a:off x="6237514" y="1650275"/>
              <a:ext cx="18288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FC52FD51-9BE3-4810-89B8-2CA13B4C58FA}"/>
                </a:ext>
              </a:extLst>
            </p:cNvPr>
            <p:cNvSpPr/>
            <p:nvPr/>
          </p:nvSpPr>
          <p:spPr>
            <a:xfrm>
              <a:off x="4408714" y="1650275"/>
              <a:ext cx="18288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F73FE21B-C752-4D25-85F9-E824BF747553}"/>
                </a:ext>
              </a:extLst>
            </p:cNvPr>
            <p:cNvSpPr/>
            <p:nvPr/>
          </p:nvSpPr>
          <p:spPr>
            <a:xfrm>
              <a:off x="751114" y="1650275"/>
              <a:ext cx="18288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20BD4CEC-AC9B-40B8-B1A5-E6CDB3FEF252}"/>
                </a:ext>
              </a:extLst>
            </p:cNvPr>
            <p:cNvSpPr/>
            <p:nvPr/>
          </p:nvSpPr>
          <p:spPr>
            <a:xfrm>
              <a:off x="2579914" y="1650275"/>
              <a:ext cx="18288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D12E3181-6AAE-4D7F-A859-E1D948D03A4E}"/>
                </a:ext>
              </a:extLst>
            </p:cNvPr>
            <p:cNvSpPr/>
            <p:nvPr/>
          </p:nvSpPr>
          <p:spPr>
            <a:xfrm>
              <a:off x="751114" y="1012372"/>
              <a:ext cx="9144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7DB07043-A2B2-4911-9DD7-3E483CE4302B}"/>
                </a:ext>
              </a:extLst>
            </p:cNvPr>
            <p:cNvSpPr/>
            <p:nvPr/>
          </p:nvSpPr>
          <p:spPr>
            <a:xfrm>
              <a:off x="1665514" y="1012372"/>
              <a:ext cx="18288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99CB72AB-BF70-4211-A00A-EB7ACE5CA0FE}"/>
                </a:ext>
              </a:extLst>
            </p:cNvPr>
            <p:cNvSpPr/>
            <p:nvPr/>
          </p:nvSpPr>
          <p:spPr>
            <a:xfrm>
              <a:off x="3494314" y="1012372"/>
              <a:ext cx="18288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4A7967F5-E912-43A8-BB4F-6D710CC2170B}"/>
                </a:ext>
              </a:extLst>
            </p:cNvPr>
            <p:cNvSpPr/>
            <p:nvPr/>
          </p:nvSpPr>
          <p:spPr>
            <a:xfrm>
              <a:off x="5323114" y="1012372"/>
              <a:ext cx="18288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F820A86E-E3D9-4C6F-816E-CC7A8B54479F}"/>
                </a:ext>
              </a:extLst>
            </p:cNvPr>
            <p:cNvSpPr/>
            <p:nvPr/>
          </p:nvSpPr>
          <p:spPr>
            <a:xfrm>
              <a:off x="7151914" y="1012372"/>
              <a:ext cx="9144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84F57339-2078-4103-968A-8F50A1EAD2A1}"/>
                </a:ext>
              </a:extLst>
            </p:cNvPr>
            <p:cNvSpPr/>
            <p:nvPr/>
          </p:nvSpPr>
          <p:spPr>
            <a:xfrm>
              <a:off x="751114" y="3559627"/>
              <a:ext cx="9144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93EFBC3D-BC8C-49EF-A740-FF0B85B5911A}"/>
                </a:ext>
              </a:extLst>
            </p:cNvPr>
            <p:cNvSpPr/>
            <p:nvPr/>
          </p:nvSpPr>
          <p:spPr>
            <a:xfrm>
              <a:off x="1665514" y="3559627"/>
              <a:ext cx="18288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BA64B9AF-BD08-4E8B-A444-B59820C3EBB5}"/>
                </a:ext>
              </a:extLst>
            </p:cNvPr>
            <p:cNvSpPr/>
            <p:nvPr/>
          </p:nvSpPr>
          <p:spPr>
            <a:xfrm>
              <a:off x="3494314" y="3559627"/>
              <a:ext cx="18288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DFE6C622-5051-4AE5-A60C-6FFCD24820D5}"/>
                </a:ext>
              </a:extLst>
            </p:cNvPr>
            <p:cNvSpPr/>
            <p:nvPr/>
          </p:nvSpPr>
          <p:spPr>
            <a:xfrm>
              <a:off x="5323114" y="3559627"/>
              <a:ext cx="18288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9669592C-EDBD-47A8-BFCF-0A800D6CE717}"/>
                </a:ext>
              </a:extLst>
            </p:cNvPr>
            <p:cNvSpPr/>
            <p:nvPr/>
          </p:nvSpPr>
          <p:spPr>
            <a:xfrm>
              <a:off x="7151914" y="3559627"/>
              <a:ext cx="9144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58F089A8-E628-4836-B9FD-D89D1583A5C4}"/>
                </a:ext>
              </a:extLst>
            </p:cNvPr>
            <p:cNvSpPr/>
            <p:nvPr/>
          </p:nvSpPr>
          <p:spPr>
            <a:xfrm>
              <a:off x="6237514" y="2923901"/>
              <a:ext cx="18288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608FE8F1-3E4A-41A8-B025-BBF0BB5C8057}"/>
                </a:ext>
              </a:extLst>
            </p:cNvPr>
            <p:cNvSpPr/>
            <p:nvPr/>
          </p:nvSpPr>
          <p:spPr>
            <a:xfrm>
              <a:off x="4408714" y="2923901"/>
              <a:ext cx="18288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2E45D6F7-9C9D-4D98-A9B6-1CA2B7D99F58}"/>
                </a:ext>
              </a:extLst>
            </p:cNvPr>
            <p:cNvSpPr/>
            <p:nvPr/>
          </p:nvSpPr>
          <p:spPr>
            <a:xfrm>
              <a:off x="751114" y="2923901"/>
              <a:ext cx="18288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FF0E7B92-6895-4264-B539-4A390D00E100}"/>
                </a:ext>
              </a:extLst>
            </p:cNvPr>
            <p:cNvSpPr/>
            <p:nvPr/>
          </p:nvSpPr>
          <p:spPr>
            <a:xfrm>
              <a:off x="2579914" y="2923901"/>
              <a:ext cx="1828800" cy="640080"/>
            </a:xfrm>
            <a:prstGeom prst="rect">
              <a:avLst/>
            </a:prstGeom>
            <a:grpFill/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47028161-6A08-4CD2-B744-AFED05A6B244}"/>
                </a:ext>
              </a:extLst>
            </p:cNvPr>
            <p:cNvSpPr/>
            <p:nvPr/>
          </p:nvSpPr>
          <p:spPr>
            <a:xfrm>
              <a:off x="544285" y="367941"/>
              <a:ext cx="7728857" cy="64008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 cap="flat" cmpd="sng" algn="ctr">
              <a:solidFill>
                <a:schemeClr val="accent2">
                  <a:lumMod val="75000"/>
                </a:schemeClr>
              </a:solidFill>
              <a:prstDash val="solid"/>
              <a:miter lim="800000"/>
            </a:ln>
            <a:effectLst/>
            <a:sp3d extrusionH="355600" prstMaterial="metal"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FCF871-0C1F-4C4E-AAD2-FA916C239DC2}"/>
              </a:ext>
            </a:extLst>
          </p:cNvPr>
          <p:cNvSpPr txBox="1"/>
          <p:nvPr/>
        </p:nvSpPr>
        <p:spPr>
          <a:xfrm>
            <a:off x="1240267" y="179807"/>
            <a:ext cx="8249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spcBef>
                <a:spcPct val="0"/>
              </a:spcBef>
              <a:defRPr/>
            </a:pPr>
            <a:r>
              <a:rPr lang="en-US" sz="280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Channel Transformation Journey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4124E9-B537-4DE1-9099-6EB00B77CEDF}"/>
              </a:ext>
            </a:extLst>
          </p:cNvPr>
          <p:cNvSpPr txBox="1"/>
          <p:nvPr/>
        </p:nvSpPr>
        <p:spPr>
          <a:xfrm>
            <a:off x="315119" y="1904724"/>
            <a:ext cx="2922035" cy="953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600" b="1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Traditional Channel Model</a:t>
            </a:r>
          </a:p>
          <a:p>
            <a:pPr marL="380990" indent="-182880" defTabSz="609585"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en-US" sz="1333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Predominantly Fulfillment</a:t>
            </a:r>
          </a:p>
          <a:p>
            <a:pPr marL="380990" indent="-182880" defTabSz="609585"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en-US" sz="1333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Covering All Partners</a:t>
            </a:r>
          </a:p>
          <a:p>
            <a:pPr marL="380990" indent="-182880" defTabSz="609585"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en-US" sz="1333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Reactive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12B3EB1-4652-48A5-BF74-D6C3FC028172}"/>
              </a:ext>
            </a:extLst>
          </p:cNvPr>
          <p:cNvSpPr txBox="1"/>
          <p:nvPr/>
        </p:nvSpPr>
        <p:spPr>
          <a:xfrm>
            <a:off x="3180831" y="1484486"/>
            <a:ext cx="2922035" cy="1159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600" b="1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Channel Sales Engine</a:t>
            </a:r>
          </a:p>
          <a:p>
            <a:pPr marL="380990" indent="-182880" defTabSz="609585"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en-US" sz="1333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Aligning for Growth</a:t>
            </a:r>
          </a:p>
          <a:p>
            <a:pPr marL="380990" indent="-182880" defTabSz="609585"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en-US" sz="1333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Building Capacity</a:t>
            </a:r>
          </a:p>
          <a:p>
            <a:pPr marL="380990" indent="-182880" defTabSz="609585"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en-US" sz="1333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Specializations</a:t>
            </a:r>
          </a:p>
          <a:p>
            <a:pPr marL="380990" indent="-182880" defTabSz="609585"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en-US" sz="1333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New Business- Deal Reg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AE039C1-A528-4F77-8E79-B932FE593396}"/>
              </a:ext>
            </a:extLst>
          </p:cNvPr>
          <p:cNvSpPr txBox="1"/>
          <p:nvPr/>
        </p:nvSpPr>
        <p:spPr>
          <a:xfrm>
            <a:off x="5747281" y="1023438"/>
            <a:ext cx="3097016" cy="1159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600" b="1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Scale &amp; Grow</a:t>
            </a:r>
          </a:p>
          <a:p>
            <a:pPr marL="380990" indent="-182880" defTabSz="609585"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en-US" sz="1333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Low-touch SKU-based</a:t>
            </a:r>
          </a:p>
          <a:p>
            <a:pPr marL="380990" indent="-182880" defTabSz="609585"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en-US" sz="1333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High-volume transactions</a:t>
            </a:r>
          </a:p>
          <a:p>
            <a:pPr marL="380990" indent="-182880" defTabSz="609585"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en-US" sz="1333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Services practice</a:t>
            </a:r>
          </a:p>
          <a:p>
            <a:pPr marL="380990" indent="-182880" defTabSz="609585"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en-US" sz="1333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Capex &amp; </a:t>
            </a:r>
            <a:r>
              <a:rPr lang="en-US" sz="1333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Opex</a:t>
            </a:r>
            <a:endParaRPr lang="en-US" sz="1333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CBAFABF-FECD-4C24-9A7B-BAE976574297}"/>
              </a:ext>
            </a:extLst>
          </p:cNvPr>
          <p:cNvSpPr txBox="1"/>
          <p:nvPr/>
        </p:nvSpPr>
        <p:spPr>
          <a:xfrm>
            <a:off x="8795797" y="691208"/>
            <a:ext cx="3370824" cy="953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600" b="1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Industry Leading</a:t>
            </a:r>
          </a:p>
          <a:p>
            <a:pPr marL="274320" indent="-182880" defTabSz="609585"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en-US" sz="1333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Next Generation Ecosystem</a:t>
            </a:r>
          </a:p>
          <a:p>
            <a:pPr marL="274320" indent="-182880" defTabSz="609585"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en-US" sz="1333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New Business Models(SW &amp; Services)</a:t>
            </a:r>
          </a:p>
          <a:p>
            <a:pPr marL="274320" indent="-182880" defTabSz="609585">
              <a:buClr>
                <a:schemeClr val="bg1"/>
              </a:buClr>
              <a:buFont typeface="Wingdings" panose="05000000000000000000" pitchFamily="2" charset="2"/>
              <a:buChar char="ü"/>
              <a:defRPr/>
            </a:pPr>
            <a:r>
              <a:rPr lang="en-US" sz="1333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Full Management &amp; Automation</a:t>
            </a:r>
          </a:p>
        </p:txBody>
      </p:sp>
    </p:spTree>
    <p:extLst>
      <p:ext uri="{BB962C8B-B14F-4D97-AF65-F5344CB8AC3E}">
        <p14:creationId xmlns:p14="http://schemas.microsoft.com/office/powerpoint/2010/main" val="32585618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D9290E-084D-4D86-B485-584992B085E1}"/>
              </a:ext>
            </a:extLst>
          </p:cNvPr>
          <p:cNvSpPr txBox="1"/>
          <p:nvPr/>
        </p:nvSpPr>
        <p:spPr>
          <a:xfrm>
            <a:off x="1066800" y="317501"/>
            <a:ext cx="10058400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09585">
              <a:defRPr/>
            </a:pPr>
            <a:r>
              <a:rPr lang="en-US" sz="280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State of the Private Cellular Market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6BF7A2A-B3FC-4564-81B5-945857AF78D6}"/>
              </a:ext>
            </a:extLst>
          </p:cNvPr>
          <p:cNvSpPr/>
          <p:nvPr/>
        </p:nvSpPr>
        <p:spPr>
          <a:xfrm>
            <a:off x="959421" y="1814287"/>
            <a:ext cx="4831779" cy="4655091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180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8D375A8-9EB1-4EB4-A3FD-7135BCAACB3C}"/>
              </a:ext>
            </a:extLst>
          </p:cNvPr>
          <p:cNvSpPr/>
          <p:nvPr/>
        </p:nvSpPr>
        <p:spPr>
          <a:xfrm>
            <a:off x="6400803" y="1814286"/>
            <a:ext cx="4831779" cy="4655089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1800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D53D085-00F4-4698-B71B-43DA0E3BC891}"/>
              </a:ext>
            </a:extLst>
          </p:cNvPr>
          <p:cNvSpPr/>
          <p:nvPr/>
        </p:nvSpPr>
        <p:spPr>
          <a:xfrm>
            <a:off x="1493896" y="1407887"/>
            <a:ext cx="3762829" cy="8128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en-US" sz="2000" b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What’s Happening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03C518C-AC23-4CB9-A4EA-98DDF4C250B3}"/>
              </a:ext>
            </a:extLst>
          </p:cNvPr>
          <p:cNvSpPr/>
          <p:nvPr/>
        </p:nvSpPr>
        <p:spPr>
          <a:xfrm>
            <a:off x="6935278" y="1407887"/>
            <a:ext cx="3762829" cy="8128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r>
              <a:rPr lang="en-US" sz="2000" b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Areas of Opportunity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DC743F9-3369-492D-9F8D-9983E463D200}"/>
              </a:ext>
            </a:extLst>
          </p:cNvPr>
          <p:cNvSpPr/>
          <p:nvPr/>
        </p:nvSpPr>
        <p:spPr>
          <a:xfrm>
            <a:off x="1225720" y="2398999"/>
            <a:ext cx="4299179" cy="169277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6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Apparent Market Needs for Private Cellular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6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Cellular Partner early entrants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6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Ecosystem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6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Vertical adoption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6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Enterprise Networking Partner curiosity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6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Creating momentum and pipeline </a:t>
            </a:r>
          </a:p>
          <a:p>
            <a:pPr marL="228594" indent="-228594" algn="ctr" defTabSz="609585">
              <a:buFont typeface="Arial" panose="020B0604020202020204" pitchFamily="34" charset="0"/>
              <a:buChar char="•"/>
              <a:defRPr/>
            </a:pPr>
            <a:endParaRPr lang="en-US" sz="1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98A39D3-D243-42B5-A8A4-93490D8C9ED3}"/>
              </a:ext>
            </a:extLst>
          </p:cNvPr>
          <p:cNvSpPr/>
          <p:nvPr/>
        </p:nvSpPr>
        <p:spPr>
          <a:xfrm>
            <a:off x="6667101" y="2389769"/>
            <a:ext cx="4299179" cy="1969770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6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Clear solution differentiation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6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Partner profitability as pricing unclear</a:t>
            </a:r>
            <a:endParaRPr lang="en-US" sz="1333" i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6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Channel Self Service tools required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6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Partner Private Cellular practices &amp; what’s required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6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Stratifying Partners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6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Scaling success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6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Mature Partner Channel &amp; Training Program</a:t>
            </a:r>
          </a:p>
        </p:txBody>
      </p:sp>
      <p:sp>
        <p:nvSpPr>
          <p:cNvPr id="59" name="Freeform 1795">
            <a:extLst>
              <a:ext uri="{FF2B5EF4-FFF2-40B4-BE49-F238E27FC236}">
                <a16:creationId xmlns:a16="http://schemas.microsoft.com/office/drawing/2014/main" id="{2CCA594E-0468-41CF-87CB-7D74BDEDBCF9}"/>
              </a:ext>
            </a:extLst>
          </p:cNvPr>
          <p:cNvSpPr>
            <a:spLocks/>
          </p:cNvSpPr>
          <p:nvPr/>
        </p:nvSpPr>
        <p:spPr bwMode="auto">
          <a:xfrm>
            <a:off x="8561166" y="5272901"/>
            <a:ext cx="511052" cy="508216"/>
          </a:xfrm>
          <a:custGeom>
            <a:avLst/>
            <a:gdLst>
              <a:gd name="T0" fmla="*/ 513 w 719"/>
              <a:gd name="T1" fmla="*/ 358 h 717"/>
              <a:gd name="T2" fmla="*/ 716 w 719"/>
              <a:gd name="T3" fmla="*/ 156 h 717"/>
              <a:gd name="T4" fmla="*/ 718 w 719"/>
              <a:gd name="T5" fmla="*/ 152 h 717"/>
              <a:gd name="T6" fmla="*/ 719 w 719"/>
              <a:gd name="T7" fmla="*/ 148 h 717"/>
              <a:gd name="T8" fmla="*/ 718 w 719"/>
              <a:gd name="T9" fmla="*/ 143 h 717"/>
              <a:gd name="T10" fmla="*/ 716 w 719"/>
              <a:gd name="T11" fmla="*/ 140 h 717"/>
              <a:gd name="T12" fmla="*/ 580 w 719"/>
              <a:gd name="T13" fmla="*/ 3 h 717"/>
              <a:gd name="T14" fmla="*/ 576 w 719"/>
              <a:gd name="T15" fmla="*/ 0 h 717"/>
              <a:gd name="T16" fmla="*/ 571 w 719"/>
              <a:gd name="T17" fmla="*/ 0 h 717"/>
              <a:gd name="T18" fmla="*/ 567 w 719"/>
              <a:gd name="T19" fmla="*/ 0 h 717"/>
              <a:gd name="T20" fmla="*/ 562 w 719"/>
              <a:gd name="T21" fmla="*/ 3 h 717"/>
              <a:gd name="T22" fmla="*/ 359 w 719"/>
              <a:gd name="T23" fmla="*/ 206 h 717"/>
              <a:gd name="T24" fmla="*/ 157 w 719"/>
              <a:gd name="T25" fmla="*/ 3 h 717"/>
              <a:gd name="T26" fmla="*/ 153 w 719"/>
              <a:gd name="T27" fmla="*/ 0 h 717"/>
              <a:gd name="T28" fmla="*/ 148 w 719"/>
              <a:gd name="T29" fmla="*/ 0 h 717"/>
              <a:gd name="T30" fmla="*/ 144 w 719"/>
              <a:gd name="T31" fmla="*/ 0 h 717"/>
              <a:gd name="T32" fmla="*/ 139 w 719"/>
              <a:gd name="T33" fmla="*/ 3 h 717"/>
              <a:gd name="T34" fmla="*/ 4 w 719"/>
              <a:gd name="T35" fmla="*/ 140 h 717"/>
              <a:gd name="T36" fmla="*/ 1 w 719"/>
              <a:gd name="T37" fmla="*/ 143 h 717"/>
              <a:gd name="T38" fmla="*/ 0 w 719"/>
              <a:gd name="T39" fmla="*/ 148 h 717"/>
              <a:gd name="T40" fmla="*/ 1 w 719"/>
              <a:gd name="T41" fmla="*/ 152 h 717"/>
              <a:gd name="T42" fmla="*/ 4 w 719"/>
              <a:gd name="T43" fmla="*/ 156 h 717"/>
              <a:gd name="T44" fmla="*/ 207 w 719"/>
              <a:gd name="T45" fmla="*/ 358 h 717"/>
              <a:gd name="T46" fmla="*/ 4 w 719"/>
              <a:gd name="T47" fmla="*/ 562 h 717"/>
              <a:gd name="T48" fmla="*/ 1 w 719"/>
              <a:gd name="T49" fmla="*/ 566 h 717"/>
              <a:gd name="T50" fmla="*/ 0 w 719"/>
              <a:gd name="T51" fmla="*/ 570 h 717"/>
              <a:gd name="T52" fmla="*/ 1 w 719"/>
              <a:gd name="T53" fmla="*/ 575 h 717"/>
              <a:gd name="T54" fmla="*/ 4 w 719"/>
              <a:gd name="T55" fmla="*/ 579 h 717"/>
              <a:gd name="T56" fmla="*/ 139 w 719"/>
              <a:gd name="T57" fmla="*/ 714 h 717"/>
              <a:gd name="T58" fmla="*/ 144 w 719"/>
              <a:gd name="T59" fmla="*/ 717 h 717"/>
              <a:gd name="T60" fmla="*/ 148 w 719"/>
              <a:gd name="T61" fmla="*/ 717 h 717"/>
              <a:gd name="T62" fmla="*/ 153 w 719"/>
              <a:gd name="T63" fmla="*/ 717 h 717"/>
              <a:gd name="T64" fmla="*/ 157 w 719"/>
              <a:gd name="T65" fmla="*/ 714 h 717"/>
              <a:gd name="T66" fmla="*/ 359 w 719"/>
              <a:gd name="T67" fmla="*/ 512 h 717"/>
              <a:gd name="T68" fmla="*/ 562 w 719"/>
              <a:gd name="T69" fmla="*/ 714 h 717"/>
              <a:gd name="T70" fmla="*/ 567 w 719"/>
              <a:gd name="T71" fmla="*/ 717 h 717"/>
              <a:gd name="T72" fmla="*/ 571 w 719"/>
              <a:gd name="T73" fmla="*/ 717 h 717"/>
              <a:gd name="T74" fmla="*/ 576 w 719"/>
              <a:gd name="T75" fmla="*/ 717 h 717"/>
              <a:gd name="T76" fmla="*/ 580 w 719"/>
              <a:gd name="T77" fmla="*/ 714 h 717"/>
              <a:gd name="T78" fmla="*/ 716 w 719"/>
              <a:gd name="T79" fmla="*/ 579 h 717"/>
              <a:gd name="T80" fmla="*/ 718 w 719"/>
              <a:gd name="T81" fmla="*/ 575 h 717"/>
              <a:gd name="T82" fmla="*/ 719 w 719"/>
              <a:gd name="T83" fmla="*/ 570 h 717"/>
              <a:gd name="T84" fmla="*/ 718 w 719"/>
              <a:gd name="T85" fmla="*/ 566 h 717"/>
              <a:gd name="T86" fmla="*/ 716 w 719"/>
              <a:gd name="T87" fmla="*/ 562 h 717"/>
              <a:gd name="T88" fmla="*/ 513 w 719"/>
              <a:gd name="T89" fmla="*/ 358 h 7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719" h="717">
                <a:moveTo>
                  <a:pt x="513" y="358"/>
                </a:moveTo>
                <a:lnTo>
                  <a:pt x="716" y="156"/>
                </a:lnTo>
                <a:lnTo>
                  <a:pt x="718" y="152"/>
                </a:lnTo>
                <a:lnTo>
                  <a:pt x="719" y="148"/>
                </a:lnTo>
                <a:lnTo>
                  <a:pt x="718" y="143"/>
                </a:lnTo>
                <a:lnTo>
                  <a:pt x="716" y="140"/>
                </a:lnTo>
                <a:lnTo>
                  <a:pt x="580" y="3"/>
                </a:lnTo>
                <a:lnTo>
                  <a:pt x="576" y="0"/>
                </a:lnTo>
                <a:lnTo>
                  <a:pt x="571" y="0"/>
                </a:lnTo>
                <a:lnTo>
                  <a:pt x="567" y="0"/>
                </a:lnTo>
                <a:lnTo>
                  <a:pt x="562" y="3"/>
                </a:lnTo>
                <a:lnTo>
                  <a:pt x="359" y="206"/>
                </a:lnTo>
                <a:lnTo>
                  <a:pt x="157" y="3"/>
                </a:lnTo>
                <a:lnTo>
                  <a:pt x="153" y="0"/>
                </a:lnTo>
                <a:lnTo>
                  <a:pt x="148" y="0"/>
                </a:lnTo>
                <a:lnTo>
                  <a:pt x="144" y="0"/>
                </a:lnTo>
                <a:lnTo>
                  <a:pt x="139" y="3"/>
                </a:lnTo>
                <a:lnTo>
                  <a:pt x="4" y="140"/>
                </a:lnTo>
                <a:lnTo>
                  <a:pt x="1" y="143"/>
                </a:lnTo>
                <a:lnTo>
                  <a:pt x="0" y="148"/>
                </a:lnTo>
                <a:lnTo>
                  <a:pt x="1" y="152"/>
                </a:lnTo>
                <a:lnTo>
                  <a:pt x="4" y="156"/>
                </a:lnTo>
                <a:lnTo>
                  <a:pt x="207" y="358"/>
                </a:lnTo>
                <a:lnTo>
                  <a:pt x="4" y="562"/>
                </a:lnTo>
                <a:lnTo>
                  <a:pt x="1" y="566"/>
                </a:lnTo>
                <a:lnTo>
                  <a:pt x="0" y="570"/>
                </a:lnTo>
                <a:lnTo>
                  <a:pt x="1" y="575"/>
                </a:lnTo>
                <a:lnTo>
                  <a:pt x="4" y="579"/>
                </a:lnTo>
                <a:lnTo>
                  <a:pt x="139" y="714"/>
                </a:lnTo>
                <a:lnTo>
                  <a:pt x="144" y="717"/>
                </a:lnTo>
                <a:lnTo>
                  <a:pt x="148" y="717"/>
                </a:lnTo>
                <a:lnTo>
                  <a:pt x="153" y="717"/>
                </a:lnTo>
                <a:lnTo>
                  <a:pt x="157" y="714"/>
                </a:lnTo>
                <a:lnTo>
                  <a:pt x="359" y="512"/>
                </a:lnTo>
                <a:lnTo>
                  <a:pt x="562" y="714"/>
                </a:lnTo>
                <a:lnTo>
                  <a:pt x="567" y="717"/>
                </a:lnTo>
                <a:lnTo>
                  <a:pt x="571" y="717"/>
                </a:lnTo>
                <a:lnTo>
                  <a:pt x="576" y="717"/>
                </a:lnTo>
                <a:lnTo>
                  <a:pt x="580" y="714"/>
                </a:lnTo>
                <a:lnTo>
                  <a:pt x="716" y="579"/>
                </a:lnTo>
                <a:lnTo>
                  <a:pt x="718" y="575"/>
                </a:lnTo>
                <a:lnTo>
                  <a:pt x="719" y="570"/>
                </a:lnTo>
                <a:lnTo>
                  <a:pt x="718" y="566"/>
                </a:lnTo>
                <a:lnTo>
                  <a:pt x="716" y="562"/>
                </a:lnTo>
                <a:lnTo>
                  <a:pt x="513" y="35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609585">
              <a:defRPr/>
            </a:pPr>
            <a:endParaRPr lang="en-US" sz="1800">
              <a:solidFill>
                <a:srgbClr val="24202B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0" name="Freeform 1675">
            <a:extLst>
              <a:ext uri="{FF2B5EF4-FFF2-40B4-BE49-F238E27FC236}">
                <a16:creationId xmlns:a16="http://schemas.microsoft.com/office/drawing/2014/main" id="{130DB704-297C-4AA9-B095-6D6371B9D8AA}"/>
              </a:ext>
            </a:extLst>
          </p:cNvPr>
          <p:cNvSpPr>
            <a:spLocks/>
          </p:cNvSpPr>
          <p:nvPr/>
        </p:nvSpPr>
        <p:spPr bwMode="auto">
          <a:xfrm>
            <a:off x="3076359" y="5272901"/>
            <a:ext cx="597900" cy="508216"/>
          </a:xfrm>
          <a:custGeom>
            <a:avLst/>
            <a:gdLst>
              <a:gd name="T0" fmla="*/ 716 w 719"/>
              <a:gd name="T1" fmla="*/ 109 h 611"/>
              <a:gd name="T2" fmla="*/ 610 w 719"/>
              <a:gd name="T3" fmla="*/ 3 h 611"/>
              <a:gd name="T4" fmla="*/ 607 w 719"/>
              <a:gd name="T5" fmla="*/ 1 h 611"/>
              <a:gd name="T6" fmla="*/ 601 w 719"/>
              <a:gd name="T7" fmla="*/ 0 h 611"/>
              <a:gd name="T8" fmla="*/ 597 w 719"/>
              <a:gd name="T9" fmla="*/ 1 h 611"/>
              <a:gd name="T10" fmla="*/ 593 w 719"/>
              <a:gd name="T11" fmla="*/ 3 h 611"/>
              <a:gd name="T12" fmla="*/ 225 w 719"/>
              <a:gd name="T13" fmla="*/ 372 h 611"/>
              <a:gd name="T14" fmla="*/ 126 w 719"/>
              <a:gd name="T15" fmla="*/ 274 h 611"/>
              <a:gd name="T16" fmla="*/ 123 w 719"/>
              <a:gd name="T17" fmla="*/ 272 h 611"/>
              <a:gd name="T18" fmla="*/ 119 w 719"/>
              <a:gd name="T19" fmla="*/ 271 h 611"/>
              <a:gd name="T20" fmla="*/ 114 w 719"/>
              <a:gd name="T21" fmla="*/ 272 h 611"/>
              <a:gd name="T22" fmla="*/ 110 w 719"/>
              <a:gd name="T23" fmla="*/ 274 h 611"/>
              <a:gd name="T24" fmla="*/ 4 w 719"/>
              <a:gd name="T25" fmla="*/ 380 h 611"/>
              <a:gd name="T26" fmla="*/ 2 w 719"/>
              <a:gd name="T27" fmla="*/ 385 h 611"/>
              <a:gd name="T28" fmla="*/ 0 w 719"/>
              <a:gd name="T29" fmla="*/ 389 h 611"/>
              <a:gd name="T30" fmla="*/ 2 w 719"/>
              <a:gd name="T31" fmla="*/ 394 h 611"/>
              <a:gd name="T32" fmla="*/ 4 w 719"/>
              <a:gd name="T33" fmla="*/ 397 h 611"/>
              <a:gd name="T34" fmla="*/ 216 w 719"/>
              <a:gd name="T35" fmla="*/ 608 h 611"/>
              <a:gd name="T36" fmla="*/ 219 w 719"/>
              <a:gd name="T37" fmla="*/ 610 h 611"/>
              <a:gd name="T38" fmla="*/ 225 w 719"/>
              <a:gd name="T39" fmla="*/ 611 h 611"/>
              <a:gd name="T40" fmla="*/ 229 w 719"/>
              <a:gd name="T41" fmla="*/ 610 h 611"/>
              <a:gd name="T42" fmla="*/ 232 w 719"/>
              <a:gd name="T43" fmla="*/ 608 h 611"/>
              <a:gd name="T44" fmla="*/ 716 w 719"/>
              <a:gd name="T45" fmla="*/ 125 h 611"/>
              <a:gd name="T46" fmla="*/ 718 w 719"/>
              <a:gd name="T47" fmla="*/ 122 h 611"/>
              <a:gd name="T48" fmla="*/ 719 w 719"/>
              <a:gd name="T49" fmla="*/ 117 h 611"/>
              <a:gd name="T50" fmla="*/ 718 w 719"/>
              <a:gd name="T51" fmla="*/ 112 h 611"/>
              <a:gd name="T52" fmla="*/ 716 w 719"/>
              <a:gd name="T53" fmla="*/ 109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19" h="611">
                <a:moveTo>
                  <a:pt x="716" y="109"/>
                </a:moveTo>
                <a:lnTo>
                  <a:pt x="610" y="3"/>
                </a:lnTo>
                <a:lnTo>
                  <a:pt x="607" y="1"/>
                </a:lnTo>
                <a:lnTo>
                  <a:pt x="601" y="0"/>
                </a:lnTo>
                <a:lnTo>
                  <a:pt x="597" y="1"/>
                </a:lnTo>
                <a:lnTo>
                  <a:pt x="593" y="3"/>
                </a:lnTo>
                <a:lnTo>
                  <a:pt x="225" y="372"/>
                </a:lnTo>
                <a:lnTo>
                  <a:pt x="126" y="274"/>
                </a:lnTo>
                <a:lnTo>
                  <a:pt x="123" y="272"/>
                </a:lnTo>
                <a:lnTo>
                  <a:pt x="119" y="271"/>
                </a:lnTo>
                <a:lnTo>
                  <a:pt x="114" y="272"/>
                </a:lnTo>
                <a:lnTo>
                  <a:pt x="110" y="274"/>
                </a:lnTo>
                <a:lnTo>
                  <a:pt x="4" y="380"/>
                </a:lnTo>
                <a:lnTo>
                  <a:pt x="2" y="385"/>
                </a:lnTo>
                <a:lnTo>
                  <a:pt x="0" y="389"/>
                </a:lnTo>
                <a:lnTo>
                  <a:pt x="2" y="394"/>
                </a:lnTo>
                <a:lnTo>
                  <a:pt x="4" y="397"/>
                </a:lnTo>
                <a:lnTo>
                  <a:pt x="216" y="608"/>
                </a:lnTo>
                <a:lnTo>
                  <a:pt x="219" y="610"/>
                </a:lnTo>
                <a:lnTo>
                  <a:pt x="225" y="611"/>
                </a:lnTo>
                <a:lnTo>
                  <a:pt x="229" y="610"/>
                </a:lnTo>
                <a:lnTo>
                  <a:pt x="232" y="608"/>
                </a:lnTo>
                <a:lnTo>
                  <a:pt x="716" y="125"/>
                </a:lnTo>
                <a:lnTo>
                  <a:pt x="718" y="122"/>
                </a:lnTo>
                <a:lnTo>
                  <a:pt x="719" y="117"/>
                </a:lnTo>
                <a:lnTo>
                  <a:pt x="718" y="112"/>
                </a:lnTo>
                <a:lnTo>
                  <a:pt x="716" y="1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609585">
              <a:defRPr/>
            </a:pPr>
            <a:endParaRPr lang="en-US" sz="1800">
              <a:solidFill>
                <a:srgbClr val="24202B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7565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A876BF8-3CD6-D346-AC7C-1583324F30C9}"/>
              </a:ext>
            </a:extLst>
          </p:cNvPr>
          <p:cNvSpPr txBox="1"/>
          <p:nvPr/>
        </p:nvSpPr>
        <p:spPr>
          <a:xfrm>
            <a:off x="995680" y="1435933"/>
            <a:ext cx="10628178" cy="449353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2400" spc="15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 are a mobile network operator selling private mobile networks</a:t>
            </a:r>
          </a:p>
          <a:p>
            <a:endParaRPr lang="en-US" sz="1200" spc="15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690563" indent="-233363">
              <a:buFont typeface="Wingdings" panose="05000000000000000000" pitchFamily="2" charset="2"/>
              <a:buChar char="§"/>
            </a:pPr>
            <a:r>
              <a:rPr lang="en-US" sz="2000" spc="15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Not a hardware manufacturer operating a network to sell radios</a:t>
            </a:r>
          </a:p>
          <a:p>
            <a:pPr marL="690563" indent="-233363">
              <a:buFont typeface="Wingdings" panose="05000000000000000000" pitchFamily="2" charset="2"/>
              <a:buChar char="§"/>
            </a:pPr>
            <a:r>
              <a:rPr lang="en-US" sz="2000" spc="15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Experience, expertise, and relationships developed over years</a:t>
            </a:r>
          </a:p>
          <a:p>
            <a:pPr marL="285693" indent="-285693">
              <a:buFont typeface="Arial" panose="020B0604020202020204" pitchFamily="34" charset="0"/>
              <a:buChar char="•"/>
            </a:pPr>
            <a:endParaRPr lang="en-US" sz="2000" spc="15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400" spc="15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 can provide Voice – VoLTE – via IP-PBX integration</a:t>
            </a:r>
          </a:p>
          <a:p>
            <a:endParaRPr lang="en-US" sz="1200" spc="15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690563" lvl="1" indent="-233363">
              <a:buFont typeface="Wingdings" panose="05000000000000000000" pitchFamily="2" charset="2"/>
              <a:buChar char="§"/>
            </a:pPr>
            <a:r>
              <a:rPr lang="en-US" sz="2000" spc="15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One number</a:t>
            </a:r>
          </a:p>
          <a:p>
            <a:pPr marL="690563" lvl="1" indent="-233363">
              <a:buFont typeface="Wingdings" panose="05000000000000000000" pitchFamily="2" charset="2"/>
              <a:buChar char="§"/>
            </a:pPr>
            <a:r>
              <a:rPr lang="en-US" sz="2000" spc="15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Native dialing</a:t>
            </a:r>
          </a:p>
          <a:p>
            <a:pPr marL="514247" lvl="1" indent="-285693">
              <a:buFont typeface="Arial" panose="020B0604020202020204" pitchFamily="34" charset="0"/>
              <a:buChar char="•"/>
            </a:pPr>
            <a:endParaRPr lang="en-US" sz="2000" spc="15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400" spc="15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 have carrier-grade service and support</a:t>
            </a:r>
          </a:p>
          <a:p>
            <a:endParaRPr lang="en-US" sz="1200" spc="15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690563" lvl="1" indent="-233363">
              <a:buFont typeface="Wingdings" panose="05000000000000000000" pitchFamily="2" charset="2"/>
              <a:buChar char="§"/>
            </a:pPr>
            <a:r>
              <a:rPr lang="en-US" sz="2000" spc="15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24x7x365 monitoring</a:t>
            </a:r>
          </a:p>
          <a:p>
            <a:pPr marL="690563" lvl="1" indent="-233363">
              <a:buFont typeface="Wingdings" panose="05000000000000000000" pitchFamily="2" charset="2"/>
              <a:buChar char="§"/>
            </a:pPr>
            <a:r>
              <a:rPr lang="en-US" sz="2000" spc="15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24x7 call center support</a:t>
            </a:r>
          </a:p>
          <a:p>
            <a:pPr marL="514247" lvl="1" indent="-285693">
              <a:buFont typeface="Arial" panose="020B0604020202020204" pitchFamily="34" charset="0"/>
              <a:buChar char="•"/>
            </a:pPr>
            <a:endParaRPr lang="en-US" sz="1800" spc="15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A3500A-322E-444F-B609-CB0422C8BB50}"/>
              </a:ext>
            </a:extLst>
          </p:cNvPr>
          <p:cNvSpPr txBox="1"/>
          <p:nvPr/>
        </p:nvSpPr>
        <p:spPr>
          <a:xfrm>
            <a:off x="995680" y="283090"/>
            <a:ext cx="10058400" cy="43088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09585">
              <a:defRPr/>
            </a:pPr>
            <a:r>
              <a:rPr lang="en-US" sz="280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Why Geoverse?</a:t>
            </a:r>
          </a:p>
        </p:txBody>
      </p:sp>
    </p:spTree>
    <p:extLst>
      <p:ext uri="{BB962C8B-B14F-4D97-AF65-F5344CB8AC3E}">
        <p14:creationId xmlns:p14="http://schemas.microsoft.com/office/powerpoint/2010/main" val="1271527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38792C9-17DE-4676-8A41-60A6F9BB2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9213"/>
            <a:ext cx="10058400" cy="689803"/>
          </a:xfr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r>
              <a:rPr lang="en-US" sz="280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Multiplier Effect Through Channels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D7BBB09-1FB5-2F48-AC3D-55F90B0ED6DA}"/>
              </a:ext>
            </a:extLst>
          </p:cNvPr>
          <p:cNvGrpSpPr/>
          <p:nvPr/>
        </p:nvGrpSpPr>
        <p:grpSpPr>
          <a:xfrm>
            <a:off x="6688890" y="1784594"/>
            <a:ext cx="4838599" cy="4018951"/>
            <a:chOff x="4146763" y="1121195"/>
            <a:chExt cx="3274618" cy="3273130"/>
          </a:xfrm>
        </p:grpSpPr>
        <p:sp>
          <p:nvSpPr>
            <p:cNvPr id="63" name="Triangle 62">
              <a:extLst>
                <a:ext uri="{FF2B5EF4-FFF2-40B4-BE49-F238E27FC236}">
                  <a16:creationId xmlns:a16="http://schemas.microsoft.com/office/drawing/2014/main" id="{59A18204-DAB2-3F4E-B58E-05FCE37ECB3D}"/>
                </a:ext>
              </a:extLst>
            </p:cNvPr>
            <p:cNvSpPr/>
            <p:nvPr/>
          </p:nvSpPr>
          <p:spPr>
            <a:xfrm>
              <a:off x="4146763" y="1121195"/>
              <a:ext cx="3274618" cy="2901359"/>
            </a:xfrm>
            <a:prstGeom prst="triangle">
              <a:avLst/>
            </a:prstGeom>
            <a:gradFill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chemeClr val="accent6"/>
                </a:gs>
              </a:gsLst>
              <a:lin ang="5400000" scaled="1"/>
            </a:gra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55">
                <a:defRPr/>
              </a:pPr>
              <a:endParaRPr lang="en-US" sz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A609415-B6BD-4341-B1E5-E65401D7EB4D}"/>
                </a:ext>
              </a:extLst>
            </p:cNvPr>
            <p:cNvSpPr txBox="1"/>
            <p:nvPr/>
          </p:nvSpPr>
          <p:spPr>
            <a:xfrm>
              <a:off x="4146763" y="4051808"/>
              <a:ext cx="3274618" cy="3425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09555">
                <a:defRPr/>
              </a:pPr>
              <a:r>
                <a:rPr lang="en-US" sz="2133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rPr>
                <a:t>FY21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61AF25E-F151-BF44-BC00-15E6C394FFE3}"/>
                </a:ext>
              </a:extLst>
            </p:cNvPr>
            <p:cNvSpPr txBox="1"/>
            <p:nvPr/>
          </p:nvSpPr>
          <p:spPr>
            <a:xfrm>
              <a:off x="4491344" y="3482470"/>
              <a:ext cx="2557865" cy="4762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09555">
                <a:defRPr/>
              </a:pPr>
              <a:r>
                <a:rPr lang="en-US" sz="1867">
                  <a:solidFill>
                    <a:srgbClr val="015C4A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rPr>
                <a:t>Agents</a:t>
              </a:r>
            </a:p>
            <a:p>
              <a:pPr algn="ctr" defTabSz="609555">
                <a:defRPr/>
              </a:pPr>
              <a:r>
                <a:rPr lang="en-US" sz="1333">
                  <a:solidFill>
                    <a:srgbClr val="015C4A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rPr>
                <a:t>(Master, Distribution &amp; Individuals)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785EB62-7212-384C-A30F-EDA7A8DBEE7D}"/>
                </a:ext>
              </a:extLst>
            </p:cNvPr>
            <p:cNvSpPr txBox="1"/>
            <p:nvPr/>
          </p:nvSpPr>
          <p:spPr>
            <a:xfrm>
              <a:off x="5310873" y="2023332"/>
              <a:ext cx="931501" cy="3092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09555">
                <a:defRPr/>
              </a:pPr>
              <a:r>
                <a:rPr lang="en-US" sz="1867">
                  <a:solidFill>
                    <a:srgbClr val="015C4A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rPr>
                <a:t>CSP/SP</a:t>
              </a:r>
              <a:endParaRPr lang="en-US" sz="1200">
                <a:solidFill>
                  <a:srgbClr val="015C4A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7B93315-E674-604E-AB41-8BB719B986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86866" y="2889455"/>
              <a:ext cx="1980283" cy="0"/>
            </a:xfrm>
            <a:prstGeom prst="line">
              <a:avLst/>
            </a:prstGeom>
            <a:ln w="38100">
              <a:solidFill>
                <a:schemeClr val="accent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27333B47-0D17-E049-8C15-B8CC6A83FA83}"/>
              </a:ext>
            </a:extLst>
          </p:cNvPr>
          <p:cNvSpPr txBox="1"/>
          <p:nvPr/>
        </p:nvSpPr>
        <p:spPr>
          <a:xfrm>
            <a:off x="2794078" y="1355637"/>
            <a:ext cx="5970708" cy="564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67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Maximum coverage for Growth</a:t>
            </a:r>
          </a:p>
          <a:p>
            <a:pPr algn="ctr"/>
            <a:endParaRPr lang="en-US" sz="12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BC4031B-E1D8-794E-A305-E191076A4DA1}"/>
              </a:ext>
            </a:extLst>
          </p:cNvPr>
          <p:cNvGrpSpPr/>
          <p:nvPr/>
        </p:nvGrpSpPr>
        <p:grpSpPr>
          <a:xfrm>
            <a:off x="805480" y="1926850"/>
            <a:ext cx="4387696" cy="3809805"/>
            <a:chOff x="321617" y="1121195"/>
            <a:chExt cx="3274617" cy="3294264"/>
          </a:xfrm>
        </p:grpSpPr>
        <p:sp>
          <p:nvSpPr>
            <p:cNvPr id="38" name="Triangle 37">
              <a:extLst>
                <a:ext uri="{FF2B5EF4-FFF2-40B4-BE49-F238E27FC236}">
                  <a16:creationId xmlns:a16="http://schemas.microsoft.com/office/drawing/2014/main" id="{60D934F9-FE1C-2949-863D-617E99BD4A2E}"/>
                </a:ext>
              </a:extLst>
            </p:cNvPr>
            <p:cNvSpPr/>
            <p:nvPr/>
          </p:nvSpPr>
          <p:spPr>
            <a:xfrm>
              <a:off x="321617" y="1121195"/>
              <a:ext cx="3274617" cy="2901359"/>
            </a:xfrm>
            <a:prstGeom prst="triangle">
              <a:avLst/>
            </a:prstGeom>
            <a:gradFill>
              <a:gsLst>
                <a:gs pos="0">
                  <a:schemeClr val="accent6">
                    <a:lumMod val="20000"/>
                    <a:lumOff val="80000"/>
                  </a:schemeClr>
                </a:gs>
                <a:gs pos="100000">
                  <a:schemeClr val="accent6"/>
                </a:gs>
              </a:gsLst>
              <a:lin ang="5400000" scaled="1"/>
            </a:gradFill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55">
                <a:defRPr/>
              </a:pPr>
              <a:endParaRPr lang="en-US" sz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C3BBEBB-AA41-9B40-9DBB-7737483BD9B3}"/>
                </a:ext>
              </a:extLst>
            </p:cNvPr>
            <p:cNvSpPr txBox="1"/>
            <p:nvPr/>
          </p:nvSpPr>
          <p:spPr>
            <a:xfrm>
              <a:off x="321617" y="4051806"/>
              <a:ext cx="3274617" cy="3636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09555">
                <a:defRPr/>
              </a:pPr>
              <a:r>
                <a:rPr lang="en-US" sz="2133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rPr>
                <a:t>FY20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EBAEB0F-F663-D547-8A1D-10AFD8857F17}"/>
                </a:ext>
              </a:extLst>
            </p:cNvPr>
            <p:cNvSpPr txBox="1"/>
            <p:nvPr/>
          </p:nvSpPr>
          <p:spPr>
            <a:xfrm>
              <a:off x="879305" y="3471812"/>
              <a:ext cx="2193187" cy="3282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09555">
                <a:defRPr/>
              </a:pPr>
              <a:r>
                <a:rPr lang="en-US" sz="1867">
                  <a:solidFill>
                    <a:srgbClr val="015C4A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rPr>
                <a:t>Sales Agents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565B845-C177-6B49-97AB-79E4EAB3F705}"/>
                </a:ext>
              </a:extLst>
            </p:cNvPr>
            <p:cNvSpPr txBox="1"/>
            <p:nvPr/>
          </p:nvSpPr>
          <p:spPr>
            <a:xfrm>
              <a:off x="1429128" y="1889572"/>
              <a:ext cx="1105479" cy="3282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09555">
                <a:defRPr/>
              </a:pPr>
              <a:r>
                <a:rPr lang="en-US" sz="1867">
                  <a:solidFill>
                    <a:srgbClr val="015C4A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rPr>
                <a:t>Ecosystem</a:t>
              </a:r>
              <a:endParaRPr lang="en-US" sz="1600">
                <a:solidFill>
                  <a:srgbClr val="015C4A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FABEB1C-35FC-6949-B871-1FC28F2424EC}"/>
                </a:ext>
              </a:extLst>
            </p:cNvPr>
            <p:cNvCxnSpPr>
              <a:cxnSpLocks/>
            </p:cNvCxnSpPr>
            <p:nvPr/>
          </p:nvCxnSpPr>
          <p:spPr>
            <a:xfrm>
              <a:off x="1219395" y="2433612"/>
              <a:ext cx="1476375" cy="0"/>
            </a:xfrm>
            <a:prstGeom prst="line">
              <a:avLst/>
            </a:prstGeom>
            <a:ln w="38100">
              <a:solidFill>
                <a:schemeClr val="accent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F1BCF13-189F-F84E-8E80-B7974CE2FFA2}"/>
                </a:ext>
              </a:extLst>
            </p:cNvPr>
            <p:cNvSpPr txBox="1"/>
            <p:nvPr/>
          </p:nvSpPr>
          <p:spPr>
            <a:xfrm>
              <a:off x="1155704" y="2630149"/>
              <a:ext cx="1620028" cy="3282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09555">
                <a:defRPr/>
              </a:pPr>
              <a:r>
                <a:rPr lang="en-US" sz="1867">
                  <a:solidFill>
                    <a:srgbClr val="015C4A"/>
                  </a:solidFill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rPr>
                <a:t>Resellers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09E54BE-06F5-7A48-8568-5B0420E810FD}"/>
                </a:ext>
              </a:extLst>
            </p:cNvPr>
            <p:cNvCxnSpPr>
              <a:cxnSpLocks/>
            </p:cNvCxnSpPr>
            <p:nvPr/>
          </p:nvCxnSpPr>
          <p:spPr>
            <a:xfrm>
              <a:off x="764202" y="3308658"/>
              <a:ext cx="2375222" cy="0"/>
            </a:xfrm>
            <a:prstGeom prst="line">
              <a:avLst/>
            </a:prstGeom>
            <a:ln w="38100">
              <a:solidFill>
                <a:schemeClr val="accent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5F0658F0-B5CE-4B5E-B08A-3B49CAB47C36}"/>
              </a:ext>
            </a:extLst>
          </p:cNvPr>
          <p:cNvSpPr txBox="1"/>
          <p:nvPr/>
        </p:nvSpPr>
        <p:spPr>
          <a:xfrm>
            <a:off x="4358508" y="3746376"/>
            <a:ext cx="1762397" cy="4412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09555">
              <a:defRPr/>
            </a:pPr>
            <a:endParaRPr lang="en-US" sz="12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defTabSz="609555">
              <a:defRPr/>
            </a:pPr>
            <a:endParaRPr lang="en-US" sz="1067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83A4B34-C3E5-4720-A994-380E58370FCC}"/>
              </a:ext>
            </a:extLst>
          </p:cNvPr>
          <p:cNvSpPr txBox="1"/>
          <p:nvPr/>
        </p:nvSpPr>
        <p:spPr>
          <a:xfrm>
            <a:off x="3911528" y="2857598"/>
            <a:ext cx="1762397" cy="44121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09555">
              <a:defRPr/>
            </a:pPr>
            <a:endParaRPr lang="en-US" sz="12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defTabSz="609555">
              <a:defRPr/>
            </a:pPr>
            <a:endParaRPr lang="en-US" sz="1067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04056E4-1D9A-404E-9A4C-431162E11332}"/>
              </a:ext>
            </a:extLst>
          </p:cNvPr>
          <p:cNvCxnSpPr>
            <a:cxnSpLocks/>
          </p:cNvCxnSpPr>
          <p:nvPr/>
        </p:nvCxnSpPr>
        <p:spPr>
          <a:xfrm>
            <a:off x="8086959" y="3311144"/>
            <a:ext cx="2072640" cy="0"/>
          </a:xfrm>
          <a:prstGeom prst="line">
            <a:avLst/>
          </a:prstGeom>
          <a:ln w="38100">
            <a:solidFill>
              <a:schemeClr val="accent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E02E7B4-56F0-4036-8211-70CD3E985CDC}"/>
              </a:ext>
            </a:extLst>
          </p:cNvPr>
          <p:cNvCxnSpPr>
            <a:cxnSpLocks/>
          </p:cNvCxnSpPr>
          <p:nvPr/>
        </p:nvCxnSpPr>
        <p:spPr>
          <a:xfrm>
            <a:off x="8394544" y="2823365"/>
            <a:ext cx="1463040" cy="0"/>
          </a:xfrm>
          <a:prstGeom prst="line">
            <a:avLst/>
          </a:prstGeom>
          <a:ln w="38100">
            <a:solidFill>
              <a:schemeClr val="accent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DE1CD803-9F4B-49EA-9532-191C66C86A63}"/>
              </a:ext>
            </a:extLst>
          </p:cNvPr>
          <p:cNvSpPr txBox="1"/>
          <p:nvPr/>
        </p:nvSpPr>
        <p:spPr>
          <a:xfrm>
            <a:off x="8524146" y="2306631"/>
            <a:ext cx="1121297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09555">
              <a:defRPr/>
            </a:pPr>
            <a:r>
              <a:rPr lang="en-US" sz="1100" b="1">
                <a:solidFill>
                  <a:srgbClr val="015C4A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Ecosystem/ OEM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1A0590-80F1-4FFC-A687-CA88FD29BB31}"/>
              </a:ext>
            </a:extLst>
          </p:cNvPr>
          <p:cNvSpPr txBox="1"/>
          <p:nvPr/>
        </p:nvSpPr>
        <p:spPr>
          <a:xfrm>
            <a:off x="7965793" y="3416019"/>
            <a:ext cx="231133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09555">
              <a:defRPr/>
            </a:pPr>
            <a:r>
              <a:rPr lang="en-US" sz="1800">
                <a:solidFill>
                  <a:srgbClr val="015C4A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Networking Partners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5FE00877-6EBA-4593-934A-B57C405EF7F2}"/>
              </a:ext>
            </a:extLst>
          </p:cNvPr>
          <p:cNvCxnSpPr>
            <a:cxnSpLocks/>
          </p:cNvCxnSpPr>
          <p:nvPr/>
        </p:nvCxnSpPr>
        <p:spPr>
          <a:xfrm>
            <a:off x="7240333" y="4627368"/>
            <a:ext cx="3779520" cy="1"/>
          </a:xfrm>
          <a:prstGeom prst="line">
            <a:avLst/>
          </a:prstGeom>
          <a:ln w="38100">
            <a:solidFill>
              <a:schemeClr val="accent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67907ADD-BE69-4BBA-A648-BEFFFE9CC7FF}"/>
              </a:ext>
            </a:extLst>
          </p:cNvPr>
          <p:cNvSpPr txBox="1"/>
          <p:nvPr/>
        </p:nvSpPr>
        <p:spPr>
          <a:xfrm>
            <a:off x="7632083" y="4105075"/>
            <a:ext cx="3082732" cy="379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09555">
              <a:defRPr/>
            </a:pPr>
            <a:r>
              <a:rPr lang="en-US" sz="1867">
                <a:solidFill>
                  <a:srgbClr val="015C4A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Cellular Resellers 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8746B6BD-1C51-408D-998C-A245EC4C91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3376" y="5860367"/>
            <a:ext cx="10942047" cy="498399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Partner Coverage: 1:few, 1:many and geographic</a:t>
            </a:r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2"/>
            <a:endParaRPr lang="en-US" sz="18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923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ound Same Side Corner Rectangle 57"/>
          <p:cNvSpPr/>
          <p:nvPr/>
        </p:nvSpPr>
        <p:spPr>
          <a:xfrm>
            <a:off x="8371561" y="1391548"/>
            <a:ext cx="2440643" cy="457200"/>
          </a:xfrm>
          <a:prstGeom prst="round2SameRect">
            <a:avLst>
              <a:gd name="adj1" fmla="val 11686"/>
              <a:gd name="adj2" fmla="val 0"/>
            </a:avLst>
          </a:prstGeom>
          <a:gradFill flip="none" rotWithShape="1">
            <a:gsLst>
              <a:gs pos="0">
                <a:schemeClr val="tx1"/>
              </a:gs>
              <a:gs pos="44000">
                <a:srgbClr val="01BBBB"/>
              </a:gs>
              <a:gs pos="100000">
                <a:schemeClr val="accent4"/>
              </a:gs>
            </a:gsLst>
            <a:lin ang="13500000" scaled="1"/>
            <a:tileRect/>
          </a:gra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0" name="Round Same Side Corner Rectangle 59"/>
          <p:cNvSpPr/>
          <p:nvPr/>
        </p:nvSpPr>
        <p:spPr>
          <a:xfrm>
            <a:off x="8369972" y="4628257"/>
            <a:ext cx="2362672" cy="457200"/>
          </a:xfrm>
          <a:prstGeom prst="round2SameRect">
            <a:avLst>
              <a:gd name="adj1" fmla="val 11686"/>
              <a:gd name="adj2" fmla="val 0"/>
            </a:avLst>
          </a:prstGeom>
          <a:gradFill flip="none" rotWithShape="1">
            <a:gsLst>
              <a:gs pos="0">
                <a:schemeClr val="tx1"/>
              </a:gs>
              <a:gs pos="44000">
                <a:srgbClr val="01BBBB"/>
              </a:gs>
              <a:gs pos="100000">
                <a:schemeClr val="accent4"/>
              </a:gs>
            </a:gsLst>
            <a:lin ang="13500000" scaled="1"/>
            <a:tileRect/>
          </a:gradFill>
          <a:ln>
            <a:noFill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1" name="Text Placeholder 5"/>
          <p:cNvSpPr txBox="1">
            <a:spLocks/>
          </p:cNvSpPr>
          <p:nvPr/>
        </p:nvSpPr>
        <p:spPr>
          <a:xfrm>
            <a:off x="8441389" y="1429055"/>
            <a:ext cx="2300988" cy="38472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6CA4B"/>
              </a:buClr>
              <a:buSzPct val="90000"/>
              <a:buFont typeface="Arial" pitchFamily="34" charset="0"/>
              <a:buChar char="•"/>
              <a:tabLst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06400" indent="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tx2"/>
              </a:buClr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571500" indent="-1588" algn="l" defTabSz="914400" rtl="0" eaLnBrk="1" latinLnBrk="0" hangingPunct="1">
              <a:lnSpc>
                <a:spcPct val="95000"/>
              </a:lnSpc>
              <a:spcBef>
                <a:spcPts val="840"/>
              </a:spcBef>
              <a:buFont typeface="Arial" pitchFamily="34" charset="0"/>
              <a:buNone/>
              <a:defRPr lang="en-US" sz="16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688975" indent="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Font typeface="Arial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801688" indent="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Font typeface="Arial" pitchFamily="34" charset="0"/>
              <a:buNone/>
              <a:defRPr lang="en-US" sz="14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Objectives</a:t>
            </a:r>
          </a:p>
        </p:txBody>
      </p:sp>
      <p:sp>
        <p:nvSpPr>
          <p:cNvPr id="66" name="Text Placeholder 5"/>
          <p:cNvSpPr txBox="1">
            <a:spLocks/>
          </p:cNvSpPr>
          <p:nvPr/>
        </p:nvSpPr>
        <p:spPr>
          <a:xfrm>
            <a:off x="8438085" y="4639427"/>
            <a:ext cx="2083527" cy="38472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6CA4B"/>
              </a:buClr>
              <a:buSzPct val="90000"/>
              <a:buFont typeface="Arial" pitchFamily="34" charset="0"/>
              <a:buChar char="•"/>
              <a:tabLst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06400" indent="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Clr>
                <a:schemeClr val="tx2"/>
              </a:buClr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571500" indent="-1588" algn="l" defTabSz="914400" rtl="0" eaLnBrk="1" latinLnBrk="0" hangingPunct="1">
              <a:lnSpc>
                <a:spcPct val="95000"/>
              </a:lnSpc>
              <a:spcBef>
                <a:spcPts val="840"/>
              </a:spcBef>
              <a:buFont typeface="Arial" pitchFamily="34" charset="0"/>
              <a:buNone/>
              <a:defRPr lang="en-US" sz="16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688975" indent="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Font typeface="Arial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801688" indent="0" algn="l" defTabSz="914400" rtl="0" eaLnBrk="1" latinLnBrk="0" hangingPunct="1">
              <a:lnSpc>
                <a:spcPct val="95000"/>
              </a:lnSpc>
              <a:spcBef>
                <a:spcPts val="840"/>
              </a:spcBef>
              <a:buFont typeface="Arial" pitchFamily="34" charset="0"/>
              <a:buNone/>
              <a:defRPr lang="en-US" sz="14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351"/>
              </a:spcAft>
              <a:buNone/>
            </a:pP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Benefits</a:t>
            </a:r>
          </a:p>
        </p:txBody>
      </p:sp>
      <p:sp>
        <p:nvSpPr>
          <p:cNvPr id="77" name="Rectangle 76"/>
          <p:cNvSpPr/>
          <p:nvPr/>
        </p:nvSpPr>
        <p:spPr>
          <a:xfrm>
            <a:off x="8438085" y="1924133"/>
            <a:ext cx="2358175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94" indent="-228594">
              <a:spcBef>
                <a:spcPts val="1200"/>
              </a:spcBef>
              <a:buClr>
                <a:srgbClr val="00B050"/>
              </a:buClr>
              <a:buFont typeface="Arial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Volume &amp; Value</a:t>
            </a:r>
          </a:p>
          <a:p>
            <a:pPr marL="228594" indent="-228594">
              <a:spcBef>
                <a:spcPts val="1200"/>
              </a:spcBef>
              <a:buClr>
                <a:srgbClr val="00B050"/>
              </a:buClr>
              <a:buFont typeface="Arial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Program simplification</a:t>
            </a:r>
          </a:p>
          <a:p>
            <a:pPr marL="228594" indent="-228594">
              <a:spcBef>
                <a:spcPts val="1200"/>
              </a:spcBef>
              <a:buClr>
                <a:srgbClr val="00B050"/>
              </a:buClr>
              <a:buFont typeface="Arial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Partner Practice</a:t>
            </a:r>
          </a:p>
          <a:p>
            <a:pPr marL="228594" indent="-228594">
              <a:spcBef>
                <a:spcPts val="1200"/>
              </a:spcBef>
              <a:buClr>
                <a:srgbClr val="00B050"/>
              </a:buClr>
              <a:buFont typeface="Arial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Rewards </a:t>
            </a:r>
          </a:p>
          <a:p>
            <a:pPr marL="344479">
              <a:buClr>
                <a:srgbClr val="00B050"/>
              </a:buClr>
            </a:pPr>
            <a:endParaRPr lang="en-US" sz="5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63539">
              <a:buClr>
                <a:srgbClr val="00B050"/>
              </a:buClr>
            </a:pPr>
            <a:r>
              <a:rPr lang="en-US"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Discounts</a:t>
            </a:r>
          </a:p>
          <a:p>
            <a:pPr marL="463539">
              <a:buClr>
                <a:srgbClr val="00B050"/>
              </a:buClr>
            </a:pPr>
            <a:r>
              <a:rPr lang="en-US"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TCO</a:t>
            </a:r>
          </a:p>
          <a:p>
            <a:pPr marL="463539">
              <a:buClr>
                <a:srgbClr val="00B050"/>
              </a:buClr>
            </a:pPr>
            <a:r>
              <a:rPr lang="en-US"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Training</a:t>
            </a:r>
          </a:p>
          <a:p>
            <a:pPr marL="463539">
              <a:buClr>
                <a:srgbClr val="00B050"/>
              </a:buClr>
            </a:pPr>
            <a:r>
              <a:rPr lang="en-US"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Deal Protection</a:t>
            </a:r>
          </a:p>
        </p:txBody>
      </p:sp>
      <p:sp>
        <p:nvSpPr>
          <p:cNvPr id="78" name="Rectangle 77"/>
          <p:cNvSpPr/>
          <p:nvPr/>
        </p:nvSpPr>
        <p:spPr>
          <a:xfrm>
            <a:off x="8438085" y="5183349"/>
            <a:ext cx="258657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94" indent="-228594">
              <a:spcBef>
                <a:spcPts val="1200"/>
              </a:spcBef>
              <a:buClr>
                <a:srgbClr val="00B050"/>
              </a:buClr>
              <a:buFont typeface="Arial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Partner differentiation</a:t>
            </a:r>
          </a:p>
          <a:p>
            <a:pPr marL="228594" indent="-228594">
              <a:spcBef>
                <a:spcPts val="1200"/>
              </a:spcBef>
              <a:buClr>
                <a:srgbClr val="00B050"/>
              </a:buClr>
              <a:buFont typeface="Arial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Branding</a:t>
            </a:r>
          </a:p>
          <a:p>
            <a:pPr marL="228594" indent="-228594">
              <a:spcBef>
                <a:spcPts val="1200"/>
              </a:spcBef>
              <a:buClr>
                <a:srgbClr val="00B050"/>
              </a:buClr>
              <a:buFont typeface="Arial" pitchFamily="34" charset="0"/>
              <a:buChar char="•"/>
            </a:pPr>
            <a:r>
              <a:rPr lang="en-US" sz="160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PoC</a:t>
            </a:r>
            <a:endParaRPr lang="en-US" sz="16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28594" indent="-228594">
              <a:spcBef>
                <a:spcPts val="1200"/>
              </a:spcBef>
              <a:buClr>
                <a:srgbClr val="00B050"/>
              </a:buClr>
              <a:buFont typeface="Arial" pitchFamily="34" charset="0"/>
              <a:buChar char="•"/>
            </a:pPr>
            <a:r>
              <a:rPr lang="en-US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New Revenue Streams</a:t>
            </a:r>
          </a:p>
        </p:txBody>
      </p:sp>
      <p:grpSp>
        <p:nvGrpSpPr>
          <p:cNvPr id="80" name="Group 48"/>
          <p:cNvGrpSpPr/>
          <p:nvPr/>
        </p:nvGrpSpPr>
        <p:grpSpPr>
          <a:xfrm>
            <a:off x="516795" y="1311320"/>
            <a:ext cx="1554480" cy="1463040"/>
            <a:chOff x="1137224" y="1474786"/>
            <a:chExt cx="2211142" cy="2211142"/>
          </a:xfrm>
        </p:grpSpPr>
        <p:sp>
          <p:nvSpPr>
            <p:cNvPr id="81" name="Oval 80"/>
            <p:cNvSpPr/>
            <p:nvPr/>
          </p:nvSpPr>
          <p:spPr>
            <a:xfrm>
              <a:off x="1137224" y="1474786"/>
              <a:ext cx="2211142" cy="2211142"/>
            </a:xfrm>
            <a:prstGeom prst="ellipse">
              <a:avLst/>
            </a:prstGeom>
            <a:gradFill>
              <a:gsLst>
                <a:gs pos="0">
                  <a:schemeClr val="bg2">
                    <a:lumMod val="8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4800000" scaled="0"/>
            </a:gra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1261532" y="1599093"/>
              <a:ext cx="1962526" cy="1962528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99000">
                  <a:schemeClr val="accent4"/>
                </a:gs>
              </a:gsLst>
              <a:lin ang="4200000" scaled="0"/>
              <a:tileRect/>
            </a:gradFill>
            <a:ln w="6350">
              <a:solidFill>
                <a:schemeClr val="bg2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1332459" y="1621463"/>
              <a:ext cx="1820672" cy="176376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39000"/>
                  </a:schemeClr>
                </a:gs>
                <a:gs pos="28000">
                  <a:schemeClr val="bg2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1246710" y="1969106"/>
              <a:ext cx="2011354" cy="1143599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2000" err="1">
                  <a:ln>
                    <a:solidFill>
                      <a:schemeClr val="bg2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  <a:cs typeface="Arial Black"/>
                </a:rPr>
                <a:t>Mgd</a:t>
              </a:r>
              <a:r>
                <a:rPr lang="en-US" sz="2000">
                  <a:ln>
                    <a:solidFill>
                      <a:schemeClr val="bg2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  <a:cs typeface="Arial Black"/>
                </a:rPr>
                <a:t> Svc Providers</a:t>
              </a:r>
              <a:endParaRPr lang="en-US"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85" name="Group 60"/>
          <p:cNvGrpSpPr/>
          <p:nvPr/>
        </p:nvGrpSpPr>
        <p:grpSpPr>
          <a:xfrm>
            <a:off x="516796" y="4572001"/>
            <a:ext cx="1554480" cy="1463040"/>
            <a:chOff x="1137224" y="1474786"/>
            <a:chExt cx="2211142" cy="2211142"/>
          </a:xfrm>
        </p:grpSpPr>
        <p:sp>
          <p:nvSpPr>
            <p:cNvPr id="86" name="Oval 85"/>
            <p:cNvSpPr/>
            <p:nvPr/>
          </p:nvSpPr>
          <p:spPr>
            <a:xfrm>
              <a:off x="1137224" y="1474786"/>
              <a:ext cx="2211142" cy="2211142"/>
            </a:xfrm>
            <a:prstGeom prst="ellipse">
              <a:avLst/>
            </a:prstGeom>
            <a:gradFill>
              <a:gsLst>
                <a:gs pos="0">
                  <a:schemeClr val="bg2">
                    <a:lumMod val="8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4800000" scaled="0"/>
            </a:gra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261532" y="1599093"/>
              <a:ext cx="1962526" cy="1962528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99000">
                  <a:schemeClr val="accent4"/>
                </a:gs>
              </a:gsLst>
              <a:lin ang="4200000" scaled="0"/>
              <a:tileRect/>
            </a:gradFill>
            <a:ln w="6350">
              <a:solidFill>
                <a:schemeClr val="bg2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1332459" y="1621463"/>
              <a:ext cx="1820672" cy="176376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39000"/>
                  </a:schemeClr>
                </a:gs>
                <a:gs pos="28000">
                  <a:schemeClr val="bg2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1294554" y="2264178"/>
              <a:ext cx="1883912" cy="611483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1800">
                  <a:ln>
                    <a:solidFill>
                      <a:schemeClr val="bg2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  <a:cs typeface="Arial Black"/>
                </a:rPr>
                <a:t>Agents</a:t>
              </a:r>
              <a:endParaRPr lang="en-US"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91" name="Group 65"/>
          <p:cNvGrpSpPr/>
          <p:nvPr/>
        </p:nvGrpSpPr>
        <p:grpSpPr>
          <a:xfrm>
            <a:off x="3258869" y="1119118"/>
            <a:ext cx="4822209" cy="4519684"/>
            <a:chOff x="1137224" y="1474786"/>
            <a:chExt cx="2211142" cy="2211142"/>
          </a:xfrm>
        </p:grpSpPr>
        <p:sp>
          <p:nvSpPr>
            <p:cNvPr id="92" name="Oval 91"/>
            <p:cNvSpPr/>
            <p:nvPr/>
          </p:nvSpPr>
          <p:spPr>
            <a:xfrm>
              <a:off x="1137224" y="1474786"/>
              <a:ext cx="2211142" cy="2211142"/>
            </a:xfrm>
            <a:prstGeom prst="ellipse">
              <a:avLst/>
            </a:prstGeom>
            <a:gradFill>
              <a:gsLst>
                <a:gs pos="0">
                  <a:schemeClr val="bg2">
                    <a:lumMod val="8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4800000" scaled="0"/>
            </a:gra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1261532" y="1599093"/>
              <a:ext cx="1962526" cy="1962528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99000">
                  <a:schemeClr val="accent4"/>
                </a:gs>
              </a:gsLst>
              <a:lin ang="4200000" scaled="0"/>
              <a:tileRect/>
            </a:gradFill>
            <a:ln w="6350">
              <a:solidFill>
                <a:schemeClr val="bg2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1332459" y="1621463"/>
              <a:ext cx="1820672" cy="176376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39000"/>
                  </a:schemeClr>
                </a:gs>
                <a:gs pos="28000">
                  <a:schemeClr val="bg2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1331986" y="1857484"/>
              <a:ext cx="1828505" cy="189376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1200">
                  <a:ln>
                    <a:solidFill>
                      <a:schemeClr val="bg2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  <a:cs typeface="Arial Black"/>
                </a:rPr>
                <a:t>Geoverse Partner Program </a:t>
              </a:r>
              <a:r>
                <a:rPr lang="en-US" sz="1200" err="1">
                  <a:ln>
                    <a:solidFill>
                      <a:schemeClr val="bg2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  <a:cs typeface="Arial Black"/>
                </a:rPr>
                <a:t>Program</a:t>
              </a:r>
              <a:r>
                <a:rPr lang="en-US" sz="1200">
                  <a:ln>
                    <a:solidFill>
                      <a:schemeClr val="bg2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  <a:cs typeface="Arial Black"/>
                </a:rPr>
                <a:t> (GPP)</a:t>
              </a:r>
              <a:endParaRPr lang="en-US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cxnSp>
        <p:nvCxnSpPr>
          <p:cNvPr id="99" name="Elbow Connector 98"/>
          <p:cNvCxnSpPr>
            <a:stCxn id="86" idx="6"/>
          </p:cNvCxnSpPr>
          <p:nvPr/>
        </p:nvCxnSpPr>
        <p:spPr>
          <a:xfrm flipV="1">
            <a:off x="2071276" y="4640239"/>
            <a:ext cx="1601560" cy="663283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4">
                <a:lumMod val="75000"/>
              </a:schemeClr>
            </a:solidFill>
            <a:tailEnd type="arrow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Elbow Connector 99"/>
          <p:cNvCxnSpPr>
            <a:stCxn id="81" idx="6"/>
            <a:endCxn id="92" idx="2"/>
          </p:cNvCxnSpPr>
          <p:nvPr/>
        </p:nvCxnSpPr>
        <p:spPr>
          <a:xfrm>
            <a:off x="2071275" y="2042842"/>
            <a:ext cx="1187592" cy="1336119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4">
                <a:lumMod val="75000"/>
              </a:schemeClr>
            </a:solidFill>
            <a:tailEnd type="arrow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Group 48"/>
          <p:cNvGrpSpPr/>
          <p:nvPr/>
        </p:nvGrpSpPr>
        <p:grpSpPr>
          <a:xfrm>
            <a:off x="503147" y="2971801"/>
            <a:ext cx="1554480" cy="1463040"/>
            <a:chOff x="1137224" y="1474786"/>
            <a:chExt cx="2211142" cy="2211142"/>
          </a:xfrm>
        </p:grpSpPr>
        <p:sp>
          <p:nvSpPr>
            <p:cNvPr id="108" name="Oval 107"/>
            <p:cNvSpPr/>
            <p:nvPr/>
          </p:nvSpPr>
          <p:spPr>
            <a:xfrm>
              <a:off x="1137224" y="1474786"/>
              <a:ext cx="2211142" cy="2211142"/>
            </a:xfrm>
            <a:prstGeom prst="ellipse">
              <a:avLst/>
            </a:prstGeom>
            <a:gradFill>
              <a:gsLst>
                <a:gs pos="0">
                  <a:schemeClr val="bg2">
                    <a:lumMod val="85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4800000" scaled="0"/>
            </a:gradFill>
            <a:ln w="6350">
              <a:solidFill>
                <a:schemeClr val="bg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09" name="Oval 108"/>
            <p:cNvSpPr/>
            <p:nvPr/>
          </p:nvSpPr>
          <p:spPr>
            <a:xfrm>
              <a:off x="1261532" y="1599093"/>
              <a:ext cx="1962526" cy="1962528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99000">
                  <a:schemeClr val="accent4"/>
                </a:gs>
              </a:gsLst>
              <a:lin ang="4200000" scaled="0"/>
              <a:tileRect/>
            </a:gradFill>
            <a:ln w="6350">
              <a:solidFill>
                <a:schemeClr val="bg2"/>
              </a:solidFill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10" name="Oval 109"/>
            <p:cNvSpPr/>
            <p:nvPr/>
          </p:nvSpPr>
          <p:spPr>
            <a:xfrm>
              <a:off x="1332459" y="1621463"/>
              <a:ext cx="1820672" cy="176376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39000"/>
                  </a:schemeClr>
                </a:gs>
                <a:gs pos="28000">
                  <a:schemeClr val="bg2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76200" dist="50800" dir="5400000" algn="ctr" rotWithShape="0">
                <a:srgbClr val="000000">
                  <a:alpha val="2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1237116" y="1872986"/>
              <a:ext cx="2011354" cy="1134781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1800">
                  <a:ln>
                    <a:solidFill>
                      <a:schemeClr val="bg2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  <a:cs typeface="Arial Black"/>
                </a:rPr>
                <a:t>Resellers </a:t>
              </a:r>
            </a:p>
            <a:p>
              <a:pPr algn="ctr">
                <a:lnSpc>
                  <a:spcPts val="2700"/>
                </a:lnSpc>
              </a:pPr>
              <a:r>
                <a:rPr lang="en-US" sz="1800">
                  <a:ln>
                    <a:solidFill>
                      <a:schemeClr val="bg2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boto" panose="02000000000000000000" pitchFamily="2" charset="0"/>
                  <a:ea typeface="Roboto" panose="02000000000000000000" pitchFamily="2" charset="0"/>
                  <a:cs typeface="Arial Black"/>
                </a:rPr>
                <a:t>w/SI</a:t>
              </a:r>
            </a:p>
          </p:txBody>
        </p:sp>
      </p:grpSp>
      <p:cxnSp>
        <p:nvCxnSpPr>
          <p:cNvPr id="112" name="Elbow Connector 111"/>
          <p:cNvCxnSpPr/>
          <p:nvPr/>
        </p:nvCxnSpPr>
        <p:spPr>
          <a:xfrm>
            <a:off x="2076048" y="3875965"/>
            <a:ext cx="1255595" cy="1588"/>
          </a:xfrm>
          <a:prstGeom prst="bentConnector3">
            <a:avLst>
              <a:gd name="adj1" fmla="val -5435"/>
            </a:avLst>
          </a:prstGeom>
          <a:ln w="57150">
            <a:solidFill>
              <a:schemeClr val="accent4">
                <a:lumMod val="75000"/>
              </a:schemeClr>
            </a:solidFill>
            <a:tailEnd type="arrow"/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ctangle 52"/>
          <p:cNvSpPr txBox="1">
            <a:spLocks noChangeArrowheads="1"/>
          </p:cNvSpPr>
          <p:nvPr/>
        </p:nvSpPr>
        <p:spPr>
          <a:xfrm>
            <a:off x="964336" y="-67817"/>
            <a:ext cx="10855672" cy="744669"/>
          </a:xfrm>
          <a:prstGeom prst="rect">
            <a:avLst/>
          </a:prstGeom>
        </p:spPr>
        <p:txBody>
          <a:bodyPr vert="horz" lIns="82296" tIns="45720" rIns="82296" bIns="45720" rtlCol="0" anchor="b" anchorCtr="0">
            <a:noAutofit/>
          </a:bodyPr>
          <a:lstStyle/>
          <a:p>
            <a:pPr defTabSz="914377"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2800" err="1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Geoverse</a:t>
            </a:r>
            <a:r>
              <a:rPr lang="en-US" sz="280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 Partner Program(GPP) Strategy</a:t>
            </a:r>
          </a:p>
        </p:txBody>
      </p:sp>
      <p:sp>
        <p:nvSpPr>
          <p:cNvPr id="32" name="Rounded Rectangle 100">
            <a:extLst>
              <a:ext uri="{FF2B5EF4-FFF2-40B4-BE49-F238E27FC236}">
                <a16:creationId xmlns:a16="http://schemas.microsoft.com/office/drawing/2014/main" id="{A8D08733-E7BD-485F-8E7E-E2ADC8FF45A9}"/>
              </a:ext>
            </a:extLst>
          </p:cNvPr>
          <p:cNvSpPr/>
          <p:nvPr/>
        </p:nvSpPr>
        <p:spPr>
          <a:xfrm>
            <a:off x="4813347" y="2609430"/>
            <a:ext cx="1600200" cy="533400"/>
          </a:xfrm>
          <a:prstGeom prst="roundRect">
            <a:avLst>
              <a:gd name="adj" fmla="val 50000"/>
            </a:avLst>
          </a:prstGeom>
          <a:gradFill>
            <a:gsLst>
              <a:gs pos="98000">
                <a:srgbClr val="8190B0">
                  <a:lumMod val="92000"/>
                  <a:lumOff val="8000"/>
                </a:srgbClr>
              </a:gs>
              <a:gs pos="23000">
                <a:srgbClr val="002060">
                  <a:lumMod val="91000"/>
                  <a:lumOff val="9000"/>
                </a:srgbClr>
              </a:gs>
            </a:gsLst>
            <a:lin ang="3600000" scaled="0"/>
          </a:gradFill>
          <a:ln w="12700">
            <a:solidFill>
              <a:schemeClr val="bg2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F3B23F-7427-40A7-918D-51733E01399B}"/>
              </a:ext>
            </a:extLst>
          </p:cNvPr>
          <p:cNvSpPr txBox="1"/>
          <p:nvPr/>
        </p:nvSpPr>
        <p:spPr>
          <a:xfrm>
            <a:off x="5095871" y="2722948"/>
            <a:ext cx="1148203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301"/>
            <a:r>
              <a:rPr lang="en-US" sz="1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Economic</a:t>
            </a:r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4" name="Rounded Rectangle 103">
            <a:extLst>
              <a:ext uri="{FF2B5EF4-FFF2-40B4-BE49-F238E27FC236}">
                <a16:creationId xmlns:a16="http://schemas.microsoft.com/office/drawing/2014/main" id="{D070FE65-ACB9-4193-9801-EB387C11EA2F}"/>
              </a:ext>
            </a:extLst>
          </p:cNvPr>
          <p:cNvSpPr/>
          <p:nvPr/>
        </p:nvSpPr>
        <p:spPr>
          <a:xfrm>
            <a:off x="4850043" y="3311015"/>
            <a:ext cx="1527372" cy="517808"/>
          </a:xfrm>
          <a:prstGeom prst="roundRect">
            <a:avLst>
              <a:gd name="adj" fmla="val 50000"/>
            </a:avLst>
          </a:prstGeom>
          <a:gradFill>
            <a:gsLst>
              <a:gs pos="98000">
                <a:srgbClr val="8190B0">
                  <a:lumMod val="92000"/>
                  <a:lumOff val="8000"/>
                </a:srgbClr>
              </a:gs>
              <a:gs pos="23000">
                <a:srgbClr val="002060">
                  <a:lumMod val="91000"/>
                  <a:lumOff val="9000"/>
                </a:srgbClr>
              </a:gs>
            </a:gsLst>
            <a:lin ang="3600000" scaled="0"/>
          </a:gradFill>
          <a:ln w="12700">
            <a:solidFill>
              <a:schemeClr val="bg2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0E9D822-BB4D-42AC-B244-0718A9603105}"/>
              </a:ext>
            </a:extLst>
          </p:cNvPr>
          <p:cNvSpPr txBox="1"/>
          <p:nvPr/>
        </p:nvSpPr>
        <p:spPr>
          <a:xfrm>
            <a:off x="5103381" y="3416281"/>
            <a:ext cx="1148203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301"/>
            <a:r>
              <a:rPr lang="en-US" sz="1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Enablement</a:t>
            </a:r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8" name="Rounded Rectangle 103">
            <a:extLst>
              <a:ext uri="{FF2B5EF4-FFF2-40B4-BE49-F238E27FC236}">
                <a16:creationId xmlns:a16="http://schemas.microsoft.com/office/drawing/2014/main" id="{5233EDCE-FE06-4E86-AF66-3B5B857B82D0}"/>
              </a:ext>
            </a:extLst>
          </p:cNvPr>
          <p:cNvSpPr/>
          <p:nvPr/>
        </p:nvSpPr>
        <p:spPr>
          <a:xfrm>
            <a:off x="4864800" y="4031176"/>
            <a:ext cx="1527372" cy="517808"/>
          </a:xfrm>
          <a:prstGeom prst="roundRect">
            <a:avLst>
              <a:gd name="adj" fmla="val 50000"/>
            </a:avLst>
          </a:prstGeom>
          <a:gradFill>
            <a:gsLst>
              <a:gs pos="98000">
                <a:srgbClr val="8190B0">
                  <a:lumMod val="92000"/>
                  <a:lumOff val="8000"/>
                </a:srgbClr>
              </a:gs>
              <a:gs pos="23000">
                <a:srgbClr val="002060">
                  <a:lumMod val="91000"/>
                  <a:lumOff val="9000"/>
                </a:srgbClr>
              </a:gs>
            </a:gsLst>
            <a:lin ang="3600000" scaled="0"/>
          </a:gradFill>
          <a:ln w="12700">
            <a:solidFill>
              <a:schemeClr val="bg2"/>
            </a:solidFill>
          </a:ln>
          <a:effectLst>
            <a:outerShdw blurRad="76200" dist="50800" dir="5400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823EAAF-44A4-4B0D-A4F2-0D53C8E88AB7}"/>
              </a:ext>
            </a:extLst>
          </p:cNvPr>
          <p:cNvSpPr txBox="1"/>
          <p:nvPr/>
        </p:nvSpPr>
        <p:spPr>
          <a:xfrm>
            <a:off x="5103380" y="4106370"/>
            <a:ext cx="1148203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301"/>
            <a:r>
              <a:rPr lang="en-US" sz="1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Engagement</a:t>
            </a:r>
            <a:endParaRPr lang="en-US" sz="10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640166"/>
      </p:ext>
    </p:extLst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12370" y="2668542"/>
            <a:ext cx="29907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Inside Sales as a Service</a:t>
            </a:r>
            <a:endParaRPr lang="en-US" sz="18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12370" y="4379652"/>
            <a:ext cx="3463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Private Cellular (LTE) Sales Kits</a:t>
            </a:r>
          </a:p>
        </p:txBody>
      </p:sp>
      <p:sp>
        <p:nvSpPr>
          <p:cNvPr id="7" name="Rectangle 6"/>
          <p:cNvSpPr/>
          <p:nvPr/>
        </p:nvSpPr>
        <p:spPr>
          <a:xfrm>
            <a:off x="8012370" y="957432"/>
            <a:ext cx="33066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Full-Service Proposal Support</a:t>
            </a:r>
          </a:p>
        </p:txBody>
      </p:sp>
      <p:pic>
        <p:nvPicPr>
          <p:cNvPr id="1032" name="Picture 8" descr="C:\Users\abdul\AppData\Local\Microsoft\Windows\Temporary Internet Files\Content.IE5\HVJZOA3M\MP900174878[1].jp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00" y="982669"/>
            <a:ext cx="2167226" cy="11973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02984" y="1023631"/>
            <a:ext cx="27898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Proposal Based MDF</a:t>
            </a:r>
          </a:p>
        </p:txBody>
      </p:sp>
      <p:sp>
        <p:nvSpPr>
          <p:cNvPr id="9" name="Rectangle 8"/>
          <p:cNvSpPr/>
          <p:nvPr/>
        </p:nvSpPr>
        <p:spPr>
          <a:xfrm>
            <a:off x="3131726" y="2668543"/>
            <a:ext cx="2532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RF Design Tools and Resources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31726" y="4581687"/>
            <a:ext cx="2343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spc="-1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Deal Registration</a:t>
            </a:r>
            <a:endParaRPr lang="en-US" sz="18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027445" y="113798"/>
            <a:ext cx="9173970" cy="558385"/>
          </a:xfrm>
          <a:prstGeom prst="rect">
            <a:avLst/>
          </a:prstGeom>
        </p:spPr>
        <p:txBody>
          <a:bodyPr vert="horz" lIns="82252" tIns="45699" rIns="82252" bIns="45699" rtlCol="0" anchor="b" anchorCtr="0">
            <a:noAutofit/>
          </a:bodyPr>
          <a:lstStyle/>
          <a:p>
            <a:pPr defTabSz="913958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80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GPP Partner GTM/TCO Benefits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5C1245D-FE09-4715-9A16-6E5D5FCE3C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23" t="15219" r="14056" b="14711"/>
          <a:stretch/>
        </p:blipFill>
        <p:spPr>
          <a:xfrm>
            <a:off x="5918768" y="4268811"/>
            <a:ext cx="1949847" cy="1527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2B36411A-5125-4E63-8B2B-1D3970612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8768" y="2692968"/>
            <a:ext cx="2004629" cy="133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HeroicExtremeRightFacing" fov="0">
              <a:rot lat="0" lon="21000000" rev="0"/>
            </a:camera>
            <a:lightRig rig="threePt" dir="t"/>
          </a:scene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88B24B-A07D-4E4E-AB03-A56F74D338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10" t="4560" r="55128" b="25513"/>
          <a:stretch/>
        </p:blipFill>
        <p:spPr>
          <a:xfrm>
            <a:off x="1027445" y="2520243"/>
            <a:ext cx="2004629" cy="1589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97ECFC-B518-4199-B9FB-91C6FB0AFAA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t="12760" r="-987"/>
          <a:stretch/>
        </p:blipFill>
        <p:spPr>
          <a:xfrm>
            <a:off x="5902960" y="900900"/>
            <a:ext cx="2036246" cy="1610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What is Deal Registration - and Why Does it Matter to You? | SMALL BUSINESS  CEO">
            <a:extLst>
              <a:ext uri="{FF2B5EF4-FFF2-40B4-BE49-F238E27FC236}">
                <a16:creationId xmlns:a16="http://schemas.microsoft.com/office/drawing/2014/main" id="{B8A34FF7-CB99-4647-8637-A00F00E8E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00" y="4449684"/>
            <a:ext cx="2067574" cy="143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409855"/>
      </p:ext>
    </p:extLst>
  </p:cSld>
  <p:clrMapOvr>
    <a:masterClrMapping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2CBC9-44F3-4877-973C-BF94D99AB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9618"/>
            <a:ext cx="10515600" cy="637198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rgbClr val="FFC000"/>
                </a:solidFill>
                <a:latin typeface="Roboto Light"/>
              </a:rPr>
              <a:t>Training  - In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15C1C-5909-4D33-8824-DC75BCE71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8747"/>
            <a:ext cx="10515600" cy="197265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Roboto Light"/>
              </a:rPr>
              <a:t>Training/certification program</a:t>
            </a:r>
          </a:p>
          <a:p>
            <a:pPr marL="0" indent="0">
              <a:buNone/>
            </a:pPr>
            <a:endParaRPr lang="en-US" sz="1200">
              <a:solidFill>
                <a:schemeClr val="bg1"/>
              </a:solidFill>
              <a:latin typeface="Roboto Light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bg1"/>
                </a:solidFill>
                <a:latin typeface="Roboto Light"/>
              </a:rPr>
              <a:t>Understanding and selling the Geoverse private cellular solution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bg1"/>
                </a:solidFill>
                <a:latin typeface="Roboto Light"/>
              </a:rPr>
              <a:t>Understanding and using the resources/tools available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>
                <a:solidFill>
                  <a:schemeClr val="bg1"/>
                </a:solidFill>
                <a:latin typeface="Roboto Light"/>
              </a:rPr>
              <a:t>Understanding and using the deal process</a:t>
            </a:r>
          </a:p>
        </p:txBody>
      </p:sp>
    </p:spTree>
    <p:extLst>
      <p:ext uri="{BB962C8B-B14F-4D97-AF65-F5344CB8AC3E}">
        <p14:creationId xmlns:p14="http://schemas.microsoft.com/office/powerpoint/2010/main" val="4232726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08D0E1-A1D3-4068-ADF3-ADD56280C4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9816" y="274579"/>
            <a:ext cx="9991725" cy="598695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rgbClr val="FFC000"/>
                </a:solidFill>
              </a:rPr>
              <a:t>Today’s Speakers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BE74E-1144-4355-8630-6A0AF7D92A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57539" y="1305285"/>
            <a:ext cx="7294777" cy="598695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>
                <a:solidFill>
                  <a:schemeClr val="bg1"/>
                </a:solidFill>
              </a:rPr>
              <a:t>Rod Nelson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>
                <a:solidFill>
                  <a:schemeClr val="bg1"/>
                </a:solidFill>
              </a:rPr>
              <a:t>CEO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>
                <a:solidFill>
                  <a:schemeClr val="bg1"/>
                </a:solidFill>
              </a:rPr>
              <a:t>Geoverse</a:t>
            </a:r>
          </a:p>
        </p:txBody>
      </p:sp>
      <p:pic>
        <p:nvPicPr>
          <p:cNvPr id="6146" name="Picture 2" descr="photo of Rod Nelson">
            <a:extLst>
              <a:ext uri="{FF2B5EF4-FFF2-40B4-BE49-F238E27FC236}">
                <a16:creationId xmlns:a16="http://schemas.microsoft.com/office/drawing/2014/main" id="{94E8086A-052C-4405-B774-654D4179B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158" y="1280631"/>
            <a:ext cx="1222104" cy="120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hoto of Bob Gault">
            <a:extLst>
              <a:ext uri="{FF2B5EF4-FFF2-40B4-BE49-F238E27FC236}">
                <a16:creationId xmlns:a16="http://schemas.microsoft.com/office/drawing/2014/main" id="{8337171D-84D5-4700-8EE9-9FD6F5129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158" y="2702517"/>
            <a:ext cx="1222104" cy="140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7408FC-F336-4CA9-8D49-6DAAC474C017}"/>
              </a:ext>
            </a:extLst>
          </p:cNvPr>
          <p:cNvSpPr txBox="1"/>
          <p:nvPr/>
        </p:nvSpPr>
        <p:spPr>
          <a:xfrm>
            <a:off x="2769262" y="2720199"/>
            <a:ext cx="611944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Roboto Light"/>
              </a:rPr>
              <a:t>Bob Gault</a:t>
            </a:r>
          </a:p>
          <a:p>
            <a:r>
              <a:rPr lang="en-US" sz="1600" i="1">
                <a:solidFill>
                  <a:schemeClr val="bg1"/>
                </a:solidFill>
                <a:latin typeface="Roboto Light"/>
              </a:rPr>
              <a:t>Chief Commercial Officer</a:t>
            </a:r>
          </a:p>
          <a:p>
            <a:r>
              <a:rPr lang="en-US" sz="1600" i="1">
                <a:solidFill>
                  <a:schemeClr val="bg1"/>
                </a:solidFill>
                <a:latin typeface="Roboto Light"/>
              </a:rPr>
              <a:t>Geoverse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C5B803-FB32-4D92-A881-9AC366F26E98}"/>
              </a:ext>
            </a:extLst>
          </p:cNvPr>
          <p:cNvSpPr txBox="1"/>
          <p:nvPr/>
        </p:nvSpPr>
        <p:spPr>
          <a:xfrm>
            <a:off x="2730625" y="4343973"/>
            <a:ext cx="6119446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Roboto Light"/>
              </a:rPr>
              <a:t>Kyung Mun</a:t>
            </a:r>
          </a:p>
          <a:p>
            <a:r>
              <a:rPr lang="en-US" sz="1600" i="1">
                <a:solidFill>
                  <a:schemeClr val="bg1"/>
                </a:solidFill>
                <a:latin typeface="Roboto Light"/>
              </a:rPr>
              <a:t>Lead Analyst</a:t>
            </a:r>
          </a:p>
          <a:p>
            <a:r>
              <a:rPr lang="en-US" sz="1600" i="1">
                <a:solidFill>
                  <a:schemeClr val="bg1"/>
                </a:solidFill>
                <a:latin typeface="Roboto Light"/>
              </a:rPr>
              <a:t>Mobile Experts</a:t>
            </a:r>
          </a:p>
          <a:p>
            <a:endParaRPr lang="en-US"/>
          </a:p>
        </p:txBody>
      </p:sp>
      <p:pic>
        <p:nvPicPr>
          <p:cNvPr id="6150" name="Picture 6" descr="photo of Kyung Mun">
            <a:extLst>
              <a:ext uri="{FF2B5EF4-FFF2-40B4-BE49-F238E27FC236}">
                <a16:creationId xmlns:a16="http://schemas.microsoft.com/office/drawing/2014/main" id="{3009564F-2B4E-49CD-BEF3-BB0CE0718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000" y="4325104"/>
            <a:ext cx="1190625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AB4A0A-F299-4149-917E-B265914912DA}"/>
              </a:ext>
            </a:extLst>
          </p:cNvPr>
          <p:cNvSpPr txBox="1"/>
          <p:nvPr/>
        </p:nvSpPr>
        <p:spPr>
          <a:xfrm>
            <a:off x="7413354" y="1257910"/>
            <a:ext cx="611944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Roboto Light"/>
              </a:rPr>
              <a:t>Jim Jacobellis</a:t>
            </a:r>
          </a:p>
          <a:p>
            <a:r>
              <a:rPr lang="en-US" sz="1600" i="1">
                <a:solidFill>
                  <a:schemeClr val="bg1"/>
                </a:solidFill>
                <a:latin typeface="Roboto Light"/>
              </a:rPr>
              <a:t>VP Solution Partners</a:t>
            </a:r>
          </a:p>
          <a:p>
            <a:r>
              <a:rPr lang="en-US" sz="1600" i="1">
                <a:solidFill>
                  <a:schemeClr val="bg1"/>
                </a:solidFill>
                <a:latin typeface="Roboto Light"/>
              </a:rPr>
              <a:t>Geoverse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FF0BF6-82F6-4401-8200-4E26B9E872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0" y="1253027"/>
            <a:ext cx="1222104" cy="12221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FF2F9FB-8CDE-4728-9C95-F8EF20933338}"/>
              </a:ext>
            </a:extLst>
          </p:cNvPr>
          <p:cNvSpPr txBox="1"/>
          <p:nvPr/>
        </p:nvSpPr>
        <p:spPr>
          <a:xfrm>
            <a:off x="7413354" y="2736791"/>
            <a:ext cx="490610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Roboto Light"/>
              </a:rPr>
              <a:t>Allen Dixon</a:t>
            </a:r>
          </a:p>
          <a:p>
            <a:r>
              <a:rPr lang="en-US" sz="1600" i="1">
                <a:solidFill>
                  <a:schemeClr val="bg1"/>
                </a:solidFill>
                <a:latin typeface="Roboto Light"/>
              </a:rPr>
              <a:t>Sr. Director Channel Programs</a:t>
            </a:r>
          </a:p>
          <a:p>
            <a:r>
              <a:rPr lang="en-US" sz="1600" i="1">
                <a:solidFill>
                  <a:schemeClr val="bg1"/>
                </a:solidFill>
                <a:latin typeface="Roboto Light"/>
              </a:rPr>
              <a:t>Geoverse</a:t>
            </a:r>
          </a:p>
        </p:txBody>
      </p:sp>
      <p:pic>
        <p:nvPicPr>
          <p:cNvPr id="6152" name="Picture 8" descr="Allen Dixon">
            <a:extLst>
              <a:ext uri="{FF2B5EF4-FFF2-40B4-BE49-F238E27FC236}">
                <a16:creationId xmlns:a16="http://schemas.microsoft.com/office/drawing/2014/main" id="{303158F9-A816-4365-A518-8D6175A28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2724700"/>
            <a:ext cx="1222104" cy="122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0799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82197" y="148810"/>
            <a:ext cx="9370792" cy="656267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Solution Services GTM Toolkit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262793" y="1671461"/>
            <a:ext cx="5484971" cy="82296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0" tIns="45701" rIns="91400" bIns="45701" rtlCol="0" anchor="ctr"/>
          <a:lstStyle/>
          <a:p>
            <a:pPr algn="ctr"/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</a:rPr>
              <a:t>…is for Channel Account teams…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262793" y="2720069"/>
            <a:ext cx="5484971" cy="82296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0" tIns="45701" rIns="91400" bIns="45701" rtlCol="0" anchor="ctr"/>
          <a:lstStyle/>
          <a:p>
            <a:pPr algn="ctr"/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</a:rPr>
              <a:t>…whose partners have invested in </a:t>
            </a:r>
            <a:r>
              <a:rPr lang="en-US" sz="2000" err="1">
                <a:latin typeface="Roboto" panose="02000000000000000000" pitchFamily="2" charset="0"/>
                <a:ea typeface="Roboto" panose="02000000000000000000" pitchFamily="2" charset="0"/>
              </a:rPr>
              <a:t>Geoverse</a:t>
            </a:r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</a:rPr>
              <a:t> to deploy private cellular solutions …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262793" y="3727733"/>
            <a:ext cx="5484971" cy="82296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0" tIns="45701" rIns="91400" bIns="45701" rtlCol="0" anchor="ctr"/>
          <a:lstStyle/>
          <a:p>
            <a:pPr algn="ctr"/>
            <a:r>
              <a:rPr lang="en-US" sz="2000">
                <a:latin typeface="Roboto" panose="02000000000000000000" pitchFamily="2" charset="0"/>
                <a:ea typeface="Roboto" panose="02000000000000000000" pitchFamily="2" charset="0"/>
              </a:rPr>
              <a:t>…to understand Geoverse GTM capabilities and guide a GTM engagement with you.</a:t>
            </a:r>
            <a:endParaRPr lang="en-US" sz="16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085068" y="5171158"/>
            <a:ext cx="6093465" cy="5639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00" tIns="45701" rIns="91400" bIns="45701" rtlCol="0" anchor="ctr"/>
          <a:lstStyle/>
          <a:p>
            <a:r>
              <a:rPr lang="en-US" sz="220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Talk to your Channel Account Manager today!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710" t="4560" r="55128" b="25513"/>
          <a:stretch/>
        </p:blipFill>
        <p:spPr>
          <a:xfrm rot="21026800">
            <a:off x="1037962" y="3780090"/>
            <a:ext cx="1890145" cy="2035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" t="12760" r="-987"/>
          <a:stretch/>
        </p:blipFill>
        <p:spPr>
          <a:xfrm rot="859262">
            <a:off x="2631475" y="1188578"/>
            <a:ext cx="1498488" cy="1658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1807" y="2358450"/>
            <a:ext cx="1878474" cy="2713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5223" t="15219" r="14056" b="14711"/>
          <a:stretch/>
        </p:blipFill>
        <p:spPr>
          <a:xfrm>
            <a:off x="1136120" y="1413201"/>
            <a:ext cx="1799888" cy="2314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8085978"/>
      </p:ext>
    </p:extLst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0A9038-854D-440B-85BB-7B7CEAC3B2EF}"/>
              </a:ext>
            </a:extLst>
          </p:cNvPr>
          <p:cNvSpPr txBox="1"/>
          <p:nvPr/>
        </p:nvSpPr>
        <p:spPr>
          <a:xfrm>
            <a:off x="1058789" y="153517"/>
            <a:ext cx="8906652" cy="5232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2800" spc="15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Room under the tent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FD3ADC-D67C-4E04-8B57-8191AC5B0751}"/>
              </a:ext>
            </a:extLst>
          </p:cNvPr>
          <p:cNvSpPr/>
          <p:nvPr/>
        </p:nvSpPr>
        <p:spPr>
          <a:xfrm>
            <a:off x="8721971" y="945097"/>
            <a:ext cx="659423" cy="46599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/>
              <a:t>Enterprise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8091A4-CB10-46F5-BC70-61B5ED07B42D}"/>
              </a:ext>
            </a:extLst>
          </p:cNvPr>
          <p:cNvSpPr/>
          <p:nvPr/>
        </p:nvSpPr>
        <p:spPr>
          <a:xfrm>
            <a:off x="4712677" y="2000822"/>
            <a:ext cx="1638300" cy="69351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Integrators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AEEA62-609A-426B-9B8F-849D0E526E41}"/>
              </a:ext>
            </a:extLst>
          </p:cNvPr>
          <p:cNvSpPr/>
          <p:nvPr/>
        </p:nvSpPr>
        <p:spPr>
          <a:xfrm>
            <a:off x="6597163" y="2363798"/>
            <a:ext cx="1707095" cy="6935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Contractors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7C56C1-C457-4AD9-A4E8-BBF828B5BD68}"/>
              </a:ext>
            </a:extLst>
          </p:cNvPr>
          <p:cNvSpPr/>
          <p:nvPr/>
        </p:nvSpPr>
        <p:spPr>
          <a:xfrm rot="16200000">
            <a:off x="2861006" y="3047081"/>
            <a:ext cx="1758460" cy="693562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Distributors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A745AD-D481-449A-9D71-8A07046FBF0E}"/>
              </a:ext>
            </a:extLst>
          </p:cNvPr>
          <p:cNvSpPr/>
          <p:nvPr/>
        </p:nvSpPr>
        <p:spPr>
          <a:xfrm>
            <a:off x="3389490" y="1751598"/>
            <a:ext cx="809628" cy="61219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3POs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9CCAD0-0D67-42E6-85BD-1042A9BBC473}"/>
              </a:ext>
            </a:extLst>
          </p:cNvPr>
          <p:cNvSpPr/>
          <p:nvPr/>
        </p:nvSpPr>
        <p:spPr>
          <a:xfrm>
            <a:off x="7205228" y="1357276"/>
            <a:ext cx="1099030" cy="69351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tx1"/>
                </a:solidFill>
              </a:rPr>
              <a:t>Agents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FA071D-05D1-48BE-94F4-1721CCEBEA88}"/>
              </a:ext>
            </a:extLst>
          </p:cNvPr>
          <p:cNvSpPr/>
          <p:nvPr/>
        </p:nvSpPr>
        <p:spPr>
          <a:xfrm>
            <a:off x="5006577" y="4606761"/>
            <a:ext cx="1011076" cy="69354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MNOs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2DF890-D920-404B-832F-D9A47E4AA87D}"/>
              </a:ext>
            </a:extLst>
          </p:cNvPr>
          <p:cNvSpPr/>
          <p:nvPr/>
        </p:nvSpPr>
        <p:spPr>
          <a:xfrm>
            <a:off x="6796225" y="4304767"/>
            <a:ext cx="934923" cy="67535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MSOs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838989-5BDF-4112-A9E3-3D3FA5F98B6F}"/>
              </a:ext>
            </a:extLst>
          </p:cNvPr>
          <p:cNvSpPr/>
          <p:nvPr/>
        </p:nvSpPr>
        <p:spPr>
          <a:xfrm>
            <a:off x="4738103" y="3204934"/>
            <a:ext cx="934922" cy="693562"/>
          </a:xfrm>
          <a:prstGeom prst="rect">
            <a:avLst/>
          </a:prstGeom>
          <a:solidFill>
            <a:srgbClr val="04604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VARs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AE2E61-BEC4-4891-BE58-44F747BC70DF}"/>
              </a:ext>
            </a:extLst>
          </p:cNvPr>
          <p:cNvSpPr/>
          <p:nvPr/>
        </p:nvSpPr>
        <p:spPr>
          <a:xfrm>
            <a:off x="3389490" y="4877214"/>
            <a:ext cx="934922" cy="675356"/>
          </a:xfrm>
          <a:prstGeom prst="rect">
            <a:avLst/>
          </a:prstGeom>
          <a:solidFill>
            <a:srgbClr val="2831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OEMs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AEE0B3-A12F-49E0-97B4-5338D3821DDB}"/>
              </a:ext>
            </a:extLst>
          </p:cNvPr>
          <p:cNvSpPr/>
          <p:nvPr/>
        </p:nvSpPr>
        <p:spPr>
          <a:xfrm>
            <a:off x="1857212" y="1013764"/>
            <a:ext cx="693563" cy="4591248"/>
          </a:xfrm>
          <a:prstGeom prst="rect">
            <a:avLst/>
          </a:prstGeom>
          <a:solidFill>
            <a:srgbClr val="2E8B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400"/>
              <a:t>Geoverse</a:t>
            </a:r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B6EEC2D-936D-475E-9927-944CED432A7C}"/>
              </a:ext>
            </a:extLst>
          </p:cNvPr>
          <p:cNvSpPr/>
          <p:nvPr/>
        </p:nvSpPr>
        <p:spPr>
          <a:xfrm>
            <a:off x="6786855" y="3658172"/>
            <a:ext cx="1721159" cy="547942"/>
          </a:xfrm>
          <a:prstGeom prst="rect">
            <a:avLst/>
          </a:prstGeom>
          <a:solidFill>
            <a:srgbClr val="143C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Application Providers</a:t>
            </a:r>
          </a:p>
        </p:txBody>
      </p:sp>
    </p:spTree>
    <p:extLst>
      <p:ext uri="{BB962C8B-B14F-4D97-AF65-F5344CB8AC3E}">
        <p14:creationId xmlns:p14="http://schemas.microsoft.com/office/powerpoint/2010/main" val="8783629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E9471-A5DE-461C-A82F-A04779320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305" y="240079"/>
            <a:ext cx="10515600" cy="511761"/>
          </a:xfrm>
        </p:spPr>
        <p:txBody>
          <a:bodyPr>
            <a:normAutofit/>
          </a:bodyPr>
          <a:lstStyle/>
          <a:p>
            <a:r>
              <a:rPr lang="en-US" sz="2800" err="1">
                <a:solidFill>
                  <a:srgbClr val="FFC000"/>
                </a:solidFill>
                <a:latin typeface="Roboto Light"/>
              </a:rPr>
              <a:t>NaaS</a:t>
            </a:r>
            <a:r>
              <a:rPr lang="en-US" sz="2800">
                <a:solidFill>
                  <a:srgbClr val="FFC000"/>
                </a:solidFill>
                <a:latin typeface="Roboto Light"/>
              </a:rPr>
              <a:t> Demo - Portal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DC39FD-2996-469D-BE0C-7D52F4FA02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37" b="6495"/>
          <a:stretch/>
        </p:blipFill>
        <p:spPr>
          <a:xfrm>
            <a:off x="1235549" y="1172309"/>
            <a:ext cx="9720901" cy="504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550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9D8F76A0-4DDC-4CB3-8A16-8C43BD611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831" y="370988"/>
            <a:ext cx="10515600" cy="641180"/>
          </a:xfrm>
        </p:spPr>
        <p:txBody>
          <a:bodyPr>
            <a:normAutofit fontScale="90000"/>
          </a:bodyPr>
          <a:lstStyle/>
          <a:p>
            <a:r>
              <a:rPr lang="en-US" sz="3100">
                <a:solidFill>
                  <a:srgbClr val="FFC000"/>
                </a:solidFill>
                <a:latin typeface="Roboto Light"/>
              </a:rPr>
              <a:t>Partner Revenue Pools</a:t>
            </a:r>
            <a:br>
              <a:rPr lang="en-US" sz="3600" b="1">
                <a:solidFill>
                  <a:schemeClr val="bg1"/>
                </a:solidFill>
              </a:rPr>
            </a:br>
            <a:endParaRPr lang="en-US" sz="3600" b="1">
              <a:solidFill>
                <a:schemeClr val="bg1"/>
              </a:solidFill>
            </a:endParaRPr>
          </a:p>
        </p:txBody>
      </p:sp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7A5E6F8C-1B0E-4996-8C88-B0211D1E69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7172891"/>
              </p:ext>
            </p:extLst>
          </p:nvPr>
        </p:nvGraphicFramePr>
        <p:xfrm>
          <a:off x="2086708" y="1671591"/>
          <a:ext cx="4894126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9137">
                  <a:extLst>
                    <a:ext uri="{9D8B030D-6E8A-4147-A177-3AD203B41FA5}">
                      <a16:colId xmlns:a16="http://schemas.microsoft.com/office/drawing/2014/main" val="1452505463"/>
                    </a:ext>
                  </a:extLst>
                </a:gridCol>
                <a:gridCol w="1384989">
                  <a:extLst>
                    <a:ext uri="{9D8B030D-6E8A-4147-A177-3AD203B41FA5}">
                      <a16:colId xmlns:a16="http://schemas.microsoft.com/office/drawing/2014/main" val="19506252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err="1">
                          <a:solidFill>
                            <a:srgbClr val="FFC000"/>
                          </a:solidFill>
                        </a:rPr>
                        <a:t>NaaS</a:t>
                      </a:r>
                      <a:endParaRPr lang="en-US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Partner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3026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Plan RAN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3283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Design RAN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055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Implement onsite equipment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$$$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567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RAN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6488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Onsite maintenance &amp;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53002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err="1"/>
                        <a:t>GeoCore</a:t>
                      </a:r>
                      <a:r>
                        <a:rPr lang="en-US"/>
                        <a:t> EPC software subscription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280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SIM card subscriptions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$$$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24058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User devices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4317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Use cases/applications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$$$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1802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04287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D590C-417C-4450-BE4A-901A8466A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262" y="177555"/>
            <a:ext cx="10515600" cy="672367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rgbClr val="FFC000"/>
                </a:solidFill>
                <a:latin typeface="Roboto Light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B22C6-C784-4C69-B7EF-2185D39FA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2608"/>
            <a:ext cx="10515600" cy="256253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Roboto Light"/>
              </a:rPr>
              <a:t>We are declaring a position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Roboto Light"/>
              </a:rPr>
              <a:t>Opportunity exists for all different type of business models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Roboto Light"/>
              </a:rPr>
              <a:t>Launching Geoverse Partner Program to grow at scale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Roboto Light"/>
              </a:rPr>
              <a:t>Investing in broad range of resources to support and simplify the process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>
                <a:solidFill>
                  <a:schemeClr val="bg1"/>
                </a:solidFill>
                <a:latin typeface="Roboto Light"/>
              </a:rPr>
              <a:t>Set-up to win in 2021</a:t>
            </a:r>
          </a:p>
        </p:txBody>
      </p:sp>
    </p:spTree>
    <p:extLst>
      <p:ext uri="{BB962C8B-B14F-4D97-AF65-F5344CB8AC3E}">
        <p14:creationId xmlns:p14="http://schemas.microsoft.com/office/powerpoint/2010/main" val="37877147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2AB38A8-6671-49CC-8525-BF0D33B93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248" y="1772627"/>
            <a:ext cx="7377967" cy="26235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>
                <a:solidFill>
                  <a:schemeClr val="bg1"/>
                </a:solidFill>
                <a:latin typeface="Roboto Light"/>
              </a:rPr>
              <a:t>5) Conclusion and Wrap Up</a:t>
            </a:r>
          </a:p>
          <a:p>
            <a:pPr marL="0" indent="0">
              <a:buNone/>
            </a:pPr>
            <a:endParaRPr lang="en-US">
              <a:solidFill>
                <a:schemeClr val="bg1"/>
              </a:solidFill>
              <a:latin typeface="Roboto Light"/>
            </a:endParaRPr>
          </a:p>
          <a:p>
            <a:pPr marL="457200" indent="0">
              <a:buNone/>
            </a:pPr>
            <a:r>
              <a:rPr lang="en-US" sz="2000">
                <a:solidFill>
                  <a:schemeClr val="bg1"/>
                </a:solidFill>
                <a:latin typeface="Roboto Light"/>
              </a:rPr>
              <a:t>Bob Gault – Chief Commercial Officer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BD32B42-FDD5-4502-B083-3DC69A2BC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889" y="5903714"/>
            <a:ext cx="1498902" cy="32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0EDDC97-3896-495C-AFF7-04606FFB7FF9}"/>
              </a:ext>
            </a:extLst>
          </p:cNvPr>
          <p:cNvSpPr txBox="1"/>
          <p:nvPr/>
        </p:nvSpPr>
        <p:spPr>
          <a:xfrm>
            <a:off x="1291227" y="1776251"/>
            <a:ext cx="97167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1) Geoverse 2020 In Review and What’s Next</a:t>
            </a:r>
          </a:p>
          <a:p>
            <a:endParaRPr lang="en-US" sz="3200">
              <a:solidFill>
                <a:schemeClr val="bg1"/>
              </a:solidFill>
              <a:latin typeface="Avenir" panose="02000503020000020003" pitchFamily="2" charset="0"/>
            </a:endParaRPr>
          </a:p>
          <a:p>
            <a:endParaRPr lang="en-US" sz="1600">
              <a:solidFill>
                <a:schemeClr val="bg1"/>
              </a:solidFill>
              <a:latin typeface="Avenir" panose="02000503020000020003" pitchFamily="2" charset="0"/>
            </a:endParaRPr>
          </a:p>
          <a:p>
            <a:endParaRPr lang="en-US" sz="1200">
              <a:solidFill>
                <a:schemeClr val="bg1"/>
              </a:solidFill>
              <a:latin typeface="Avenir" panose="02000503020000020003" pitchFamily="2" charset="0"/>
            </a:endParaRPr>
          </a:p>
          <a:p>
            <a:pPr marL="515938"/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Rod Nelson – CEO, Geoverse</a:t>
            </a:r>
          </a:p>
          <a:p>
            <a:pPr marL="515938"/>
            <a:r>
              <a:rPr lang="en-US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Bob Gault – Chief Commercial Officer, Geoverse</a:t>
            </a: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5AB5C111-863D-4A20-AF57-0565E726A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889" y="5903714"/>
            <a:ext cx="1498902" cy="32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3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666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82E3630-7B33-D246-8127-FACE2CD287F3}"/>
              </a:ext>
            </a:extLst>
          </p:cNvPr>
          <p:cNvSpPr txBox="1">
            <a:spLocks/>
          </p:cNvSpPr>
          <p:nvPr/>
        </p:nvSpPr>
        <p:spPr>
          <a:xfrm>
            <a:off x="1133722" y="1638430"/>
            <a:ext cx="9568145" cy="1139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en-US" sz="2000">
              <a:solidFill>
                <a:schemeClr val="bg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9102837-E931-F64B-8F83-26151B6EB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722" y="458889"/>
            <a:ext cx="10016190" cy="1554480"/>
          </a:xfrm>
        </p:spPr>
        <p:txBody>
          <a:bodyPr>
            <a:noAutofit/>
          </a:bodyPr>
          <a:lstStyle/>
          <a:p>
            <a:pPr algn="ctr"/>
            <a:r>
              <a:rPr lang="en-US" sz="2800">
                <a:solidFill>
                  <a:srgbClr val="FFC000"/>
                </a:solidFill>
                <a:latin typeface="Roboto Medium" panose="02000000000000000000"/>
              </a:rPr>
              <a:t>We deliver essential connectivity to places where network access is inconsistent or absent, enabling digitalization, digital inclusion, and network densification.</a:t>
            </a:r>
            <a:br>
              <a:rPr lang="en-US" sz="2800">
                <a:solidFill>
                  <a:srgbClr val="FFC000"/>
                </a:solidFill>
                <a:latin typeface="Roboto Medium" panose="02000000000000000000"/>
              </a:rPr>
            </a:br>
            <a:endParaRPr lang="en-US" sz="2800">
              <a:solidFill>
                <a:srgbClr val="FFC000"/>
              </a:solidFill>
              <a:latin typeface="Roboto Medium" panose="0200000000000000000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CED1750-5F3F-1341-B917-C2A8DEFC9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885" y="138406"/>
            <a:ext cx="389748" cy="458114"/>
          </a:xfrm>
          <a:prstGeom prst="rect">
            <a:avLst/>
          </a:prstGeom>
        </p:spPr>
      </p:pic>
      <p:pic>
        <p:nvPicPr>
          <p:cNvPr id="8" name="Picture 7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EFF6ACE0-5A3A-4142-BE98-8ED2FA091CB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3116" y="-2757216"/>
            <a:ext cx="1252728" cy="704660"/>
          </a:xfrm>
          <a:prstGeom prst="rect">
            <a:avLst/>
          </a:prstGeom>
        </p:spPr>
      </p:pic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06FD819B-48FA-6149-90CE-01C98CD63D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0" b="23700"/>
          <a:stretch/>
        </p:blipFill>
        <p:spPr>
          <a:xfrm>
            <a:off x="1021080" y="2877312"/>
            <a:ext cx="3383280" cy="202996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 descr="A picture containing table&#10;&#10;Description automatically generated">
            <a:extLst>
              <a:ext uri="{FF2B5EF4-FFF2-40B4-BE49-F238E27FC236}">
                <a16:creationId xmlns:a16="http://schemas.microsoft.com/office/drawing/2014/main" id="{01E9F026-4FA1-4A47-9B3A-513BAAB256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53" t="19123" r="450" b="18110"/>
          <a:stretch/>
        </p:blipFill>
        <p:spPr>
          <a:xfrm>
            <a:off x="7680961" y="2877312"/>
            <a:ext cx="3375443" cy="2029968"/>
          </a:xfrm>
          <a:prstGeom prst="rect">
            <a:avLst/>
          </a:prstGeom>
        </p:spPr>
      </p:pic>
      <p:sp>
        <p:nvSpPr>
          <p:cNvPr id="26" name="Rectangle: Rounded Corners 2">
            <a:extLst>
              <a:ext uri="{FF2B5EF4-FFF2-40B4-BE49-F238E27FC236}">
                <a16:creationId xmlns:a16="http://schemas.microsoft.com/office/drawing/2014/main" id="{48DECD21-DB60-9042-9224-A209E7EC50E8}"/>
              </a:ext>
            </a:extLst>
          </p:cNvPr>
          <p:cNvSpPr/>
          <p:nvPr/>
        </p:nvSpPr>
        <p:spPr>
          <a:xfrm>
            <a:off x="8315678" y="2511238"/>
            <a:ext cx="2101920" cy="497099"/>
          </a:xfrm>
          <a:prstGeom prst="roundRect">
            <a:avLst>
              <a:gd name="adj" fmla="val 50000"/>
            </a:avLst>
          </a:prstGeom>
          <a:solidFill>
            <a:srgbClr val="6B9D4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24097" tIns="24097" rIns="24097" bIns="24097" numCol="1" spcCol="1270" anchor="ctr" anchorCtr="0">
            <a:noAutofit/>
          </a:bodyPr>
          <a:lstStyle/>
          <a:p>
            <a:pPr marL="0" marR="0" lvl="0" indent="0" algn="ctr" defTabSz="47402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Service Provider Solutions</a:t>
            </a:r>
          </a:p>
        </p:txBody>
      </p:sp>
      <p:sp>
        <p:nvSpPr>
          <p:cNvPr id="24" name="Rectangle: Rounded Corners 3">
            <a:extLst>
              <a:ext uri="{FF2B5EF4-FFF2-40B4-BE49-F238E27FC236}">
                <a16:creationId xmlns:a16="http://schemas.microsoft.com/office/drawing/2014/main" id="{C05F570C-04A6-7842-AF52-4EEA4A58E6DA}"/>
              </a:ext>
            </a:extLst>
          </p:cNvPr>
          <p:cNvSpPr/>
          <p:nvPr/>
        </p:nvSpPr>
        <p:spPr>
          <a:xfrm>
            <a:off x="1661760" y="2528190"/>
            <a:ext cx="2101920" cy="497099"/>
          </a:xfrm>
          <a:prstGeom prst="roundRect">
            <a:avLst>
              <a:gd name="adj" fmla="val 50000"/>
            </a:avLst>
          </a:prstGeom>
          <a:solidFill>
            <a:srgbClr val="6B9D4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24097" tIns="24097" rIns="24097" bIns="24097" numCol="1" spcCol="1270" anchor="ctr" anchorCtr="0">
            <a:noAutofit/>
          </a:bodyPr>
          <a:lstStyle/>
          <a:p>
            <a:pPr marL="0" marR="0" lvl="0" indent="0" algn="ctr" defTabSz="47402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Private Networks</a:t>
            </a:r>
          </a:p>
        </p:txBody>
      </p:sp>
      <p:sp>
        <p:nvSpPr>
          <p:cNvPr id="14" name="Left-Right Arrow 13">
            <a:extLst>
              <a:ext uri="{FF2B5EF4-FFF2-40B4-BE49-F238E27FC236}">
                <a16:creationId xmlns:a16="http://schemas.microsoft.com/office/drawing/2014/main" id="{4AAB6B5F-AC5A-6B4D-9016-6D24C2A88B4B}"/>
              </a:ext>
            </a:extLst>
          </p:cNvPr>
          <p:cNvSpPr/>
          <p:nvPr/>
        </p:nvSpPr>
        <p:spPr>
          <a:xfrm>
            <a:off x="1070310" y="4898813"/>
            <a:ext cx="9966960" cy="365760"/>
          </a:xfrm>
          <a:prstGeom prst="leftRightArrow">
            <a:avLst/>
          </a:prstGeom>
          <a:solidFill>
            <a:srgbClr val="143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Engineering</a:t>
            </a:r>
            <a:endParaRPr lang="en-US" sz="1100"/>
          </a:p>
        </p:txBody>
      </p:sp>
      <p:sp>
        <p:nvSpPr>
          <p:cNvPr id="27" name="Left-Right Arrow 26">
            <a:extLst>
              <a:ext uri="{FF2B5EF4-FFF2-40B4-BE49-F238E27FC236}">
                <a16:creationId xmlns:a16="http://schemas.microsoft.com/office/drawing/2014/main" id="{15990533-9A53-8E48-BC6E-74A80F13D248}"/>
              </a:ext>
            </a:extLst>
          </p:cNvPr>
          <p:cNvSpPr/>
          <p:nvPr/>
        </p:nvSpPr>
        <p:spPr>
          <a:xfrm>
            <a:off x="1070310" y="5256111"/>
            <a:ext cx="9966960" cy="365760"/>
          </a:xfrm>
          <a:prstGeom prst="leftRightArrow">
            <a:avLst/>
          </a:prstGeom>
          <a:solidFill>
            <a:srgbClr val="143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74027">
              <a:lnSpc>
                <a:spcPct val="90000"/>
              </a:lnSpc>
              <a:spcBef>
                <a:spcPct val="0"/>
              </a:spcBef>
            </a:pPr>
            <a:r>
              <a:rPr lang="en-US" sz="11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Network Operations 7x24x365</a:t>
            </a:r>
          </a:p>
        </p:txBody>
      </p:sp>
      <p:sp>
        <p:nvSpPr>
          <p:cNvPr id="28" name="Left-Right Arrow 27">
            <a:extLst>
              <a:ext uri="{FF2B5EF4-FFF2-40B4-BE49-F238E27FC236}">
                <a16:creationId xmlns:a16="http://schemas.microsoft.com/office/drawing/2014/main" id="{F8D5A122-2D16-D84B-81AD-0880F2D78112}"/>
              </a:ext>
            </a:extLst>
          </p:cNvPr>
          <p:cNvSpPr/>
          <p:nvPr/>
        </p:nvSpPr>
        <p:spPr>
          <a:xfrm>
            <a:off x="1070310" y="5569373"/>
            <a:ext cx="9966960" cy="365760"/>
          </a:xfrm>
          <a:prstGeom prst="leftRightArrow">
            <a:avLst/>
          </a:prstGeom>
          <a:solidFill>
            <a:srgbClr val="143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74027">
              <a:lnSpc>
                <a:spcPct val="90000"/>
              </a:lnSpc>
              <a:spcBef>
                <a:spcPct val="0"/>
              </a:spcBef>
            </a:pPr>
            <a:r>
              <a:rPr lang="en-US" sz="11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Customer Care &amp; Technical Support</a:t>
            </a:r>
          </a:p>
        </p:txBody>
      </p:sp>
      <p:pic>
        <p:nvPicPr>
          <p:cNvPr id="3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id="{C974C255-6AF1-1A4B-AAB5-7C4C83C785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4" b="20017"/>
          <a:stretch/>
        </p:blipFill>
        <p:spPr>
          <a:xfrm>
            <a:off x="4490158" y="2877312"/>
            <a:ext cx="3200400" cy="2029968"/>
          </a:xfrm>
          <a:prstGeom prst="rect">
            <a:avLst/>
          </a:prstGeom>
        </p:spPr>
      </p:pic>
      <p:sp>
        <p:nvSpPr>
          <p:cNvPr id="25" name="Rectangle: Rounded Corners 4">
            <a:extLst>
              <a:ext uri="{FF2B5EF4-FFF2-40B4-BE49-F238E27FC236}">
                <a16:creationId xmlns:a16="http://schemas.microsoft.com/office/drawing/2014/main" id="{68116C57-0AB6-0648-8AB8-BA3DB15BAB42}"/>
              </a:ext>
            </a:extLst>
          </p:cNvPr>
          <p:cNvSpPr/>
          <p:nvPr/>
        </p:nvSpPr>
        <p:spPr>
          <a:xfrm>
            <a:off x="5045040" y="2511237"/>
            <a:ext cx="2101920" cy="497099"/>
          </a:xfrm>
          <a:prstGeom prst="roundRect">
            <a:avLst>
              <a:gd name="adj" fmla="val 50000"/>
            </a:avLst>
          </a:prstGeom>
          <a:solidFill>
            <a:srgbClr val="6B9D4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lt1"/>
          </a:fontRef>
        </p:style>
        <p:txBody>
          <a:bodyPr spcFirstLastPara="0" vert="horz" wrap="square" lIns="24097" tIns="24097" rIns="24097" bIns="24097" numCol="1" spcCol="1270" anchor="ctr" anchorCtr="0">
            <a:noAutofit/>
          </a:bodyPr>
          <a:lstStyle/>
          <a:p>
            <a:pPr marL="0" marR="0" lvl="0" indent="0" algn="ctr" defTabSz="47402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Rural &amp; Broadband</a:t>
            </a:r>
          </a:p>
        </p:txBody>
      </p:sp>
    </p:spTree>
    <p:extLst>
      <p:ext uri="{BB962C8B-B14F-4D97-AF65-F5344CB8AC3E}">
        <p14:creationId xmlns:p14="http://schemas.microsoft.com/office/powerpoint/2010/main" val="3218958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6072F6AF-11E0-4BB1-9DAD-B5BAE74C0184}"/>
              </a:ext>
            </a:extLst>
          </p:cNvPr>
          <p:cNvSpPr txBox="1"/>
          <p:nvPr/>
        </p:nvSpPr>
        <p:spPr>
          <a:xfrm>
            <a:off x="1005840" y="270344"/>
            <a:ext cx="10208264" cy="9848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>
                <a:solidFill>
                  <a:srgbClr val="FFC000"/>
                </a:solidFill>
                <a:latin typeface="Roboto Medium"/>
                <a:ea typeface="Roboto Medium" panose="02000000000000000000" pitchFamily="2" charset="0"/>
              </a:rPr>
              <a:t>Geoverse is the largest neutral host operator</a:t>
            </a:r>
            <a:r>
              <a:rPr lang="en-US" sz="2800" spc="150">
                <a:solidFill>
                  <a:srgbClr val="FFC000"/>
                </a:solidFill>
                <a:latin typeface="Roboto Medium"/>
                <a:ea typeface="Roboto Medium" panose="02000000000000000000" pitchFamily="2" charset="0"/>
              </a:rPr>
              <a:t> in the U.S. and a leading interconnected private cellular provider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9F4FC1-47FD-3E4C-BB7C-824938B1A4CC}"/>
              </a:ext>
            </a:extLst>
          </p:cNvPr>
          <p:cNvSpPr txBox="1"/>
          <p:nvPr/>
        </p:nvSpPr>
        <p:spPr>
          <a:xfrm>
            <a:off x="886570" y="4571637"/>
            <a:ext cx="10058400" cy="6832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lvl="0" algn="ctr">
              <a:lnSpc>
                <a:spcPct val="110000"/>
              </a:lnSpc>
              <a:defRPr/>
            </a:pPr>
            <a:r>
              <a:rPr lang="en-US" sz="18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We are a subsidiary of ATN International [NASDAQ: ATNI]. For more than 33 years ATN has invested, owned, and operated communications companies &amp; renewable energy assets.</a:t>
            </a:r>
            <a:endParaRPr lang="en-US" sz="16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7230F8-091E-457C-8903-395D3B1CA0E0}"/>
              </a:ext>
            </a:extLst>
          </p:cNvPr>
          <p:cNvSpPr txBox="1"/>
          <p:nvPr/>
        </p:nvSpPr>
        <p:spPr>
          <a:xfrm>
            <a:off x="3649245" y="1958693"/>
            <a:ext cx="2468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>
                <a:solidFill>
                  <a:srgbClr val="7CDD7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500</a:t>
            </a:r>
          </a:p>
          <a:p>
            <a:pPr marL="0" marR="0" lvl="0" indent="0" algn="ctr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E4E4E4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PHYSICAL LOCATIONS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A0BE530-3449-4627-8E7A-02C1B8B350C4}"/>
              </a:ext>
            </a:extLst>
          </p:cNvPr>
          <p:cNvSpPr txBox="1"/>
          <p:nvPr/>
        </p:nvSpPr>
        <p:spPr>
          <a:xfrm>
            <a:off x="886570" y="1978774"/>
            <a:ext cx="3017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>
                <a:solidFill>
                  <a:srgbClr val="7CDD7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1,200+</a:t>
            </a:r>
          </a:p>
          <a:p>
            <a:pPr marL="0" marR="0" lvl="0" indent="0" algn="ctr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E4E4E4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CELL SITES</a:t>
            </a:r>
          </a:p>
          <a:p>
            <a:pPr marL="0" marR="0" lvl="0" indent="0" algn="ctr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E4E4E4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708845-223D-B943-90D5-B1721089695D}"/>
              </a:ext>
            </a:extLst>
          </p:cNvPr>
          <p:cNvSpPr txBox="1"/>
          <p:nvPr/>
        </p:nvSpPr>
        <p:spPr>
          <a:xfrm>
            <a:off x="8077314" y="1943937"/>
            <a:ext cx="3017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>
                <a:solidFill>
                  <a:srgbClr val="7CDD7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~1.2m</a:t>
            </a:r>
          </a:p>
          <a:p>
            <a:pPr lvl="0" algn="ctr">
              <a:defRPr/>
            </a:pPr>
            <a:r>
              <a:rPr lang="en-US" sz="2400">
                <a:solidFill>
                  <a:srgbClr val="E4E4E4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UNIQUE RETAIL &amp; WHOLESALE USERS</a:t>
            </a:r>
            <a:endParaRPr kumimoji="0" lang="en-US" sz="2400" i="0" u="none" strike="noStrike" kern="1200" cap="none" spc="0" normalizeH="0" baseline="0" noProof="0">
              <a:ln>
                <a:noFill/>
              </a:ln>
              <a:solidFill>
                <a:srgbClr val="E4E4E4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7A7A2C-6762-4761-B038-B0A63F86BEF6}"/>
              </a:ext>
            </a:extLst>
          </p:cNvPr>
          <p:cNvSpPr txBox="1"/>
          <p:nvPr/>
        </p:nvSpPr>
        <p:spPr>
          <a:xfrm>
            <a:off x="5863280" y="1947369"/>
            <a:ext cx="2468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>
                <a:solidFill>
                  <a:srgbClr val="7CDD7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350</a:t>
            </a:r>
          </a:p>
          <a:p>
            <a:pPr marL="0" marR="0" lvl="0" indent="0" algn="ctr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E4E4E4"/>
                </a:solidFill>
                <a:effectLst/>
                <a:uLnTx/>
                <a:uFillTx/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rPr>
              <a:t>EMPLOYEES</a:t>
            </a:r>
          </a:p>
          <a:p>
            <a:pPr marL="0" marR="0" lvl="0" indent="0" algn="ctr" defTabSz="2285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E4E4E4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rPr>
              <a:t>IN THE U.S.</a:t>
            </a:r>
            <a:endParaRPr kumimoji="0" lang="en-US" sz="2400" i="0" u="none" strike="noStrike" kern="1200" cap="none" spc="0" normalizeH="0" baseline="0" noProof="0">
              <a:ln>
                <a:noFill/>
              </a:ln>
              <a:solidFill>
                <a:srgbClr val="E4E4E4"/>
              </a:solidFill>
              <a:effectLst/>
              <a:uLnTx/>
              <a:uFillTx/>
              <a:latin typeface="Roboto Condensed Light" panose="02000000000000000000" pitchFamily="2" charset="0"/>
              <a:ea typeface="Roboto Condensed Light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769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8F425F7-B2DC-2D47-97F1-6ED3A815B2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FA180499-377E-2A46-80F2-DC6F8A8BB018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E8D69C-7A04-1346-98D7-9975FD56CC39}"/>
              </a:ext>
            </a:extLst>
          </p:cNvPr>
          <p:cNvGrpSpPr/>
          <p:nvPr/>
        </p:nvGrpSpPr>
        <p:grpSpPr>
          <a:xfrm>
            <a:off x="1044079" y="1582049"/>
            <a:ext cx="10336962" cy="1672668"/>
            <a:chOff x="1044079" y="1886849"/>
            <a:chExt cx="10336962" cy="167266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1C13930-CC7A-CB42-B261-EAFB67838E04}"/>
                </a:ext>
              </a:extLst>
            </p:cNvPr>
            <p:cNvSpPr/>
            <p:nvPr/>
          </p:nvSpPr>
          <p:spPr>
            <a:xfrm>
              <a:off x="1044079" y="1886849"/>
              <a:ext cx="1659969" cy="1659969"/>
            </a:xfrm>
            <a:custGeom>
              <a:avLst/>
              <a:gdLst>
                <a:gd name="connsiteX0" fmla="*/ 0 w 1659969"/>
                <a:gd name="connsiteY0" fmla="*/ 829985 h 1659969"/>
                <a:gd name="connsiteX1" fmla="*/ 829985 w 1659969"/>
                <a:gd name="connsiteY1" fmla="*/ 0 h 1659969"/>
                <a:gd name="connsiteX2" fmla="*/ 1659970 w 1659969"/>
                <a:gd name="connsiteY2" fmla="*/ 829985 h 1659969"/>
                <a:gd name="connsiteX3" fmla="*/ 829985 w 1659969"/>
                <a:gd name="connsiteY3" fmla="*/ 1659970 h 1659969"/>
                <a:gd name="connsiteX4" fmla="*/ 0 w 1659969"/>
                <a:gd name="connsiteY4" fmla="*/ 829985 h 165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9969" h="1659969">
                  <a:moveTo>
                    <a:pt x="0" y="829985"/>
                  </a:moveTo>
                  <a:cubicBezTo>
                    <a:pt x="0" y="371597"/>
                    <a:pt x="371597" y="0"/>
                    <a:pt x="829985" y="0"/>
                  </a:cubicBezTo>
                  <a:cubicBezTo>
                    <a:pt x="1288373" y="0"/>
                    <a:pt x="1659970" y="371597"/>
                    <a:pt x="1659970" y="829985"/>
                  </a:cubicBezTo>
                  <a:cubicBezTo>
                    <a:pt x="1659970" y="1288373"/>
                    <a:pt x="1288373" y="1659970"/>
                    <a:pt x="829985" y="1659970"/>
                  </a:cubicBezTo>
                  <a:cubicBezTo>
                    <a:pt x="371597" y="1659970"/>
                    <a:pt x="0" y="1288373"/>
                    <a:pt x="0" y="829985"/>
                  </a:cubicBezTo>
                  <a:close/>
                </a:path>
              </a:pathLst>
            </a:custGeom>
            <a:solidFill>
              <a:srgbClr val="FFFF00">
                <a:alpha val="85000"/>
              </a:srgb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3417" tIns="263417" rIns="263417" bIns="263417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>
                  <a:ln/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New Shared</a:t>
              </a:r>
              <a:br>
                <a:rPr lang="en-US" sz="1600" kern="1200">
                  <a:ln/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</a:br>
              <a:r>
                <a:rPr lang="en-US" sz="1600" kern="1200">
                  <a:ln/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Spectrum</a:t>
              </a: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>
                  <a:ln/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[CBRS]</a:t>
              </a:r>
              <a:endParaRPr lang="en-US" sz="1600" kern="1200">
                <a:ln/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D3720E4B-3489-2E40-8908-8577F1B42A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38838" y="2248145"/>
              <a:ext cx="914400" cy="914400"/>
            </a:xfrm>
            <a:custGeom>
              <a:avLst/>
              <a:gdLst>
                <a:gd name="connsiteX0" fmla="*/ 127617 w 962782"/>
                <a:gd name="connsiteY0" fmla="*/ 368168 h 962782"/>
                <a:gd name="connsiteX1" fmla="*/ 368168 w 962782"/>
                <a:gd name="connsiteY1" fmla="*/ 368168 h 962782"/>
                <a:gd name="connsiteX2" fmla="*/ 368168 w 962782"/>
                <a:gd name="connsiteY2" fmla="*/ 127617 h 962782"/>
                <a:gd name="connsiteX3" fmla="*/ 594614 w 962782"/>
                <a:gd name="connsiteY3" fmla="*/ 127617 h 962782"/>
                <a:gd name="connsiteX4" fmla="*/ 594614 w 962782"/>
                <a:gd name="connsiteY4" fmla="*/ 368168 h 962782"/>
                <a:gd name="connsiteX5" fmla="*/ 835165 w 962782"/>
                <a:gd name="connsiteY5" fmla="*/ 368168 h 962782"/>
                <a:gd name="connsiteX6" fmla="*/ 835165 w 962782"/>
                <a:gd name="connsiteY6" fmla="*/ 594614 h 962782"/>
                <a:gd name="connsiteX7" fmla="*/ 594614 w 962782"/>
                <a:gd name="connsiteY7" fmla="*/ 594614 h 962782"/>
                <a:gd name="connsiteX8" fmla="*/ 594614 w 962782"/>
                <a:gd name="connsiteY8" fmla="*/ 835165 h 962782"/>
                <a:gd name="connsiteX9" fmla="*/ 368168 w 962782"/>
                <a:gd name="connsiteY9" fmla="*/ 835165 h 962782"/>
                <a:gd name="connsiteX10" fmla="*/ 368168 w 962782"/>
                <a:gd name="connsiteY10" fmla="*/ 594614 h 962782"/>
                <a:gd name="connsiteX11" fmla="*/ 127617 w 962782"/>
                <a:gd name="connsiteY11" fmla="*/ 594614 h 962782"/>
                <a:gd name="connsiteX12" fmla="*/ 127617 w 962782"/>
                <a:gd name="connsiteY12" fmla="*/ 368168 h 962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2782" h="962782">
                  <a:moveTo>
                    <a:pt x="127617" y="368168"/>
                  </a:moveTo>
                  <a:lnTo>
                    <a:pt x="368168" y="368168"/>
                  </a:lnTo>
                  <a:lnTo>
                    <a:pt x="368168" y="127617"/>
                  </a:lnTo>
                  <a:lnTo>
                    <a:pt x="594614" y="127617"/>
                  </a:lnTo>
                  <a:lnTo>
                    <a:pt x="594614" y="368168"/>
                  </a:lnTo>
                  <a:lnTo>
                    <a:pt x="835165" y="368168"/>
                  </a:lnTo>
                  <a:lnTo>
                    <a:pt x="835165" y="594614"/>
                  </a:lnTo>
                  <a:lnTo>
                    <a:pt x="594614" y="594614"/>
                  </a:lnTo>
                  <a:lnTo>
                    <a:pt x="594614" y="835165"/>
                  </a:lnTo>
                  <a:lnTo>
                    <a:pt x="368168" y="835165"/>
                  </a:lnTo>
                  <a:lnTo>
                    <a:pt x="368168" y="594614"/>
                  </a:lnTo>
                  <a:lnTo>
                    <a:pt x="127617" y="594614"/>
                  </a:lnTo>
                  <a:lnTo>
                    <a:pt x="127617" y="368168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7617" tIns="368168" rIns="127617" bIns="368168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300" kern="1200">
                <a:ln>
                  <a:noFill/>
                </a:ln>
                <a:solidFill>
                  <a:schemeClr val="bg1"/>
                </a:solidFill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3BD5FF9-962E-2746-A65E-E95F1E9B1025}"/>
                </a:ext>
              </a:extLst>
            </p:cNvPr>
            <p:cNvSpPr/>
            <p:nvPr/>
          </p:nvSpPr>
          <p:spPr>
            <a:xfrm>
              <a:off x="3936410" y="1899548"/>
              <a:ext cx="1659969" cy="1659969"/>
            </a:xfrm>
            <a:custGeom>
              <a:avLst/>
              <a:gdLst>
                <a:gd name="connsiteX0" fmla="*/ 0 w 1659969"/>
                <a:gd name="connsiteY0" fmla="*/ 829985 h 1659969"/>
                <a:gd name="connsiteX1" fmla="*/ 829985 w 1659969"/>
                <a:gd name="connsiteY1" fmla="*/ 0 h 1659969"/>
                <a:gd name="connsiteX2" fmla="*/ 1659970 w 1659969"/>
                <a:gd name="connsiteY2" fmla="*/ 829985 h 1659969"/>
                <a:gd name="connsiteX3" fmla="*/ 829985 w 1659969"/>
                <a:gd name="connsiteY3" fmla="*/ 1659970 h 1659969"/>
                <a:gd name="connsiteX4" fmla="*/ 0 w 1659969"/>
                <a:gd name="connsiteY4" fmla="*/ 829985 h 165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9969" h="1659969">
                  <a:moveTo>
                    <a:pt x="0" y="829985"/>
                  </a:moveTo>
                  <a:cubicBezTo>
                    <a:pt x="0" y="371597"/>
                    <a:pt x="371597" y="0"/>
                    <a:pt x="829985" y="0"/>
                  </a:cubicBezTo>
                  <a:cubicBezTo>
                    <a:pt x="1288373" y="0"/>
                    <a:pt x="1659970" y="371597"/>
                    <a:pt x="1659970" y="829985"/>
                  </a:cubicBezTo>
                  <a:cubicBezTo>
                    <a:pt x="1659970" y="1288373"/>
                    <a:pt x="1288373" y="1659970"/>
                    <a:pt x="829985" y="1659970"/>
                  </a:cubicBezTo>
                  <a:cubicBezTo>
                    <a:pt x="371597" y="1659970"/>
                    <a:pt x="0" y="1288373"/>
                    <a:pt x="0" y="829985"/>
                  </a:cubicBezTo>
                  <a:close/>
                </a:path>
              </a:pathLst>
            </a:custGeom>
            <a:solidFill>
              <a:srgbClr val="FFC00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3266964"/>
                <a:satOff val="-13592"/>
                <a:lumOff val="320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3417" tIns="263417" rIns="263417" bIns="263417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>
                  <a:ln/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LTE Small Cells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8FCFC2E-309E-4F46-8939-F0AD127C92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31169" y="2248145"/>
              <a:ext cx="914400" cy="914400"/>
            </a:xfrm>
            <a:custGeom>
              <a:avLst/>
              <a:gdLst>
                <a:gd name="connsiteX0" fmla="*/ 127617 w 962782"/>
                <a:gd name="connsiteY0" fmla="*/ 368168 h 962782"/>
                <a:gd name="connsiteX1" fmla="*/ 368168 w 962782"/>
                <a:gd name="connsiteY1" fmla="*/ 368168 h 962782"/>
                <a:gd name="connsiteX2" fmla="*/ 368168 w 962782"/>
                <a:gd name="connsiteY2" fmla="*/ 127617 h 962782"/>
                <a:gd name="connsiteX3" fmla="*/ 594614 w 962782"/>
                <a:gd name="connsiteY3" fmla="*/ 127617 h 962782"/>
                <a:gd name="connsiteX4" fmla="*/ 594614 w 962782"/>
                <a:gd name="connsiteY4" fmla="*/ 368168 h 962782"/>
                <a:gd name="connsiteX5" fmla="*/ 835165 w 962782"/>
                <a:gd name="connsiteY5" fmla="*/ 368168 h 962782"/>
                <a:gd name="connsiteX6" fmla="*/ 835165 w 962782"/>
                <a:gd name="connsiteY6" fmla="*/ 594614 h 962782"/>
                <a:gd name="connsiteX7" fmla="*/ 594614 w 962782"/>
                <a:gd name="connsiteY7" fmla="*/ 594614 h 962782"/>
                <a:gd name="connsiteX8" fmla="*/ 594614 w 962782"/>
                <a:gd name="connsiteY8" fmla="*/ 835165 h 962782"/>
                <a:gd name="connsiteX9" fmla="*/ 368168 w 962782"/>
                <a:gd name="connsiteY9" fmla="*/ 835165 h 962782"/>
                <a:gd name="connsiteX10" fmla="*/ 368168 w 962782"/>
                <a:gd name="connsiteY10" fmla="*/ 594614 h 962782"/>
                <a:gd name="connsiteX11" fmla="*/ 127617 w 962782"/>
                <a:gd name="connsiteY11" fmla="*/ 594614 h 962782"/>
                <a:gd name="connsiteX12" fmla="*/ 127617 w 962782"/>
                <a:gd name="connsiteY12" fmla="*/ 368168 h 962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2782" h="962782">
                  <a:moveTo>
                    <a:pt x="127617" y="368168"/>
                  </a:moveTo>
                  <a:lnTo>
                    <a:pt x="368168" y="368168"/>
                  </a:lnTo>
                  <a:lnTo>
                    <a:pt x="368168" y="127617"/>
                  </a:lnTo>
                  <a:lnTo>
                    <a:pt x="594614" y="127617"/>
                  </a:lnTo>
                  <a:lnTo>
                    <a:pt x="594614" y="368168"/>
                  </a:lnTo>
                  <a:lnTo>
                    <a:pt x="835165" y="368168"/>
                  </a:lnTo>
                  <a:lnTo>
                    <a:pt x="835165" y="594614"/>
                  </a:lnTo>
                  <a:lnTo>
                    <a:pt x="594614" y="594614"/>
                  </a:lnTo>
                  <a:lnTo>
                    <a:pt x="594614" y="835165"/>
                  </a:lnTo>
                  <a:lnTo>
                    <a:pt x="368168" y="835165"/>
                  </a:lnTo>
                  <a:lnTo>
                    <a:pt x="368168" y="594614"/>
                  </a:lnTo>
                  <a:lnTo>
                    <a:pt x="127617" y="594614"/>
                  </a:lnTo>
                  <a:lnTo>
                    <a:pt x="127617" y="368168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4900445"/>
                <a:satOff val="-20388"/>
                <a:lumOff val="4804"/>
                <a:alphaOff val="0"/>
              </a:schemeClr>
            </a:fillRef>
            <a:effectRef idx="2">
              <a:schemeClr val="accent4">
                <a:hueOff val="4900445"/>
                <a:satOff val="-20388"/>
                <a:lumOff val="480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7617" tIns="368168" rIns="127617" bIns="368168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300" kern="1200">
                <a:ln>
                  <a:noFill/>
                </a:ln>
                <a:solidFill>
                  <a:schemeClr val="bg1"/>
                </a:solidFill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97E964D-2195-4B4B-87BB-07446F28C689}"/>
                </a:ext>
              </a:extLst>
            </p:cNvPr>
            <p:cNvSpPr/>
            <p:nvPr/>
          </p:nvSpPr>
          <p:spPr>
            <a:xfrm>
              <a:off x="6828741" y="1899548"/>
              <a:ext cx="1659969" cy="1659969"/>
            </a:xfrm>
            <a:custGeom>
              <a:avLst/>
              <a:gdLst>
                <a:gd name="connsiteX0" fmla="*/ 0 w 1659969"/>
                <a:gd name="connsiteY0" fmla="*/ 829985 h 1659969"/>
                <a:gd name="connsiteX1" fmla="*/ 829985 w 1659969"/>
                <a:gd name="connsiteY1" fmla="*/ 0 h 1659969"/>
                <a:gd name="connsiteX2" fmla="*/ 1659970 w 1659969"/>
                <a:gd name="connsiteY2" fmla="*/ 829985 h 1659969"/>
                <a:gd name="connsiteX3" fmla="*/ 829985 w 1659969"/>
                <a:gd name="connsiteY3" fmla="*/ 1659970 h 1659969"/>
                <a:gd name="connsiteX4" fmla="*/ 0 w 1659969"/>
                <a:gd name="connsiteY4" fmla="*/ 829985 h 165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9969" h="1659969">
                  <a:moveTo>
                    <a:pt x="0" y="829985"/>
                  </a:moveTo>
                  <a:cubicBezTo>
                    <a:pt x="0" y="371597"/>
                    <a:pt x="371597" y="0"/>
                    <a:pt x="829985" y="0"/>
                  </a:cubicBezTo>
                  <a:cubicBezTo>
                    <a:pt x="1288373" y="0"/>
                    <a:pt x="1659970" y="371597"/>
                    <a:pt x="1659970" y="829985"/>
                  </a:cubicBezTo>
                  <a:cubicBezTo>
                    <a:pt x="1659970" y="1288373"/>
                    <a:pt x="1288373" y="1659970"/>
                    <a:pt x="829985" y="1659970"/>
                  </a:cubicBezTo>
                  <a:cubicBezTo>
                    <a:pt x="371597" y="1659970"/>
                    <a:pt x="0" y="1288373"/>
                    <a:pt x="0" y="829985"/>
                  </a:cubicBezTo>
                  <a:close/>
                </a:path>
              </a:pathLst>
            </a:custGeom>
            <a:gradFill>
              <a:gsLst>
                <a:gs pos="0">
                  <a:srgbClr val="04604A"/>
                </a:gs>
                <a:gs pos="67000">
                  <a:schemeClr val="accent4">
                    <a:hueOff val="6533927"/>
                    <a:satOff val="-27185"/>
                    <a:lumOff val="6405"/>
                    <a:alphaOff val="0"/>
                    <a:satMod val="110000"/>
                    <a:lumMod val="100000"/>
                    <a:shade val="100000"/>
                  </a:schemeClr>
                </a:gs>
                <a:gs pos="99000">
                  <a:srgbClr val="7CDD75"/>
                </a:gs>
              </a:gsLst>
            </a:gra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6533927"/>
                <a:satOff val="-27185"/>
                <a:lumOff val="6405"/>
                <a:alphaOff val="0"/>
              </a:schemeClr>
            </a:fillRef>
            <a:effectRef idx="2">
              <a:schemeClr val="accent4">
                <a:hueOff val="6533927"/>
                <a:satOff val="-27185"/>
                <a:lumOff val="640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3417" tIns="263417" rIns="263417" bIns="263417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>
                  <a:ln/>
                  <a:solidFill>
                    <a:schemeClr val="tx1"/>
                  </a:solidFill>
                  <a:latin typeface="Roboto Light" panose="02000000000000000000" pitchFamily="2" charset="0"/>
                  <a:ea typeface="Roboto Light" panose="02000000000000000000" pitchFamily="2" charset="0"/>
                </a:rPr>
                <a:t>Geoverse</a:t>
              </a: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84D0EFD-2530-254C-96E0-8DD549CF66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23500" y="2248145"/>
              <a:ext cx="914400" cy="914400"/>
            </a:xfrm>
            <a:custGeom>
              <a:avLst/>
              <a:gdLst>
                <a:gd name="connsiteX0" fmla="*/ 127617 w 962782"/>
                <a:gd name="connsiteY0" fmla="*/ 198333 h 962782"/>
                <a:gd name="connsiteX1" fmla="*/ 835165 w 962782"/>
                <a:gd name="connsiteY1" fmla="*/ 198333 h 962782"/>
                <a:gd name="connsiteX2" fmla="*/ 835165 w 962782"/>
                <a:gd name="connsiteY2" fmla="*/ 424779 h 962782"/>
                <a:gd name="connsiteX3" fmla="*/ 127617 w 962782"/>
                <a:gd name="connsiteY3" fmla="*/ 424779 h 962782"/>
                <a:gd name="connsiteX4" fmla="*/ 127617 w 962782"/>
                <a:gd name="connsiteY4" fmla="*/ 198333 h 962782"/>
                <a:gd name="connsiteX5" fmla="*/ 127617 w 962782"/>
                <a:gd name="connsiteY5" fmla="*/ 538003 h 962782"/>
                <a:gd name="connsiteX6" fmla="*/ 835165 w 962782"/>
                <a:gd name="connsiteY6" fmla="*/ 538003 h 962782"/>
                <a:gd name="connsiteX7" fmla="*/ 835165 w 962782"/>
                <a:gd name="connsiteY7" fmla="*/ 764449 h 962782"/>
                <a:gd name="connsiteX8" fmla="*/ 127617 w 962782"/>
                <a:gd name="connsiteY8" fmla="*/ 764449 h 962782"/>
                <a:gd name="connsiteX9" fmla="*/ 127617 w 962782"/>
                <a:gd name="connsiteY9" fmla="*/ 538003 h 962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2782" h="962782">
                  <a:moveTo>
                    <a:pt x="127617" y="198333"/>
                  </a:moveTo>
                  <a:lnTo>
                    <a:pt x="835165" y="198333"/>
                  </a:lnTo>
                  <a:lnTo>
                    <a:pt x="835165" y="424779"/>
                  </a:lnTo>
                  <a:lnTo>
                    <a:pt x="127617" y="424779"/>
                  </a:lnTo>
                  <a:lnTo>
                    <a:pt x="127617" y="198333"/>
                  </a:lnTo>
                  <a:close/>
                  <a:moveTo>
                    <a:pt x="127617" y="538003"/>
                  </a:moveTo>
                  <a:lnTo>
                    <a:pt x="835165" y="538003"/>
                  </a:lnTo>
                  <a:lnTo>
                    <a:pt x="835165" y="764449"/>
                  </a:lnTo>
                  <a:lnTo>
                    <a:pt x="127617" y="764449"/>
                  </a:lnTo>
                  <a:lnTo>
                    <a:pt x="127617" y="538003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9800891"/>
                <a:satOff val="-40777"/>
                <a:lumOff val="9608"/>
                <a:alphaOff val="0"/>
              </a:schemeClr>
            </a:fillRef>
            <a:effectRef idx="2">
              <a:schemeClr val="accent4">
                <a:hueOff val="9800891"/>
                <a:satOff val="-40777"/>
                <a:lumOff val="960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7617" tIns="198333" rIns="127617" bIns="198333" numCol="1" spcCol="1270" anchor="ctr" anchorCtr="0">
              <a:noAutofit/>
            </a:bodyPr>
            <a:lstStyle/>
            <a:p>
              <a:pPr marL="0" lvl="0" indent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300" kern="1200">
                <a:ln>
                  <a:noFill/>
                </a:ln>
                <a:solidFill>
                  <a:schemeClr val="bg1"/>
                </a:solidFill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D712D2F-EC7D-9348-A460-DFE76A07232D}"/>
                </a:ext>
              </a:extLst>
            </p:cNvPr>
            <p:cNvSpPr/>
            <p:nvPr/>
          </p:nvSpPr>
          <p:spPr>
            <a:xfrm>
              <a:off x="9721072" y="1899548"/>
              <a:ext cx="1659969" cy="1659969"/>
            </a:xfrm>
            <a:custGeom>
              <a:avLst/>
              <a:gdLst>
                <a:gd name="connsiteX0" fmla="*/ 0 w 1659969"/>
                <a:gd name="connsiteY0" fmla="*/ 829985 h 1659969"/>
                <a:gd name="connsiteX1" fmla="*/ 829985 w 1659969"/>
                <a:gd name="connsiteY1" fmla="*/ 0 h 1659969"/>
                <a:gd name="connsiteX2" fmla="*/ 1659970 w 1659969"/>
                <a:gd name="connsiteY2" fmla="*/ 829985 h 1659969"/>
                <a:gd name="connsiteX3" fmla="*/ 829985 w 1659969"/>
                <a:gd name="connsiteY3" fmla="*/ 1659970 h 1659969"/>
                <a:gd name="connsiteX4" fmla="*/ 0 w 1659969"/>
                <a:gd name="connsiteY4" fmla="*/ 829985 h 165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9969" h="1659969">
                  <a:moveTo>
                    <a:pt x="0" y="829985"/>
                  </a:moveTo>
                  <a:cubicBezTo>
                    <a:pt x="0" y="371597"/>
                    <a:pt x="371597" y="0"/>
                    <a:pt x="829985" y="0"/>
                  </a:cubicBezTo>
                  <a:cubicBezTo>
                    <a:pt x="1288373" y="0"/>
                    <a:pt x="1659970" y="371597"/>
                    <a:pt x="1659970" y="829985"/>
                  </a:cubicBezTo>
                  <a:cubicBezTo>
                    <a:pt x="1659970" y="1288373"/>
                    <a:pt x="1288373" y="1659970"/>
                    <a:pt x="829985" y="1659970"/>
                  </a:cubicBezTo>
                  <a:cubicBezTo>
                    <a:pt x="371597" y="1659970"/>
                    <a:pt x="0" y="1288373"/>
                    <a:pt x="0" y="829985"/>
                  </a:cubicBezTo>
                  <a:close/>
                </a:path>
              </a:pathLst>
            </a:custGeom>
            <a:solidFill>
              <a:srgbClr val="7030A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4">
                <a:hueOff val="9800891"/>
                <a:satOff val="-40777"/>
                <a:lumOff val="960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1440" tIns="263417" rIns="91440" bIns="263417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>
                  <a:solidFill>
                    <a:schemeClr val="bg1"/>
                  </a:solidFill>
                  <a:latin typeface="Roboto Light" panose="02000000000000000000" pitchFamily="2" charset="0"/>
                  <a:ea typeface="Roboto Thin" panose="02000000000000000000" pitchFamily="2" charset="0"/>
                </a:rPr>
                <a:t>Neutral Host &amp; Interconnected Private LTE/5G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50769" y="3360393"/>
            <a:ext cx="20465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Permits enterprises to launch networks using cellular networking technologies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39000" y="3419461"/>
            <a:ext cx="1854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800"/>
              </a:spcAft>
            </a:pPr>
            <a:r>
              <a:rPr lang="en-US"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Low-cost LTE/5G small cell systems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0" y="3400078"/>
            <a:ext cx="3390900" cy="3113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52293">
              <a:lnSpc>
                <a:spcPct val="114000"/>
              </a:lnSpc>
            </a:pPr>
            <a:r>
              <a:rPr lang="en-US" sz="2000">
                <a:solidFill>
                  <a:srgbClr val="7CDD7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GeoCore</a:t>
            </a:r>
          </a:p>
          <a:p>
            <a:pPr indent="-152293">
              <a:lnSpc>
                <a:spcPct val="114000"/>
              </a:lnSpc>
              <a:spcAft>
                <a:spcPts val="600"/>
              </a:spcAft>
            </a:pPr>
            <a:r>
              <a:rPr lang="en-US" sz="1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GeoCore network platform is a trusted party between enterprise and major wireless carriers. Connect to GeoCore, and your building is connected. </a:t>
            </a:r>
          </a:p>
          <a:p>
            <a:endParaRPr lang="en-US" sz="2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000">
                <a:solidFill>
                  <a:srgbClr val="7CDD7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GeoTrade</a:t>
            </a:r>
          </a:p>
          <a:p>
            <a:pPr>
              <a:spcAft>
                <a:spcPts val="800"/>
              </a:spcAft>
            </a:pPr>
            <a:r>
              <a:rPr lang="en-US" sz="1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GeoTrade is a service management platform that provides insights into user experience and in-building analytics</a:t>
            </a:r>
          </a:p>
          <a:p>
            <a:pPr>
              <a:spcAft>
                <a:spcPts val="800"/>
              </a:spcAft>
            </a:pPr>
            <a:r>
              <a:rPr lang="en-US" sz="1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First time application of blockchain to wireless services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56404" y="1550032"/>
            <a:ext cx="3976355" cy="4971418"/>
          </a:xfrm>
          <a:prstGeom prst="rect">
            <a:avLst/>
          </a:prstGeom>
          <a:noFill/>
          <a:ln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199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BD395F8-FBB6-F14F-8A16-16D9011DFA11}"/>
              </a:ext>
            </a:extLst>
          </p:cNvPr>
          <p:cNvSpPr txBox="1">
            <a:spLocks/>
          </p:cNvSpPr>
          <p:nvPr/>
        </p:nvSpPr>
        <p:spPr>
          <a:xfrm>
            <a:off x="1044079" y="-46698"/>
            <a:ext cx="99651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We marry Private LTE/5G networks with major mobile operators’ networks for true mobility and connectivity for all</a:t>
            </a:r>
            <a:endParaRPr lang="en-US" sz="2800">
              <a:solidFill>
                <a:srgbClr val="FFC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4DA778-2F38-E64F-B870-E64BA39DFB47}"/>
              </a:ext>
            </a:extLst>
          </p:cNvPr>
          <p:cNvSpPr txBox="1"/>
          <p:nvPr/>
        </p:nvSpPr>
        <p:spPr>
          <a:xfrm>
            <a:off x="1044079" y="4660731"/>
            <a:ext cx="4245095" cy="1639231"/>
          </a:xfrm>
          <a:prstGeom prst="rect">
            <a:avLst/>
          </a:prstGeom>
          <a:solidFill>
            <a:srgbClr val="2E8B59">
              <a:alpha val="75000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1800" b="1">
                <a:solidFill>
                  <a:srgbClr val="7CDD75"/>
                </a:solidFill>
                <a:latin typeface="Roboto Light" panose="02000000000000000000"/>
              </a:rPr>
              <a:t>One solution delivers two benefits:</a:t>
            </a:r>
          </a:p>
          <a:p>
            <a:pPr marL="137160" lvl="1" indent="-13716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Neutral host: great connectivity for visitors and occupants with service from major carriers</a:t>
            </a:r>
          </a:p>
          <a:p>
            <a:pPr marL="137160" lvl="1" indent="-13716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sz="1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Private LTE/5G: a secure, high-performance network for enterprise &amp; IoT applications</a:t>
            </a:r>
            <a:r>
              <a:rPr lang="en-US" sz="1400"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  <a:r>
              <a:rPr lang="en-US" sz="1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for any device with a Geoverse SIM card</a:t>
            </a:r>
          </a:p>
        </p:txBody>
      </p:sp>
    </p:spTree>
    <p:extLst>
      <p:ext uri="{BB962C8B-B14F-4D97-AF65-F5344CB8AC3E}">
        <p14:creationId xmlns:p14="http://schemas.microsoft.com/office/powerpoint/2010/main" val="8233409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690166" y="1066800"/>
            <a:ext cx="3225234" cy="5522529"/>
          </a:xfrm>
          <a:prstGeom prst="rect">
            <a:avLst/>
          </a:prstGeom>
          <a:solidFill>
            <a:schemeClr val="accent3">
              <a:lumMod val="75000"/>
              <a:alpha val="15000"/>
            </a:schemeClr>
          </a:solidFill>
          <a:ln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199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3720E4B-3489-2E40-8908-8577F1B42ABA}"/>
              </a:ext>
            </a:extLst>
          </p:cNvPr>
          <p:cNvSpPr>
            <a:spLocks noChangeAspect="1"/>
          </p:cNvSpPr>
          <p:nvPr/>
        </p:nvSpPr>
        <p:spPr>
          <a:xfrm>
            <a:off x="2475934" y="1760410"/>
            <a:ext cx="914400" cy="914400"/>
          </a:xfrm>
          <a:custGeom>
            <a:avLst/>
            <a:gdLst>
              <a:gd name="connsiteX0" fmla="*/ 127617 w 962782"/>
              <a:gd name="connsiteY0" fmla="*/ 368168 h 962782"/>
              <a:gd name="connsiteX1" fmla="*/ 368168 w 962782"/>
              <a:gd name="connsiteY1" fmla="*/ 368168 h 962782"/>
              <a:gd name="connsiteX2" fmla="*/ 368168 w 962782"/>
              <a:gd name="connsiteY2" fmla="*/ 127617 h 962782"/>
              <a:gd name="connsiteX3" fmla="*/ 594614 w 962782"/>
              <a:gd name="connsiteY3" fmla="*/ 127617 h 962782"/>
              <a:gd name="connsiteX4" fmla="*/ 594614 w 962782"/>
              <a:gd name="connsiteY4" fmla="*/ 368168 h 962782"/>
              <a:gd name="connsiteX5" fmla="*/ 835165 w 962782"/>
              <a:gd name="connsiteY5" fmla="*/ 368168 h 962782"/>
              <a:gd name="connsiteX6" fmla="*/ 835165 w 962782"/>
              <a:gd name="connsiteY6" fmla="*/ 594614 h 962782"/>
              <a:gd name="connsiteX7" fmla="*/ 594614 w 962782"/>
              <a:gd name="connsiteY7" fmla="*/ 594614 h 962782"/>
              <a:gd name="connsiteX8" fmla="*/ 594614 w 962782"/>
              <a:gd name="connsiteY8" fmla="*/ 835165 h 962782"/>
              <a:gd name="connsiteX9" fmla="*/ 368168 w 962782"/>
              <a:gd name="connsiteY9" fmla="*/ 835165 h 962782"/>
              <a:gd name="connsiteX10" fmla="*/ 368168 w 962782"/>
              <a:gd name="connsiteY10" fmla="*/ 594614 h 962782"/>
              <a:gd name="connsiteX11" fmla="*/ 127617 w 962782"/>
              <a:gd name="connsiteY11" fmla="*/ 594614 h 962782"/>
              <a:gd name="connsiteX12" fmla="*/ 127617 w 962782"/>
              <a:gd name="connsiteY12" fmla="*/ 368168 h 962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62782" h="962782">
                <a:moveTo>
                  <a:pt x="127617" y="368168"/>
                </a:moveTo>
                <a:lnTo>
                  <a:pt x="368168" y="368168"/>
                </a:lnTo>
                <a:lnTo>
                  <a:pt x="368168" y="127617"/>
                </a:lnTo>
                <a:lnTo>
                  <a:pt x="594614" y="127617"/>
                </a:lnTo>
                <a:lnTo>
                  <a:pt x="594614" y="368168"/>
                </a:lnTo>
                <a:lnTo>
                  <a:pt x="835165" y="368168"/>
                </a:lnTo>
                <a:lnTo>
                  <a:pt x="835165" y="594614"/>
                </a:lnTo>
                <a:lnTo>
                  <a:pt x="594614" y="594614"/>
                </a:lnTo>
                <a:lnTo>
                  <a:pt x="594614" y="835165"/>
                </a:lnTo>
                <a:lnTo>
                  <a:pt x="368168" y="835165"/>
                </a:lnTo>
                <a:lnTo>
                  <a:pt x="368168" y="594614"/>
                </a:lnTo>
                <a:lnTo>
                  <a:pt x="127617" y="594614"/>
                </a:lnTo>
                <a:lnTo>
                  <a:pt x="127617" y="368168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617" tIns="368168" rIns="127617" bIns="368168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300" kern="120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8FCFC2E-309E-4F46-8939-F0AD127C9298}"/>
              </a:ext>
            </a:extLst>
          </p:cNvPr>
          <p:cNvSpPr>
            <a:spLocks noChangeAspect="1"/>
          </p:cNvSpPr>
          <p:nvPr/>
        </p:nvSpPr>
        <p:spPr>
          <a:xfrm>
            <a:off x="5029200" y="1752600"/>
            <a:ext cx="914400" cy="914400"/>
          </a:xfrm>
          <a:custGeom>
            <a:avLst/>
            <a:gdLst>
              <a:gd name="connsiteX0" fmla="*/ 127617 w 962782"/>
              <a:gd name="connsiteY0" fmla="*/ 368168 h 962782"/>
              <a:gd name="connsiteX1" fmla="*/ 368168 w 962782"/>
              <a:gd name="connsiteY1" fmla="*/ 368168 h 962782"/>
              <a:gd name="connsiteX2" fmla="*/ 368168 w 962782"/>
              <a:gd name="connsiteY2" fmla="*/ 127617 h 962782"/>
              <a:gd name="connsiteX3" fmla="*/ 594614 w 962782"/>
              <a:gd name="connsiteY3" fmla="*/ 127617 h 962782"/>
              <a:gd name="connsiteX4" fmla="*/ 594614 w 962782"/>
              <a:gd name="connsiteY4" fmla="*/ 368168 h 962782"/>
              <a:gd name="connsiteX5" fmla="*/ 835165 w 962782"/>
              <a:gd name="connsiteY5" fmla="*/ 368168 h 962782"/>
              <a:gd name="connsiteX6" fmla="*/ 835165 w 962782"/>
              <a:gd name="connsiteY6" fmla="*/ 594614 h 962782"/>
              <a:gd name="connsiteX7" fmla="*/ 594614 w 962782"/>
              <a:gd name="connsiteY7" fmla="*/ 594614 h 962782"/>
              <a:gd name="connsiteX8" fmla="*/ 594614 w 962782"/>
              <a:gd name="connsiteY8" fmla="*/ 835165 h 962782"/>
              <a:gd name="connsiteX9" fmla="*/ 368168 w 962782"/>
              <a:gd name="connsiteY9" fmla="*/ 835165 h 962782"/>
              <a:gd name="connsiteX10" fmla="*/ 368168 w 962782"/>
              <a:gd name="connsiteY10" fmla="*/ 594614 h 962782"/>
              <a:gd name="connsiteX11" fmla="*/ 127617 w 962782"/>
              <a:gd name="connsiteY11" fmla="*/ 594614 h 962782"/>
              <a:gd name="connsiteX12" fmla="*/ 127617 w 962782"/>
              <a:gd name="connsiteY12" fmla="*/ 368168 h 962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62782" h="962782">
                <a:moveTo>
                  <a:pt x="127617" y="368168"/>
                </a:moveTo>
                <a:lnTo>
                  <a:pt x="368168" y="368168"/>
                </a:lnTo>
                <a:lnTo>
                  <a:pt x="368168" y="127617"/>
                </a:lnTo>
                <a:lnTo>
                  <a:pt x="594614" y="127617"/>
                </a:lnTo>
                <a:lnTo>
                  <a:pt x="594614" y="368168"/>
                </a:lnTo>
                <a:lnTo>
                  <a:pt x="835165" y="368168"/>
                </a:lnTo>
                <a:lnTo>
                  <a:pt x="835165" y="594614"/>
                </a:lnTo>
                <a:lnTo>
                  <a:pt x="594614" y="594614"/>
                </a:lnTo>
                <a:lnTo>
                  <a:pt x="594614" y="835165"/>
                </a:lnTo>
                <a:lnTo>
                  <a:pt x="368168" y="835165"/>
                </a:lnTo>
                <a:lnTo>
                  <a:pt x="368168" y="594614"/>
                </a:lnTo>
                <a:lnTo>
                  <a:pt x="127617" y="594614"/>
                </a:lnTo>
                <a:lnTo>
                  <a:pt x="127617" y="368168"/>
                </a:lnTo>
                <a:close/>
              </a:path>
            </a:pathLst>
          </a:custGeom>
          <a:solidFill>
            <a:schemeClr val="bg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4900445"/>
              <a:satOff val="-20388"/>
              <a:lumOff val="4804"/>
              <a:alphaOff val="0"/>
            </a:schemeClr>
          </a:fillRef>
          <a:effectRef idx="2">
            <a:schemeClr val="accent4">
              <a:hueOff val="4900445"/>
              <a:satOff val="-20388"/>
              <a:lumOff val="4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617" tIns="368168" rIns="127617" bIns="368168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300" kern="120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84D0EFD-2530-254C-96E0-8DD549CF66B8}"/>
              </a:ext>
            </a:extLst>
          </p:cNvPr>
          <p:cNvSpPr>
            <a:spLocks noChangeAspect="1"/>
          </p:cNvSpPr>
          <p:nvPr/>
        </p:nvSpPr>
        <p:spPr>
          <a:xfrm>
            <a:off x="8001000" y="1752600"/>
            <a:ext cx="914400" cy="914400"/>
          </a:xfrm>
          <a:custGeom>
            <a:avLst/>
            <a:gdLst>
              <a:gd name="connsiteX0" fmla="*/ 127617 w 962782"/>
              <a:gd name="connsiteY0" fmla="*/ 198333 h 962782"/>
              <a:gd name="connsiteX1" fmla="*/ 835165 w 962782"/>
              <a:gd name="connsiteY1" fmla="*/ 198333 h 962782"/>
              <a:gd name="connsiteX2" fmla="*/ 835165 w 962782"/>
              <a:gd name="connsiteY2" fmla="*/ 424779 h 962782"/>
              <a:gd name="connsiteX3" fmla="*/ 127617 w 962782"/>
              <a:gd name="connsiteY3" fmla="*/ 424779 h 962782"/>
              <a:gd name="connsiteX4" fmla="*/ 127617 w 962782"/>
              <a:gd name="connsiteY4" fmla="*/ 198333 h 962782"/>
              <a:gd name="connsiteX5" fmla="*/ 127617 w 962782"/>
              <a:gd name="connsiteY5" fmla="*/ 538003 h 962782"/>
              <a:gd name="connsiteX6" fmla="*/ 835165 w 962782"/>
              <a:gd name="connsiteY6" fmla="*/ 538003 h 962782"/>
              <a:gd name="connsiteX7" fmla="*/ 835165 w 962782"/>
              <a:gd name="connsiteY7" fmla="*/ 764449 h 962782"/>
              <a:gd name="connsiteX8" fmla="*/ 127617 w 962782"/>
              <a:gd name="connsiteY8" fmla="*/ 764449 h 962782"/>
              <a:gd name="connsiteX9" fmla="*/ 127617 w 962782"/>
              <a:gd name="connsiteY9" fmla="*/ 538003 h 962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2782" h="962782">
                <a:moveTo>
                  <a:pt x="127617" y="198333"/>
                </a:moveTo>
                <a:lnTo>
                  <a:pt x="835165" y="198333"/>
                </a:lnTo>
                <a:lnTo>
                  <a:pt x="835165" y="424779"/>
                </a:lnTo>
                <a:lnTo>
                  <a:pt x="127617" y="424779"/>
                </a:lnTo>
                <a:lnTo>
                  <a:pt x="127617" y="198333"/>
                </a:lnTo>
                <a:close/>
                <a:moveTo>
                  <a:pt x="127617" y="538003"/>
                </a:moveTo>
                <a:lnTo>
                  <a:pt x="835165" y="538003"/>
                </a:lnTo>
                <a:lnTo>
                  <a:pt x="835165" y="764449"/>
                </a:lnTo>
                <a:lnTo>
                  <a:pt x="127617" y="764449"/>
                </a:lnTo>
                <a:lnTo>
                  <a:pt x="127617" y="538003"/>
                </a:lnTo>
                <a:close/>
              </a:path>
            </a:pathLst>
          </a:custGeom>
          <a:solidFill>
            <a:srgbClr val="2E8B59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9800891"/>
              <a:satOff val="-40777"/>
              <a:lumOff val="9608"/>
              <a:alphaOff val="0"/>
            </a:schemeClr>
          </a:fillRef>
          <a:effectRef idx="2">
            <a:schemeClr val="accent4">
              <a:hueOff val="9800891"/>
              <a:satOff val="-40777"/>
              <a:lumOff val="960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617" tIns="198333" rIns="127617" bIns="198333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300" kern="120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4620" y="3674198"/>
            <a:ext cx="186633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CBRS expansion of the cellular spectrum enables enterprises to launch wireless networks using cellular networking technologies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90334" y="3625875"/>
            <a:ext cx="16599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800"/>
              </a:spcAft>
            </a:pPr>
            <a:r>
              <a:rPr lang="en-US" sz="1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Low-cost cellular/CBRS  small cells makes private Radio Access Networks (RANs) attractive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90166" y="3429000"/>
            <a:ext cx="3443242" cy="316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52293">
              <a:lnSpc>
                <a:spcPct val="114000"/>
              </a:lnSpc>
            </a:pPr>
            <a:r>
              <a:rPr lang="en-US" sz="1600">
                <a:solidFill>
                  <a:srgbClr val="7CDD7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GeoCore</a:t>
            </a:r>
          </a:p>
          <a:p>
            <a:pPr indent="-152293">
              <a:lnSpc>
                <a:spcPct val="114000"/>
              </a:lnSpc>
              <a:spcAft>
                <a:spcPts val="600"/>
              </a:spcAft>
            </a:pPr>
            <a:r>
              <a:rPr lang="en-US" sz="1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GeoCore powers your Private LTE/5G network and serves as a trusted party between enterprises and major </a:t>
            </a:r>
            <a:r>
              <a:rPr lang="en-US" sz="1400" i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public</a:t>
            </a:r>
            <a:r>
              <a:rPr lang="en-US" sz="1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cellular carriers. Connect to GeoCore, and your enterprise is </a:t>
            </a:r>
            <a:r>
              <a:rPr lang="en-US" sz="1400" b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interconnected</a:t>
            </a:r>
            <a:endParaRPr lang="en-US" sz="140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endParaRPr lang="en-US" sz="2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1600">
                <a:solidFill>
                  <a:srgbClr val="7CDD7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GeoTrade</a:t>
            </a:r>
          </a:p>
          <a:p>
            <a:pPr>
              <a:spcAft>
                <a:spcPts val="800"/>
              </a:spcAft>
            </a:pPr>
            <a:r>
              <a:rPr lang="en-US" sz="1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GeoTrade is a service management platform that provides insights into user experience and in-building analytics</a:t>
            </a:r>
          </a:p>
          <a:p>
            <a:r>
              <a:rPr lang="en-US" sz="1600">
                <a:solidFill>
                  <a:srgbClr val="7CDD75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Geoverse SIM Cards – </a:t>
            </a:r>
          </a:p>
          <a:p>
            <a:r>
              <a:rPr lang="en-US" sz="140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GeoCore</a:t>
            </a:r>
            <a:r>
              <a:rPr lang="en-US" sz="1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Connected Devices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BD395F8-FBB6-F14F-8A16-16D9011DFA11}"/>
              </a:ext>
            </a:extLst>
          </p:cNvPr>
          <p:cNvSpPr txBox="1">
            <a:spLocks/>
          </p:cNvSpPr>
          <p:nvPr/>
        </p:nvSpPr>
        <p:spPr>
          <a:xfrm>
            <a:off x="851585" y="298654"/>
            <a:ext cx="10843121" cy="857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rgbClr val="FFC000"/>
                </a:solidFill>
                <a:latin typeface="Roboto Light" panose="02000000000000000000"/>
              </a:rPr>
              <a:t>Building Blocks for Private Cellular Networks to Deliver True Mobility and Connectivity for All</a:t>
            </a:r>
          </a:p>
          <a:p>
            <a:endParaRPr lang="en-US" sz="28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2D27D2-A9FE-0947-A958-CDD2C5EAF9E6}"/>
              </a:ext>
            </a:extLst>
          </p:cNvPr>
          <p:cNvSpPr txBox="1"/>
          <p:nvPr/>
        </p:nvSpPr>
        <p:spPr>
          <a:xfrm>
            <a:off x="9260974" y="3541223"/>
            <a:ext cx="2519431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sz="1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One private network, </a:t>
            </a:r>
          </a:p>
          <a:p>
            <a:pPr algn="ctr">
              <a:spcBef>
                <a:spcPts val="600"/>
              </a:spcBef>
            </a:pPr>
            <a:r>
              <a:rPr lang="en-US" sz="1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Two key benefits:</a:t>
            </a:r>
          </a:p>
          <a:p>
            <a:pPr algn="ctr">
              <a:spcBef>
                <a:spcPts val="600"/>
              </a:spcBef>
            </a:pPr>
            <a:endParaRPr lang="en-US" sz="100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228600" indent="-228600" algn="ctr" defTabSz="2346325">
              <a:spcBef>
                <a:spcPts val="600"/>
              </a:spcBef>
              <a:buFont typeface="+mj-lt"/>
              <a:buAutoNum type="arabicParenR"/>
            </a:pPr>
            <a:r>
              <a:rPr lang="en-US" sz="1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Secure, high-performance network tailored to enterprise venue and user community</a:t>
            </a:r>
          </a:p>
          <a:p>
            <a:pPr algn="ctr" defTabSz="2346325">
              <a:spcBef>
                <a:spcPts val="600"/>
              </a:spcBef>
            </a:pPr>
            <a:endParaRPr lang="en-US" sz="140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342900" indent="-342900" algn="ctr" defTabSz="2346325">
              <a:spcBef>
                <a:spcPts val="600"/>
              </a:spcBef>
              <a:buFont typeface="+mj-lt"/>
              <a:buAutoNum type="arabicParenR" startAt="2"/>
            </a:pPr>
            <a:r>
              <a:rPr lang="en-US" sz="1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Neutral Host multi-carrier subscriber support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A9EE94-9DE6-4C5A-993E-CDABFB71A745}"/>
              </a:ext>
            </a:extLst>
          </p:cNvPr>
          <p:cNvSpPr/>
          <p:nvPr/>
        </p:nvSpPr>
        <p:spPr>
          <a:xfrm>
            <a:off x="851585" y="1261168"/>
            <a:ext cx="1629091" cy="2099442"/>
          </a:xfrm>
          <a:prstGeom prst="rect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8991AC-DA9A-40A2-8479-996287827B85}"/>
              </a:ext>
            </a:extLst>
          </p:cNvPr>
          <p:cNvSpPr txBox="1"/>
          <p:nvPr/>
        </p:nvSpPr>
        <p:spPr>
          <a:xfrm>
            <a:off x="685800" y="2537936"/>
            <a:ext cx="18663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latin typeface="Roboto Light" panose="02000000000000000000" pitchFamily="2" charset="0"/>
                <a:ea typeface="Roboto Light" panose="02000000000000000000" pitchFamily="2" charset="0"/>
              </a:rPr>
              <a:t>Licensed or </a:t>
            </a:r>
          </a:p>
          <a:p>
            <a:pPr algn="ctr"/>
            <a:r>
              <a:rPr lang="en-US" sz="1400" b="1">
                <a:latin typeface="Roboto Light" panose="02000000000000000000" pitchFamily="2" charset="0"/>
                <a:ea typeface="Roboto Light" panose="02000000000000000000" pitchFamily="2" charset="0"/>
              </a:rPr>
              <a:t>Shared (CBRS) Spectrum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52A9A1D-CCCE-46AA-9466-9CC6BC9A8874}"/>
              </a:ext>
            </a:extLst>
          </p:cNvPr>
          <p:cNvSpPr/>
          <p:nvPr/>
        </p:nvSpPr>
        <p:spPr>
          <a:xfrm>
            <a:off x="3400144" y="1227010"/>
            <a:ext cx="1629091" cy="2099442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 descr="See the source image">
            <a:extLst>
              <a:ext uri="{FF2B5EF4-FFF2-40B4-BE49-F238E27FC236}">
                <a16:creationId xmlns:a16="http://schemas.microsoft.com/office/drawing/2014/main" id="{4D585136-4A8B-4BFF-82B1-D13583A6D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601893" y="1526997"/>
            <a:ext cx="1225591" cy="65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loud 30">
            <a:extLst>
              <a:ext uri="{FF2B5EF4-FFF2-40B4-BE49-F238E27FC236}">
                <a16:creationId xmlns:a16="http://schemas.microsoft.com/office/drawing/2014/main" id="{3FBA71EF-3A01-4183-A98F-4C6C03D850AA}"/>
              </a:ext>
            </a:extLst>
          </p:cNvPr>
          <p:cNvSpPr/>
          <p:nvPr/>
        </p:nvSpPr>
        <p:spPr>
          <a:xfrm>
            <a:off x="9053155" y="1191834"/>
            <a:ext cx="2629466" cy="1959732"/>
          </a:xfrm>
          <a:prstGeom prst="cloud">
            <a:avLst/>
          </a:prstGeom>
          <a:solidFill>
            <a:srgbClr val="2E8B59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BA02D26-320C-4883-90FC-DC60FE5B16CE}"/>
              </a:ext>
            </a:extLst>
          </p:cNvPr>
          <p:cNvSpPr txBox="1"/>
          <p:nvPr/>
        </p:nvSpPr>
        <p:spPr>
          <a:xfrm>
            <a:off x="9253783" y="1647303"/>
            <a:ext cx="1954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Interconnected Private Cellular &amp; </a:t>
            </a:r>
          </a:p>
          <a:p>
            <a:pPr algn="ctr"/>
            <a:r>
              <a:rPr lang="en-US" sz="1600" b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Neutral Host Network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274356E-920D-4AF0-B672-4496C6F74272}"/>
              </a:ext>
            </a:extLst>
          </p:cNvPr>
          <p:cNvSpPr txBox="1"/>
          <p:nvPr/>
        </p:nvSpPr>
        <p:spPr>
          <a:xfrm>
            <a:off x="3315266" y="2537936"/>
            <a:ext cx="18663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latin typeface="Roboto Light" panose="02000000000000000000" pitchFamily="2" charset="0"/>
                <a:ea typeface="Roboto Light" panose="02000000000000000000" pitchFamily="2" charset="0"/>
              </a:rPr>
              <a:t>LTE / CBRS</a:t>
            </a:r>
          </a:p>
          <a:p>
            <a:pPr algn="ctr"/>
            <a:r>
              <a:rPr lang="en-US" sz="1400" b="1">
                <a:latin typeface="Roboto Light" panose="02000000000000000000" pitchFamily="2" charset="0"/>
                <a:ea typeface="Roboto Light" panose="02000000000000000000" pitchFamily="2" charset="0"/>
              </a:rPr>
              <a:t>Small Cells and CBSDs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5253116-8E11-4AAA-896D-7FF2856E9F47}"/>
              </a:ext>
            </a:extLst>
          </p:cNvPr>
          <p:cNvSpPr/>
          <p:nvPr/>
        </p:nvSpPr>
        <p:spPr>
          <a:xfrm>
            <a:off x="6214622" y="1261168"/>
            <a:ext cx="1629091" cy="2099442"/>
          </a:xfrm>
          <a:prstGeom prst="rect">
            <a:avLst/>
          </a:prstGeom>
          <a:solidFill>
            <a:srgbClr val="2E8B59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E6323A3-C5D9-47AD-8312-E160F243852F}"/>
              </a:ext>
            </a:extLst>
          </p:cNvPr>
          <p:cNvSpPr txBox="1"/>
          <p:nvPr/>
        </p:nvSpPr>
        <p:spPr>
          <a:xfrm>
            <a:off x="6096000" y="2921041"/>
            <a:ext cx="1866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Geoverse</a:t>
            </a:r>
          </a:p>
        </p:txBody>
      </p:sp>
      <p:pic>
        <p:nvPicPr>
          <p:cNvPr id="1032" name="Picture 8" descr="Simcard Icon of Line style - Available in SVG, PNG, EPS, AI &amp; Icon fonts">
            <a:extLst>
              <a:ext uri="{FF2B5EF4-FFF2-40B4-BE49-F238E27FC236}">
                <a16:creationId xmlns:a16="http://schemas.microsoft.com/office/drawing/2014/main" id="{BF2F4DB1-FA23-452B-8F70-1B1000468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865" y="2426398"/>
            <a:ext cx="447098" cy="44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Simcard Icon of Line style - Available in SVG, PNG, EPS, AI &amp; Icon fonts">
            <a:extLst>
              <a:ext uri="{FF2B5EF4-FFF2-40B4-BE49-F238E27FC236}">
                <a16:creationId xmlns:a16="http://schemas.microsoft.com/office/drawing/2014/main" id="{F73EEB68-4D7E-4B5D-A947-D74987E20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009" y="2431461"/>
            <a:ext cx="447098" cy="44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Simcard Icon of Line style - Available in SVG, PNG, EPS, AI &amp; Icon fonts">
            <a:extLst>
              <a:ext uri="{FF2B5EF4-FFF2-40B4-BE49-F238E27FC236}">
                <a16:creationId xmlns:a16="http://schemas.microsoft.com/office/drawing/2014/main" id="{C7B9FBE2-0562-423F-A048-BEC645EA3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37" y="2427608"/>
            <a:ext cx="447098" cy="44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67532AE-A362-4235-9538-4A80BC0E610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083" y="1920714"/>
            <a:ext cx="1010011" cy="56560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4512866-171F-41A9-A0A3-5EDCF8ADB36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1283" y="1404738"/>
            <a:ext cx="952282" cy="633700"/>
          </a:xfrm>
          <a:prstGeom prst="rect">
            <a:avLst/>
          </a:prstGeom>
        </p:spPr>
      </p:pic>
      <p:pic>
        <p:nvPicPr>
          <p:cNvPr id="1034" name="Picture 10" descr="Icon Connect 4GLTE – Rombit">
            <a:extLst>
              <a:ext uri="{FF2B5EF4-FFF2-40B4-BE49-F238E27FC236}">
                <a16:creationId xmlns:a16="http://schemas.microsoft.com/office/drawing/2014/main" id="{F1F2CA49-2ED7-41D9-BD47-DFB768B11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79" y="1308587"/>
            <a:ext cx="669007" cy="66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>
            <a:extLst>
              <a:ext uri="{FF2B5EF4-FFF2-40B4-BE49-F238E27FC236}">
                <a16:creationId xmlns:a16="http://schemas.microsoft.com/office/drawing/2014/main" id="{F1114D37-2696-45FE-8CEF-8902DA91C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625" y="1745292"/>
            <a:ext cx="242082" cy="29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ATT Logo transparent PNG - StickPNG">
            <a:extLst>
              <a:ext uri="{FF2B5EF4-FFF2-40B4-BE49-F238E27FC236}">
                <a16:creationId xmlns:a16="http://schemas.microsoft.com/office/drawing/2014/main" id="{4604926E-5031-41CA-9381-68805FD1F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781" y="1257646"/>
            <a:ext cx="786051" cy="58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8" descr="Verizon icon">
            <a:extLst>
              <a:ext uri="{FF2B5EF4-FFF2-40B4-BE49-F238E27FC236}">
                <a16:creationId xmlns:a16="http://schemas.microsoft.com/office/drawing/2014/main" id="{72EC3AB0-8C13-4ACE-91C4-7208D34F5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271" y="2134886"/>
            <a:ext cx="423436" cy="35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30" descr="Image result for Network server icon">
            <a:extLst>
              <a:ext uri="{FF2B5EF4-FFF2-40B4-BE49-F238E27FC236}">
                <a16:creationId xmlns:a16="http://schemas.microsoft.com/office/drawing/2014/main" id="{BB3CF76E-12B6-4274-A86B-E0FAC8063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052" y="1442520"/>
            <a:ext cx="915488" cy="91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67199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B7A16-38B8-1746-93D3-04B4AEFD2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2670" y="215034"/>
            <a:ext cx="10134118" cy="400110"/>
          </a:xfrm>
        </p:spPr>
        <p:txBody>
          <a:bodyPr>
            <a:normAutofit fontScale="90000"/>
          </a:bodyPr>
          <a:lstStyle/>
          <a:p>
            <a:r>
              <a:rPr lang="en-US" sz="280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Network as a Service (</a:t>
            </a:r>
            <a:r>
              <a:rPr lang="en-US" sz="2800" err="1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NaaS</a:t>
            </a:r>
            <a:r>
              <a:rPr lang="en-US" sz="280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74888-2C95-1A4E-972D-C386F2D6A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2000" y="1358760"/>
            <a:ext cx="9752635" cy="1923537"/>
          </a:xfrm>
          <a:solidFill>
            <a:schemeClr val="bg1">
              <a:alpha val="12000"/>
            </a:schemeClr>
          </a:solidFill>
        </p:spPr>
        <p:txBody>
          <a:bodyPr lIns="182880" tIns="182880" rIns="182880" bIns="91440">
            <a:normAutofit/>
          </a:bodyPr>
          <a:lstStyle/>
          <a:p>
            <a:pPr marL="0" indent="0">
              <a:buNone/>
            </a:pPr>
            <a:r>
              <a:rPr lang="en-US" b="1">
                <a:solidFill>
                  <a:srgbClr val="7CDD75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 panose="02000000000000000000" pitchFamily="2" charset="0"/>
              </a:rPr>
              <a:t>	</a:t>
            </a:r>
            <a:r>
              <a:rPr lang="en-US" sz="20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EC3F15-1D1E-0748-9A8A-8ABA5F8EC9FE}"/>
              </a:ext>
            </a:extLst>
          </p:cNvPr>
          <p:cNvSpPr txBox="1"/>
          <p:nvPr/>
        </p:nvSpPr>
        <p:spPr>
          <a:xfrm>
            <a:off x="1332000" y="4632977"/>
            <a:ext cx="4500000" cy="157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GeoCore Networking</a:t>
            </a:r>
          </a:p>
          <a:p>
            <a:pPr marL="137160" indent="-137160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1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Full function mobile core network including IMS</a:t>
            </a:r>
          </a:p>
          <a:p>
            <a:pPr marL="137160" indent="-137160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1400" u="sng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Metro GeoCore </a:t>
            </a:r>
            <a:r>
              <a:rPr lang="en-US" sz="1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deployed in major metropolitan for lower latency than cloud deployed systems</a:t>
            </a:r>
          </a:p>
          <a:p>
            <a:pPr marL="137160" indent="-137160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1400" u="sng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Edge GeoCore</a:t>
            </a:r>
            <a:r>
              <a:rPr lang="en-US" sz="1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deployment option for best latency and full enterprise control of user data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8791A5-EF30-6542-859F-78D707A53176}"/>
              </a:ext>
            </a:extLst>
          </p:cNvPr>
          <p:cNvSpPr txBox="1"/>
          <p:nvPr/>
        </p:nvSpPr>
        <p:spPr>
          <a:xfrm>
            <a:off x="6584635" y="4632977"/>
            <a:ext cx="4500000" cy="157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GeoTrade Management</a:t>
            </a:r>
          </a:p>
          <a:p>
            <a:pPr marL="137160" indent="-137160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1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View network configuration</a:t>
            </a:r>
          </a:p>
          <a:p>
            <a:pPr marL="137160" indent="-137160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1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Usage analytics</a:t>
            </a:r>
          </a:p>
          <a:p>
            <a:pPr marL="137160" indent="-137160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1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SLA scorecard</a:t>
            </a:r>
          </a:p>
          <a:p>
            <a:pPr marL="137160" indent="-137160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1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SIM Subscription Management</a:t>
            </a:r>
          </a:p>
          <a:p>
            <a:pPr marL="137160" indent="-137160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14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SIM Subscription Usage Reports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29D32A-8440-944B-AE73-7134BB8B7DAE}"/>
              </a:ext>
            </a:extLst>
          </p:cNvPr>
          <p:cNvSpPr txBox="1"/>
          <p:nvPr/>
        </p:nvSpPr>
        <p:spPr>
          <a:xfrm>
            <a:off x="1332000" y="3845725"/>
            <a:ext cx="1746504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Industry best MNO Integration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246460-DD00-014D-822D-68B5B827A678}"/>
              </a:ext>
            </a:extLst>
          </p:cNvPr>
          <p:cNvSpPr txBox="1"/>
          <p:nvPr/>
        </p:nvSpPr>
        <p:spPr>
          <a:xfrm>
            <a:off x="3305453" y="3845725"/>
            <a:ext cx="1746504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Easy Deployment</a:t>
            </a:r>
          </a:p>
          <a:p>
            <a:pPr algn="ctr"/>
            <a:endParaRPr lang="en-US" sz="140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72FD1F-9B52-4949-AFAF-540BB9300826}"/>
              </a:ext>
            </a:extLst>
          </p:cNvPr>
          <p:cNvSpPr txBox="1"/>
          <p:nvPr/>
        </p:nvSpPr>
        <p:spPr>
          <a:xfrm>
            <a:off x="5278906" y="3845725"/>
            <a:ext cx="1746504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Leading services including Voice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664661-740F-4A45-878D-75775F16C617}"/>
              </a:ext>
            </a:extLst>
          </p:cNvPr>
          <p:cNvSpPr txBox="1"/>
          <p:nvPr/>
        </p:nvSpPr>
        <p:spPr>
          <a:xfrm>
            <a:off x="7252359" y="3845725"/>
            <a:ext cx="1746504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24/7/365 Support</a:t>
            </a:r>
          </a:p>
          <a:p>
            <a:pPr algn="ctr"/>
            <a:endParaRPr lang="en-US" sz="1400"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865054-8A70-E749-9A8F-F2B9276C861E}"/>
              </a:ext>
            </a:extLst>
          </p:cNvPr>
          <p:cNvSpPr txBox="1"/>
          <p:nvPr/>
        </p:nvSpPr>
        <p:spPr>
          <a:xfrm>
            <a:off x="1332000" y="3367365"/>
            <a:ext cx="9752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Key Benefits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A6128D-B8B0-3C49-A5A5-D9EAC0964349}"/>
              </a:ext>
            </a:extLst>
          </p:cNvPr>
          <p:cNvSpPr txBox="1"/>
          <p:nvPr/>
        </p:nvSpPr>
        <p:spPr>
          <a:xfrm>
            <a:off x="9338131" y="3845725"/>
            <a:ext cx="1746504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Neutral Host Monetization</a:t>
            </a:r>
          </a:p>
        </p:txBody>
      </p:sp>
      <p:graphicFrame>
        <p:nvGraphicFramePr>
          <p:cNvPr id="8" name="Table 12">
            <a:extLst>
              <a:ext uri="{FF2B5EF4-FFF2-40B4-BE49-F238E27FC236}">
                <a16:creationId xmlns:a16="http://schemas.microsoft.com/office/drawing/2014/main" id="{AAFAC4EC-D781-D946-9884-5FEFE916D8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63697"/>
              </p:ext>
            </p:extLst>
          </p:nvPr>
        </p:nvGraphicFramePr>
        <p:xfrm>
          <a:off x="1332000" y="1440000"/>
          <a:ext cx="9745098" cy="183928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64836">
                  <a:extLst>
                    <a:ext uri="{9D8B030D-6E8A-4147-A177-3AD203B41FA5}">
                      <a16:colId xmlns:a16="http://schemas.microsoft.com/office/drawing/2014/main" val="2187680187"/>
                    </a:ext>
                  </a:extLst>
                </a:gridCol>
                <a:gridCol w="8980262">
                  <a:extLst>
                    <a:ext uri="{9D8B030D-6E8A-4147-A177-3AD203B41FA5}">
                      <a16:colId xmlns:a16="http://schemas.microsoft.com/office/drawing/2014/main" val="1116249657"/>
                    </a:ext>
                  </a:extLst>
                </a:gridCol>
              </a:tblGrid>
              <a:tr h="53968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Roboto Light" panose="02000000000000000000" pitchFamily="2" charset="0"/>
                          <a:ea typeface="Roboto Light" panose="02000000000000000000" pitchFamily="2" charset="0"/>
                          <a:cs typeface="Roboto Light" panose="02000000000000000000" pitchFamily="2" charset="0"/>
                        </a:rPr>
                        <a:t>CBRS radio equipment and related design and installation services…	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7180818"/>
                  </a:ext>
                </a:extLst>
              </a:tr>
              <a:tr h="57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0">
                          <a:solidFill>
                            <a:srgbClr val="7CDD75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Light" panose="02000000000000000000" pitchFamily="2" charset="0"/>
                        </a:rPr>
                        <a:t>+</a:t>
                      </a:r>
                      <a:r>
                        <a:rPr lang="en-US" sz="1400" b="1" i="0">
                          <a:solidFill>
                            <a:schemeClr val="bg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Light" panose="02000000000000000000" pitchFamily="2" charset="0"/>
                        </a:rPr>
                        <a:t> </a:t>
                      </a:r>
                      <a:endParaRPr lang="en-US" sz="3200" b="1" i="0">
                        <a:latin typeface="Roboto Black" panose="02000000000000000000" pitchFamily="2" charset="0"/>
                        <a:ea typeface="Roboto Black" panose="02000000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 Light" panose="02000000000000000000" pitchFamily="2" charset="0"/>
                        </a:rPr>
                        <a:t>Geoverse GeoCore networking and GeoTrade management…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2221605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0">
                          <a:solidFill>
                            <a:srgbClr val="7CDD75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Light" panose="02000000000000000000" pitchFamily="2" charset="0"/>
                        </a:rPr>
                        <a:t>=</a:t>
                      </a:r>
                      <a:r>
                        <a:rPr lang="en-US" sz="3200" b="1" i="0">
                          <a:solidFill>
                            <a:schemeClr val="bg1"/>
                          </a:solidFill>
                          <a:latin typeface="Roboto Black" panose="02000000000000000000" pitchFamily="2" charset="0"/>
                          <a:ea typeface="Roboto Black" panose="02000000000000000000" pitchFamily="2" charset="0"/>
                          <a:cs typeface="Roboto Light" panose="02000000000000000000" pitchFamily="2" charset="0"/>
                        </a:rPr>
                        <a:t> </a:t>
                      </a:r>
                      <a:endParaRPr lang="en-US" sz="3200" b="1" i="0">
                        <a:latin typeface="Roboto Black" panose="02000000000000000000" pitchFamily="2" charset="0"/>
                        <a:ea typeface="Roboto Black" panose="02000000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 Light" panose="02000000000000000000" pitchFamily="2" charset="0"/>
                        </a:rPr>
                        <a:t>provides customers with fully interconnected Private LTE network with 	industry leading services and applications</a:t>
                      </a:r>
                      <a:endParaRPr lang="en-US" b="0" i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0788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1601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6" grpId="0"/>
      <p:bldP spid="7" grpId="0"/>
      <p:bldP spid="4" grpId="0" animBg="1"/>
      <p:bldP spid="9" grpId="0" animBg="1"/>
      <p:bldP spid="10" grpId="0" animBg="1"/>
      <p:bldP spid="11" grpId="0" animBg="1"/>
      <p:bldP spid="5" grpId="0"/>
      <p:bldP spid="12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Nova">
      <a:dk1>
        <a:srgbClr val="283147"/>
      </a:dk1>
      <a:lt1>
        <a:srgbClr val="FFFFFF"/>
      </a:lt1>
      <a:dk2>
        <a:srgbClr val="3598FE"/>
      </a:dk2>
      <a:lt2>
        <a:srgbClr val="3598FE"/>
      </a:lt2>
      <a:accent1>
        <a:srgbClr val="3598FE"/>
      </a:accent1>
      <a:accent2>
        <a:srgbClr val="3598FE"/>
      </a:accent2>
      <a:accent3>
        <a:srgbClr val="3598FE"/>
      </a:accent3>
      <a:accent4>
        <a:srgbClr val="3598FE"/>
      </a:accent4>
      <a:accent5>
        <a:srgbClr val="3598FE"/>
      </a:accent5>
      <a:accent6>
        <a:srgbClr val="3598FE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overse Master Presentation Template.pptx" id="{7D4591B5-A83C-1847-B4D7-5E560D0FFDA4}" vid="{7467F2B1-633E-C240-939B-7CF22CAB223F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283147"/>
      </a:dk1>
      <a:lt1>
        <a:srgbClr val="FFFFFF"/>
      </a:lt1>
      <a:dk2>
        <a:srgbClr val="7DC833"/>
      </a:dk2>
      <a:lt2>
        <a:srgbClr val="7CC732"/>
      </a:lt2>
      <a:accent1>
        <a:srgbClr val="7CC732"/>
      </a:accent1>
      <a:accent2>
        <a:srgbClr val="7CC732"/>
      </a:accent2>
      <a:accent3>
        <a:srgbClr val="7CC732"/>
      </a:accent3>
      <a:accent4>
        <a:srgbClr val="7CC732"/>
      </a:accent4>
      <a:accent5>
        <a:srgbClr val="7CC732"/>
      </a:accent5>
      <a:accent6>
        <a:srgbClr val="7CC732"/>
      </a:accent6>
      <a:hlink>
        <a:srgbClr val="65A32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overse Master Presentation Template.pptx" id="{7D4591B5-A83C-1847-B4D7-5E560D0FFDA4}" vid="{47324B14-AF4D-DC47-86F2-7B76E5072B6C}"/>
    </a:ext>
  </a:extLst>
</a:theme>
</file>

<file path=ppt/theme/theme3.xml><?xml version="1.0" encoding="utf-8"?>
<a:theme xmlns:a="http://schemas.openxmlformats.org/drawingml/2006/main" name="2_Office Theme">
  <a:themeElements>
    <a:clrScheme name="Nova">
      <a:dk1>
        <a:srgbClr val="283147"/>
      </a:dk1>
      <a:lt1>
        <a:srgbClr val="FFFFFF"/>
      </a:lt1>
      <a:dk2>
        <a:srgbClr val="3598FE"/>
      </a:dk2>
      <a:lt2>
        <a:srgbClr val="3598FE"/>
      </a:lt2>
      <a:accent1>
        <a:srgbClr val="3598FE"/>
      </a:accent1>
      <a:accent2>
        <a:srgbClr val="3598FE"/>
      </a:accent2>
      <a:accent3>
        <a:srgbClr val="3598FE"/>
      </a:accent3>
      <a:accent4>
        <a:srgbClr val="3598FE"/>
      </a:accent4>
      <a:accent5>
        <a:srgbClr val="3598FE"/>
      </a:accent5>
      <a:accent6>
        <a:srgbClr val="3598FE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overse Master Presentation Template.pptx" id="{7D4591B5-A83C-1847-B4D7-5E560D0FFDA4}" vid="{BFE59A22-8D87-804E-B288-33D9ED947368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overse Master Presentation Template.pptx" id="{7D4591B5-A83C-1847-B4D7-5E560D0FFDA4}" vid="{D5FC27C9-33F3-B84B-B9B5-9B5521C7F8EB}"/>
    </a:ext>
  </a:extLst>
</a:theme>
</file>

<file path=ppt/theme/theme5.xml><?xml version="1.0" encoding="utf-8"?>
<a:theme xmlns:a="http://schemas.openxmlformats.org/drawingml/2006/main" name="ThemeGe0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Roboto Cn">
      <a:majorFont>
        <a:latin typeface="Roboto Condensed Light"/>
        <a:ea typeface="Spica Neue"/>
        <a:cs typeface=""/>
      </a:majorFont>
      <a:minorFont>
        <a:latin typeface="Roboto Light"/>
        <a:ea typeface="Spica Neue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hemeGe0" id="{56B299CD-B17E-8246-A62F-18E9A04F5836}" vid="{E7E595EC-15BE-5B4B-B152-2DC7EA339E03}"/>
    </a:ext>
  </a:extLst>
</a:theme>
</file>

<file path=ppt/theme/theme6.xml><?xml version="1.0" encoding="utf-8"?>
<a:theme xmlns:a="http://schemas.openxmlformats.org/drawingml/2006/main" name="Contents">
  <a:themeElements>
    <a:clrScheme name="Sirius">
      <a:dk1>
        <a:srgbClr val="595959"/>
      </a:dk1>
      <a:lt1>
        <a:srgbClr val="FFFFFF"/>
      </a:lt1>
      <a:dk2>
        <a:srgbClr val="3F3F3F"/>
      </a:dk2>
      <a:lt2>
        <a:srgbClr val="D8D8D8"/>
      </a:lt2>
      <a:accent1>
        <a:srgbClr val="3DA4B5"/>
      </a:accent1>
      <a:accent2>
        <a:srgbClr val="F73B3B"/>
      </a:accent2>
      <a:accent3>
        <a:srgbClr val="00CCFF"/>
      </a:accent3>
      <a:accent4>
        <a:srgbClr val="FF99FF"/>
      </a:accent4>
      <a:accent5>
        <a:srgbClr val="4BACC6"/>
      </a:accent5>
      <a:accent6>
        <a:srgbClr val="F79646"/>
      </a:accent6>
      <a:hlink>
        <a:srgbClr val="4BACC6"/>
      </a:hlink>
      <a:folHlink>
        <a:srgbClr val="31859B"/>
      </a:folHlink>
    </a:clrScheme>
    <a:fontScheme name="Roboto Cn">
      <a:majorFont>
        <a:latin typeface="Roboto Condensed Light"/>
        <a:ea typeface="Spica Neue"/>
        <a:cs typeface=""/>
      </a:majorFont>
      <a:minorFont>
        <a:latin typeface="Roboto Light"/>
        <a:ea typeface="Spica Neue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mpd="thinThick">
          <a:noFill/>
          <a:tailEnd type="triangle" w="lg" len="lg"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  <a:prstDash val="solid"/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Contents">
  <a:themeElements>
    <a:clrScheme name="Sirius">
      <a:dk1>
        <a:srgbClr val="595959"/>
      </a:dk1>
      <a:lt1>
        <a:srgbClr val="FFFFFF"/>
      </a:lt1>
      <a:dk2>
        <a:srgbClr val="3F3F3F"/>
      </a:dk2>
      <a:lt2>
        <a:srgbClr val="D8D8D8"/>
      </a:lt2>
      <a:accent1>
        <a:srgbClr val="3DA4B5"/>
      </a:accent1>
      <a:accent2>
        <a:srgbClr val="F73B3B"/>
      </a:accent2>
      <a:accent3>
        <a:srgbClr val="00CCFF"/>
      </a:accent3>
      <a:accent4>
        <a:srgbClr val="FF99FF"/>
      </a:accent4>
      <a:accent5>
        <a:srgbClr val="4BACC6"/>
      </a:accent5>
      <a:accent6>
        <a:srgbClr val="F79646"/>
      </a:accent6>
      <a:hlink>
        <a:srgbClr val="4BACC6"/>
      </a:hlink>
      <a:folHlink>
        <a:srgbClr val="31859B"/>
      </a:folHlink>
    </a:clrScheme>
    <a:fontScheme name="Roboto Cn">
      <a:majorFont>
        <a:latin typeface="Roboto Condensed Light"/>
        <a:ea typeface="Spica Neue"/>
        <a:cs typeface=""/>
      </a:majorFont>
      <a:minorFont>
        <a:latin typeface="Roboto Light"/>
        <a:ea typeface="Spica Neue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76200" cmpd="sng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ThemeGe0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Roboto Cn">
      <a:majorFont>
        <a:latin typeface="Roboto Condensed Light"/>
        <a:ea typeface="Spica Neue"/>
        <a:cs typeface=""/>
      </a:majorFont>
      <a:minorFont>
        <a:latin typeface="Roboto Light"/>
        <a:ea typeface="Spica Neue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hemeGe0" id="{56B299CD-B17E-8246-A62F-18E9A04F5836}" vid="{E7E595EC-15BE-5B4B-B152-2DC7EA339E03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0157F44AF24942BCC6EF581AF867AB" ma:contentTypeVersion="15" ma:contentTypeDescription="Create a new document." ma:contentTypeScope="" ma:versionID="6e9b39e7728a704bbb75035930417ab6">
  <xsd:schema xmlns:xsd="http://www.w3.org/2001/XMLSchema" xmlns:xs="http://www.w3.org/2001/XMLSchema" xmlns:p="http://schemas.microsoft.com/office/2006/metadata/properties" xmlns:ns2="3f2c26d3-b646-4d77-860d-01dd22ebd89f" xmlns:ns3="7f6089f6-8c0f-487e-825d-bf8e9b4b8494" targetNamespace="http://schemas.microsoft.com/office/2006/metadata/properties" ma:root="true" ma:fieldsID="9d36501b379bb07eb2b261087e580166" ns2:_="" ns3:_="">
    <xsd:import namespace="3f2c26d3-b646-4d77-860d-01dd22ebd89f"/>
    <xsd:import namespace="7f6089f6-8c0f-487e-825d-bf8e9b4b84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Relationship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2c26d3-b646-4d77-860d-01dd22ebd8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5" nillable="true" ma:displayName="MediaServiceFastMetadata" ma:hidden="true" ma:internalName="MediaServiceFastMetadata" ma:readOnly="true">
      <xsd:simpleType>
        <xsd:restriction base="dms:Note"/>
      </xsd:simpleType>
    </xsd:element>
    <xsd:element name="Relationship" ma:index="6" nillable="true" ma:displayName="Relationship" ma:internalName="Relationship" ma:readOnly="false">
      <xsd:simpleType>
        <xsd:restriction base="dms:Text">
          <xsd:maxLength value="255"/>
        </xsd:restriction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6089f6-8c0f-487e-825d-bf8e9b4b8494" elementFormDefault="qualified">
    <xsd:import namespace="http://schemas.microsoft.com/office/2006/documentManagement/types"/>
    <xsd:import namespace="http://schemas.microsoft.com/office/infopath/2007/PartnerControls"/>
    <xsd:element name="SharedWithUsers" ma:index="7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lationship xmlns="3f2c26d3-b646-4d77-860d-01dd22ebd89f" xsi:nil="true"/>
    <SharedWithUsers xmlns="7f6089f6-8c0f-487e-825d-bf8e9b4b8494">
      <UserInfo>
        <DisplayName>Geoverse Visitors</DisplayName>
        <AccountId>4</AccountId>
        <AccountType/>
      </UserInfo>
      <UserInfo>
        <DisplayName>Bob Gault</DisplayName>
        <AccountId>795</AccountId>
        <AccountType/>
      </UserInfo>
      <UserInfo>
        <DisplayName>Carl Gunell</DisplayName>
        <AccountId>293</AccountId>
        <AccountType/>
      </UserInfo>
      <UserInfo>
        <DisplayName>Tony Eigen</DisplayName>
        <AccountId>309</AccountId>
        <AccountType/>
      </UserInfo>
      <UserInfo>
        <DisplayName>Taso Zografos</DisplayName>
        <AccountId>771</AccountId>
        <AccountType/>
      </UserInfo>
      <UserInfo>
        <DisplayName>Michael Hughes</DisplayName>
        <AccountId>304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017007C-5191-434E-8276-3A01C5E8D495}">
  <ds:schemaRefs>
    <ds:schemaRef ds:uri="3f2c26d3-b646-4d77-860d-01dd22ebd89f"/>
    <ds:schemaRef ds:uri="7f6089f6-8c0f-487e-825d-bf8e9b4b849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3763C6A-1415-4071-9049-9FA85EA7625E}">
  <ds:schemaRefs>
    <ds:schemaRef ds:uri="3f2c26d3-b646-4d77-860d-01dd22ebd89f"/>
    <ds:schemaRef ds:uri="7f6089f6-8c0f-487e-825d-bf8e9b4b8494"/>
    <ds:schemaRef ds:uri="http://schemas.microsoft.com/office/2006/metadata/properties"/>
    <ds:schemaRef ds:uri="http://schemas.microsoft.com/office/infopath/2007/PartnerControls"/>
    <ds:schemaRef ds:uri="http://www.w3.org/2000/xmlns/"/>
    <ds:schemaRef ds:uri="http://www.w3.org/2001/XMLSchema-instance"/>
  </ds:schemaRefs>
</ds:datastoreItem>
</file>

<file path=customXml/itemProps3.xml><?xml version="1.0" encoding="utf-8"?>
<ds:datastoreItem xmlns:ds="http://schemas.openxmlformats.org/officeDocument/2006/customXml" ds:itemID="{533BF707-6024-46CD-BFE7-A143EC0D92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35</Slides>
  <Notes>13</Notes>
  <HiddenSlides>1</HiddenSlide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3_Office Theme</vt:lpstr>
      <vt:lpstr>1_Office Theme</vt:lpstr>
      <vt:lpstr>2_Office Theme</vt:lpstr>
      <vt:lpstr>Office Theme</vt:lpstr>
      <vt:lpstr>ThemeGe0</vt:lpstr>
      <vt:lpstr>Contents</vt:lpstr>
      <vt:lpstr>1_Contents</vt:lpstr>
      <vt:lpstr>1_ThemeGe0</vt:lpstr>
      <vt:lpstr>Geoverse 3rd Annual Partner Event</vt:lpstr>
      <vt:lpstr>PowerPoint Presentation</vt:lpstr>
      <vt:lpstr>PowerPoint Presentation</vt:lpstr>
      <vt:lpstr>PowerPoint Presentation</vt:lpstr>
      <vt:lpstr>We deliver essential connectivity to places where network access is inconsistent or absent, enabling digitalization, digital inclusion, and network densification. </vt:lpstr>
      <vt:lpstr>PowerPoint Presentation</vt:lpstr>
      <vt:lpstr>PowerPoint Presentation</vt:lpstr>
      <vt:lpstr>PowerPoint Presentation</vt:lpstr>
      <vt:lpstr>Network as a Service (NaaS)</vt:lpstr>
      <vt:lpstr>Operations and Support from Geoverse</vt:lpstr>
      <vt:lpstr>Geoverse GeoCore and CBRS PAL licensing footprints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Multiplier Effect Through Channels</vt:lpstr>
      <vt:lpstr>PowerPoint Presentation</vt:lpstr>
      <vt:lpstr>PowerPoint Presentation</vt:lpstr>
      <vt:lpstr>Training  - In Development</vt:lpstr>
      <vt:lpstr>Solution Services GTM Toolkit</vt:lpstr>
      <vt:lpstr>PowerPoint Presentation</vt:lpstr>
      <vt:lpstr>NaaS Demo - Portal</vt:lpstr>
      <vt:lpstr>Partner Revenue Pools 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 Gunell</dc:creator>
  <cp:revision>1</cp:revision>
  <cp:lastPrinted>2019-04-09T15:37:42Z</cp:lastPrinted>
  <dcterms:created xsi:type="dcterms:W3CDTF">2019-03-29T18:52:52Z</dcterms:created>
  <dcterms:modified xsi:type="dcterms:W3CDTF">2020-12-11T00:58:50Z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0x010100810157F44AF24942BCC6EF581AF867AB</vt:lpwstr>
  </property>
</Properties>
</file>